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4"/>
    <p:sldMasterId id="2147483684" r:id="rId5"/>
  </p:sldMasterIdLst>
  <p:notesMasterIdLst>
    <p:notesMasterId r:id="rId259"/>
  </p:notesMasterIdLst>
  <p:sldIdLst>
    <p:sldId id="2365" r:id="rId6"/>
    <p:sldId id="256" r:id="rId7"/>
    <p:sldId id="257" r:id="rId8"/>
    <p:sldId id="265" r:id="rId9"/>
    <p:sldId id="263" r:id="rId10"/>
    <p:sldId id="269" r:id="rId11"/>
    <p:sldId id="264" r:id="rId12"/>
    <p:sldId id="262" r:id="rId13"/>
    <p:sldId id="268" r:id="rId14"/>
    <p:sldId id="2869" r:id="rId15"/>
    <p:sldId id="2597" r:id="rId16"/>
    <p:sldId id="266" r:id="rId17"/>
    <p:sldId id="2925" r:id="rId18"/>
    <p:sldId id="2374" r:id="rId19"/>
    <p:sldId id="2393" r:id="rId20"/>
    <p:sldId id="2871" r:id="rId21"/>
    <p:sldId id="2874" r:id="rId22"/>
    <p:sldId id="2875" r:id="rId23"/>
    <p:sldId id="2876" r:id="rId24"/>
    <p:sldId id="2877" r:id="rId25"/>
    <p:sldId id="2878" r:id="rId26"/>
    <p:sldId id="2879" r:id="rId27"/>
    <p:sldId id="2880" r:id="rId28"/>
    <p:sldId id="2888" r:id="rId29"/>
    <p:sldId id="2671" r:id="rId30"/>
    <p:sldId id="2885" r:id="rId31"/>
    <p:sldId id="2886" r:id="rId32"/>
    <p:sldId id="2105" r:id="rId33"/>
    <p:sldId id="1327" r:id="rId34"/>
    <p:sldId id="2097" r:id="rId35"/>
    <p:sldId id="1347" r:id="rId36"/>
    <p:sldId id="2654" r:id="rId37"/>
    <p:sldId id="2912" r:id="rId38"/>
    <p:sldId id="2881" r:id="rId39"/>
    <p:sldId id="2882" r:id="rId40"/>
    <p:sldId id="2883" r:id="rId41"/>
    <p:sldId id="2884" r:id="rId42"/>
    <p:sldId id="2911" r:id="rId43"/>
    <p:sldId id="2870" r:id="rId44"/>
    <p:sldId id="2375" r:id="rId45"/>
    <p:sldId id="2689" r:id="rId46"/>
    <p:sldId id="2889" r:id="rId47"/>
    <p:sldId id="2890" r:id="rId48"/>
    <p:sldId id="2891" r:id="rId49"/>
    <p:sldId id="2892" r:id="rId50"/>
    <p:sldId id="2893" r:id="rId51"/>
    <p:sldId id="2894" r:id="rId52"/>
    <p:sldId id="2895" r:id="rId53"/>
    <p:sldId id="2896" r:id="rId54"/>
    <p:sldId id="2898" r:id="rId55"/>
    <p:sldId id="2899" r:id="rId56"/>
    <p:sldId id="2900" r:id="rId57"/>
    <p:sldId id="2901" r:id="rId58"/>
    <p:sldId id="2377" r:id="rId59"/>
    <p:sldId id="2921" r:id="rId60"/>
    <p:sldId id="2687" r:id="rId61"/>
    <p:sldId id="2376" r:id="rId62"/>
    <p:sldId id="2897" r:id="rId63"/>
    <p:sldId id="2902" r:id="rId64"/>
    <p:sldId id="2903" r:id="rId65"/>
    <p:sldId id="2904" r:id="rId66"/>
    <p:sldId id="2906" r:id="rId67"/>
    <p:sldId id="2907" r:id="rId68"/>
    <p:sldId id="2908" r:id="rId69"/>
    <p:sldId id="2909" r:id="rId70"/>
    <p:sldId id="2910" r:id="rId71"/>
    <p:sldId id="2913" r:id="rId72"/>
    <p:sldId id="2916" r:id="rId73"/>
    <p:sldId id="2917" r:id="rId74"/>
    <p:sldId id="2918" r:id="rId75"/>
    <p:sldId id="2919" r:id="rId76"/>
    <p:sldId id="2920" r:id="rId77"/>
    <p:sldId id="2704" r:id="rId78"/>
    <p:sldId id="2705" r:id="rId79"/>
    <p:sldId id="2914" r:id="rId80"/>
    <p:sldId id="2915" r:id="rId81"/>
    <p:sldId id="2922" r:id="rId82"/>
    <p:sldId id="2598" r:id="rId83"/>
    <p:sldId id="2372" r:id="rId84"/>
    <p:sldId id="2926" r:id="rId85"/>
    <p:sldId id="2378" r:id="rId86"/>
    <p:sldId id="2708" r:id="rId87"/>
    <p:sldId id="2933" r:id="rId88"/>
    <p:sldId id="2934" r:id="rId89"/>
    <p:sldId id="2935" r:id="rId90"/>
    <p:sldId id="2936" r:id="rId91"/>
    <p:sldId id="2937" r:id="rId92"/>
    <p:sldId id="2938" r:id="rId93"/>
    <p:sldId id="2928" r:id="rId94"/>
    <p:sldId id="2927" r:id="rId95"/>
    <p:sldId id="2929" r:id="rId96"/>
    <p:sldId id="2381" r:id="rId97"/>
    <p:sldId id="2930" r:id="rId98"/>
    <p:sldId id="2931" r:id="rId99"/>
    <p:sldId id="2932" r:id="rId100"/>
    <p:sldId id="2953" r:id="rId101"/>
    <p:sldId id="2723" r:id="rId102"/>
    <p:sldId id="2724" r:id="rId103"/>
    <p:sldId id="2379" r:id="rId104"/>
    <p:sldId id="2726" r:id="rId105"/>
    <p:sldId id="2939" r:id="rId106"/>
    <p:sldId id="2940" r:id="rId107"/>
    <p:sldId id="2944" r:id="rId108"/>
    <p:sldId id="2941" r:id="rId109"/>
    <p:sldId id="2942" r:id="rId110"/>
    <p:sldId id="2943" r:id="rId111"/>
    <p:sldId id="2945" r:id="rId112"/>
    <p:sldId id="2946" r:id="rId113"/>
    <p:sldId id="2947" r:id="rId114"/>
    <p:sldId id="2948" r:id="rId115"/>
    <p:sldId id="2949" r:id="rId116"/>
    <p:sldId id="2950" r:id="rId117"/>
    <p:sldId id="2951" r:id="rId118"/>
    <p:sldId id="2952" r:id="rId119"/>
    <p:sldId id="2741" r:id="rId120"/>
    <p:sldId id="2742" r:id="rId121"/>
    <p:sldId id="2955" r:id="rId122"/>
    <p:sldId id="2954" r:id="rId123"/>
    <p:sldId id="2956" r:id="rId124"/>
    <p:sldId id="2380" r:id="rId125"/>
    <p:sldId id="2744" r:id="rId126"/>
    <p:sldId id="2961" r:id="rId127"/>
    <p:sldId id="2962" r:id="rId128"/>
    <p:sldId id="2963" r:id="rId129"/>
    <p:sldId id="2964" r:id="rId130"/>
    <p:sldId id="2965" r:id="rId131"/>
    <p:sldId id="2966" r:id="rId132"/>
    <p:sldId id="2967" r:id="rId133"/>
    <p:sldId id="2969" r:id="rId134"/>
    <p:sldId id="2759" r:id="rId135"/>
    <p:sldId id="2760" r:id="rId136"/>
    <p:sldId id="2599" r:id="rId137"/>
    <p:sldId id="2373" r:id="rId138"/>
    <p:sldId id="3016" r:id="rId139"/>
    <p:sldId id="2382" r:id="rId140"/>
    <p:sldId id="2763" r:id="rId141"/>
    <p:sldId id="3017" r:id="rId142"/>
    <p:sldId id="3019" r:id="rId143"/>
    <p:sldId id="3020" r:id="rId144"/>
    <p:sldId id="3021" r:id="rId145"/>
    <p:sldId id="3024" r:id="rId146"/>
    <p:sldId id="3022" r:id="rId147"/>
    <p:sldId id="3023" r:id="rId148"/>
    <p:sldId id="2385" r:id="rId149"/>
    <p:sldId id="3011" r:id="rId150"/>
    <p:sldId id="3012" r:id="rId151"/>
    <p:sldId id="3013" r:id="rId152"/>
    <p:sldId id="3014" r:id="rId153"/>
    <p:sldId id="3010" r:id="rId154"/>
    <p:sldId id="3015" r:id="rId155"/>
    <p:sldId id="3018" r:id="rId156"/>
    <p:sldId id="2778" r:id="rId157"/>
    <p:sldId id="2779" r:id="rId158"/>
    <p:sldId id="2383" r:id="rId159"/>
    <p:sldId id="2781" r:id="rId160"/>
    <p:sldId id="3034" r:id="rId161"/>
    <p:sldId id="3035" r:id="rId162"/>
    <p:sldId id="3036" r:id="rId163"/>
    <p:sldId id="3038" r:id="rId164"/>
    <p:sldId id="3039" r:id="rId165"/>
    <p:sldId id="3041" r:id="rId166"/>
    <p:sldId id="1675" r:id="rId167"/>
    <p:sldId id="3040" r:id="rId168"/>
    <p:sldId id="1738" r:id="rId169"/>
    <p:sldId id="1739" r:id="rId170"/>
    <p:sldId id="3042" r:id="rId171"/>
    <p:sldId id="2796" r:id="rId172"/>
    <p:sldId id="2797" r:id="rId173"/>
    <p:sldId id="2384" r:id="rId174"/>
    <p:sldId id="3026" r:id="rId175"/>
    <p:sldId id="3027" r:id="rId176"/>
    <p:sldId id="1758" r:id="rId177"/>
    <p:sldId id="1759" r:id="rId178"/>
    <p:sldId id="3029" r:id="rId179"/>
    <p:sldId id="3030" r:id="rId180"/>
    <p:sldId id="1771" r:id="rId181"/>
    <p:sldId id="1774" r:id="rId182"/>
    <p:sldId id="1776" r:id="rId183"/>
    <p:sldId id="1777" r:id="rId184"/>
    <p:sldId id="2799" r:id="rId185"/>
    <p:sldId id="1683" r:id="rId186"/>
    <p:sldId id="1684" r:id="rId187"/>
    <p:sldId id="1685" r:id="rId188"/>
    <p:sldId id="1686" r:id="rId189"/>
    <p:sldId id="3025" r:id="rId190"/>
    <p:sldId id="1688" r:id="rId191"/>
    <p:sldId id="1689" r:id="rId192"/>
    <p:sldId id="2814" r:id="rId193"/>
    <p:sldId id="3033" r:id="rId194"/>
    <p:sldId id="2600" r:id="rId195"/>
    <p:sldId id="2368" r:id="rId196"/>
    <p:sldId id="2392" r:id="rId197"/>
    <p:sldId id="2971" r:id="rId198"/>
    <p:sldId id="2972" r:id="rId199"/>
    <p:sldId id="2386" r:id="rId200"/>
    <p:sldId id="2818" r:id="rId201"/>
    <p:sldId id="2973" r:id="rId202"/>
    <p:sldId id="2974" r:id="rId203"/>
    <p:sldId id="2975" r:id="rId204"/>
    <p:sldId id="2976" r:id="rId205"/>
    <p:sldId id="2977" r:id="rId206"/>
    <p:sldId id="2978" r:id="rId207"/>
    <p:sldId id="2979" r:id="rId208"/>
    <p:sldId id="2980" r:id="rId209"/>
    <p:sldId id="2981" r:id="rId210"/>
    <p:sldId id="2982" r:id="rId211"/>
    <p:sldId id="2983" r:id="rId212"/>
    <p:sldId id="2984" r:id="rId213"/>
    <p:sldId id="2833" r:id="rId214"/>
    <p:sldId id="2834" r:id="rId215"/>
    <p:sldId id="2387" r:id="rId216"/>
    <p:sldId id="2852" r:id="rId217"/>
    <p:sldId id="2985" r:id="rId218"/>
    <p:sldId id="2996" r:id="rId219"/>
    <p:sldId id="2987" r:id="rId220"/>
    <p:sldId id="2988" r:id="rId221"/>
    <p:sldId id="2986" r:id="rId222"/>
    <p:sldId id="2994" r:id="rId223"/>
    <p:sldId id="2989" r:id="rId224"/>
    <p:sldId id="2990" r:id="rId225"/>
    <p:sldId id="2991" r:id="rId226"/>
    <p:sldId id="2992" r:id="rId227"/>
    <p:sldId id="2993" r:id="rId228"/>
    <p:sldId id="2867" r:id="rId229"/>
    <p:sldId id="2868" r:id="rId230"/>
    <p:sldId id="2388" r:id="rId231"/>
    <p:sldId id="2835" r:id="rId232"/>
    <p:sldId id="2997" r:id="rId233"/>
    <p:sldId id="2998" r:id="rId234"/>
    <p:sldId id="2999" r:id="rId235"/>
    <p:sldId id="3000" r:id="rId236"/>
    <p:sldId id="3001" r:id="rId237"/>
    <p:sldId id="3003" r:id="rId238"/>
    <p:sldId id="3004" r:id="rId239"/>
    <p:sldId id="3005" r:id="rId240"/>
    <p:sldId id="3006" r:id="rId241"/>
    <p:sldId id="2851" r:id="rId242"/>
    <p:sldId id="3002" r:id="rId243"/>
    <p:sldId id="2369" r:id="rId244"/>
    <p:sldId id="2591" r:id="rId245"/>
    <p:sldId id="2592" r:id="rId246"/>
    <p:sldId id="2923" r:id="rId247"/>
    <p:sldId id="2957" r:id="rId248"/>
    <p:sldId id="2959" r:id="rId249"/>
    <p:sldId id="3031" r:id="rId250"/>
    <p:sldId id="3032" r:id="rId251"/>
    <p:sldId id="2371" r:id="rId252"/>
    <p:sldId id="2391" r:id="rId253"/>
    <p:sldId id="2905" r:id="rId254"/>
    <p:sldId id="2924" r:id="rId255"/>
    <p:sldId id="3009" r:id="rId256"/>
    <p:sldId id="3007" r:id="rId257"/>
    <p:sldId id="3008" r:id="rId2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99440A75-9DBE-4A6C-9F8E-B49E7FC35ACE}">
          <p14:sldIdLst>
            <p14:sldId id="2365"/>
            <p14:sldId id="256"/>
          </p14:sldIdLst>
        </p14:section>
        <p14:section name="Instructor and Course Material" id="{C588A1B4-3CEE-4D60-8CF5-BE6B966DA870}">
          <p14:sldIdLst>
            <p14:sldId id="257"/>
            <p14:sldId id="265"/>
          </p14:sldIdLst>
        </p14:section>
        <p14:section name="Preamble" id="{E3E55AE2-D4D8-4886-AC26-324D2A7A9042}">
          <p14:sldIdLst>
            <p14:sldId id="263"/>
            <p14:sldId id="269"/>
            <p14:sldId id="264"/>
            <p14:sldId id="262"/>
            <p14:sldId id="268"/>
          </p14:sldIdLst>
        </p14:section>
        <p14:section name="Other Courses" id="{85E21002-2DD7-884B-BFCC-AAE5FF1A1048}">
          <p14:sldIdLst>
            <p14:sldId id="2869"/>
          </p14:sldIdLst>
        </p14:section>
        <p14:section name="Session 1" id="{4A93DFA3-E624-4DB9-88CB-0E88544C0579}">
          <p14:sldIdLst>
            <p14:sldId id="2597"/>
          </p14:sldIdLst>
        </p14:section>
        <p14:section name="Statistical Learning" id="{CD3A290B-5C67-43AE-842D-9A3D8D53D91D}">
          <p14:sldIdLst>
            <p14:sldId id="266"/>
            <p14:sldId id="2925"/>
          </p14:sldIdLst>
        </p14:section>
        <p14:section name="Types of Learning" id="{15C31474-D1E8-47F1-8156-91ECF5039A98}">
          <p14:sldIdLst>
            <p14:sldId id="2374"/>
            <p14:sldId id="2393"/>
            <p14:sldId id="2871"/>
            <p14:sldId id="2874"/>
            <p14:sldId id="2875"/>
            <p14:sldId id="2876"/>
            <p14:sldId id="2877"/>
            <p14:sldId id="2878"/>
            <p14:sldId id="2879"/>
            <p14:sldId id="2880"/>
            <p14:sldId id="2888"/>
            <p14:sldId id="2671"/>
            <p14:sldId id="2885"/>
            <p14:sldId id="2886"/>
            <p14:sldId id="2105"/>
            <p14:sldId id="1327"/>
            <p14:sldId id="2097"/>
            <p14:sldId id="1347"/>
            <p14:sldId id="2654"/>
            <p14:sldId id="2912"/>
            <p14:sldId id="2881"/>
            <p14:sldId id="2882"/>
            <p14:sldId id="2883"/>
            <p14:sldId id="2884"/>
          </p14:sldIdLst>
        </p14:section>
        <p14:section name="Association Rules Mining" id="{C098C60B-12B0-469A-BE9A-7AA2C1F87CA0}">
          <p14:sldIdLst>
            <p14:sldId id="2911"/>
            <p14:sldId id="2870"/>
          </p14:sldIdLst>
        </p14:section>
        <p14:section name="AR Overview" id="{053BF7BF-56EE-4798-8F94-571F2B75D2DD}">
          <p14:sldIdLst>
            <p14:sldId id="2375"/>
            <p14:sldId id="2689"/>
            <p14:sldId id="2889"/>
            <p14:sldId id="2890"/>
            <p14:sldId id="2891"/>
            <p14:sldId id="2892"/>
            <p14:sldId id="2893"/>
            <p14:sldId id="2894"/>
            <p14:sldId id="2895"/>
            <p14:sldId id="2896"/>
            <p14:sldId id="2898"/>
            <p14:sldId id="2899"/>
            <p14:sldId id="2900"/>
            <p14:sldId id="2901"/>
            <p14:sldId id="2377"/>
            <p14:sldId id="2921"/>
            <p14:sldId id="2687"/>
          </p14:sldIdLst>
        </p14:section>
        <p14:section name="AR Concepts" id="{D5A40401-1B1E-43A9-AD7F-31D3E3E9B185}">
          <p14:sldIdLst>
            <p14:sldId id="2376"/>
            <p14:sldId id="2897"/>
            <p14:sldId id="2902"/>
            <p14:sldId id="2903"/>
            <p14:sldId id="2904"/>
            <p14:sldId id="2906"/>
            <p14:sldId id="2907"/>
            <p14:sldId id="2908"/>
            <p14:sldId id="2909"/>
            <p14:sldId id="2910"/>
            <p14:sldId id="2913"/>
            <p14:sldId id="2916"/>
            <p14:sldId id="2917"/>
            <p14:sldId id="2918"/>
            <p14:sldId id="2919"/>
            <p14:sldId id="2920"/>
            <p14:sldId id="2704"/>
            <p14:sldId id="2705"/>
            <p14:sldId id="2914"/>
            <p14:sldId id="2915"/>
            <p14:sldId id="2922"/>
          </p14:sldIdLst>
        </p14:section>
        <p14:section name="Session 2" id="{0D5774EC-35C2-42B0-BBCA-376D46C4BBF5}">
          <p14:sldIdLst>
            <p14:sldId id="2598"/>
          </p14:sldIdLst>
        </p14:section>
        <p14:section name="Classification" id="{E978D1A5-3360-49F3-B555-9194FA12D688}">
          <p14:sldIdLst>
            <p14:sldId id="2372"/>
            <p14:sldId id="2926"/>
          </p14:sldIdLst>
        </p14:section>
        <p14:section name="Classification Overview and Algorithms" id="{2F2DAF37-EA98-48FF-9394-519F0028BF7E}">
          <p14:sldIdLst>
            <p14:sldId id="2378"/>
            <p14:sldId id="2708"/>
            <p14:sldId id="2933"/>
            <p14:sldId id="2934"/>
            <p14:sldId id="2935"/>
            <p14:sldId id="2936"/>
            <p14:sldId id="2937"/>
            <p14:sldId id="2938"/>
            <p14:sldId id="2928"/>
            <p14:sldId id="2927"/>
            <p14:sldId id="2929"/>
            <p14:sldId id="2381"/>
            <p14:sldId id="2930"/>
            <p14:sldId id="2931"/>
            <p14:sldId id="2932"/>
            <p14:sldId id="2953"/>
            <p14:sldId id="2723"/>
            <p14:sldId id="2724"/>
          </p14:sldIdLst>
        </p14:section>
        <p14:section name="Decision Trees" id="{F2659BFE-7C68-4F8C-9DED-744CA4B8F1FA}">
          <p14:sldIdLst>
            <p14:sldId id="2379"/>
            <p14:sldId id="2726"/>
            <p14:sldId id="2939"/>
            <p14:sldId id="2940"/>
            <p14:sldId id="2944"/>
            <p14:sldId id="2941"/>
            <p14:sldId id="2942"/>
            <p14:sldId id="2943"/>
            <p14:sldId id="2945"/>
            <p14:sldId id="2946"/>
            <p14:sldId id="2947"/>
            <p14:sldId id="2948"/>
            <p14:sldId id="2949"/>
            <p14:sldId id="2950"/>
            <p14:sldId id="2951"/>
            <p14:sldId id="2952"/>
            <p14:sldId id="2741"/>
            <p14:sldId id="2742"/>
            <p14:sldId id="2955"/>
            <p14:sldId id="2954"/>
            <p14:sldId id="2956"/>
          </p14:sldIdLst>
        </p14:section>
        <p14:section name="Performance Evaluation" id="{0E4CEF6A-0FA7-4420-8CA1-DF877BBE0E20}">
          <p14:sldIdLst>
            <p14:sldId id="2380"/>
            <p14:sldId id="2744"/>
            <p14:sldId id="2961"/>
            <p14:sldId id="2962"/>
            <p14:sldId id="2963"/>
            <p14:sldId id="2964"/>
            <p14:sldId id="2965"/>
            <p14:sldId id="2966"/>
            <p14:sldId id="2967"/>
            <p14:sldId id="2969"/>
            <p14:sldId id="2759"/>
            <p14:sldId id="2760"/>
          </p14:sldIdLst>
        </p14:section>
        <p14:section name="Session 3" id="{59DF2E12-373F-4D5C-8AFC-8EFAF2AD9402}">
          <p14:sldIdLst>
            <p14:sldId id="2599"/>
          </p14:sldIdLst>
        </p14:section>
        <p14:section name="Clustering" id="{D6E83E25-2B5B-42A1-9756-E7E05092C3AC}">
          <p14:sldIdLst>
            <p14:sldId id="2373"/>
            <p14:sldId id="3016"/>
          </p14:sldIdLst>
        </p14:section>
        <p14:section name="Clustering Overview and Algorithms" id="{46D01758-7B17-48A7-9631-5E3AC289A119}">
          <p14:sldIdLst>
            <p14:sldId id="2382"/>
            <p14:sldId id="2763"/>
            <p14:sldId id="3017"/>
            <p14:sldId id="3019"/>
            <p14:sldId id="3020"/>
            <p14:sldId id="3021"/>
            <p14:sldId id="3024"/>
            <p14:sldId id="3022"/>
            <p14:sldId id="3023"/>
            <p14:sldId id="2385"/>
            <p14:sldId id="3011"/>
            <p14:sldId id="3012"/>
            <p14:sldId id="3013"/>
            <p14:sldId id="3014"/>
            <p14:sldId id="3010"/>
            <p14:sldId id="3015"/>
            <p14:sldId id="3018"/>
            <p14:sldId id="2778"/>
            <p14:sldId id="2779"/>
          </p14:sldIdLst>
        </p14:section>
        <p14:section name="k-Means" id="{C2280477-BDEB-4944-879A-A2BF6DDF311F}">
          <p14:sldIdLst>
            <p14:sldId id="2383"/>
            <p14:sldId id="2781"/>
            <p14:sldId id="3034"/>
            <p14:sldId id="3035"/>
            <p14:sldId id="3036"/>
            <p14:sldId id="3038"/>
            <p14:sldId id="3039"/>
            <p14:sldId id="3041"/>
            <p14:sldId id="1675"/>
            <p14:sldId id="3040"/>
            <p14:sldId id="1738"/>
            <p14:sldId id="1739"/>
            <p14:sldId id="3042"/>
            <p14:sldId id="2796"/>
            <p14:sldId id="2797"/>
          </p14:sldIdLst>
        </p14:section>
        <p14:section name="Validation" id="{63312A79-F1C5-46D9-9B1F-C07CF40BC7DD}">
          <p14:sldIdLst>
            <p14:sldId id="2384"/>
            <p14:sldId id="3026"/>
            <p14:sldId id="3027"/>
            <p14:sldId id="1758"/>
            <p14:sldId id="1759"/>
            <p14:sldId id="3029"/>
            <p14:sldId id="3030"/>
            <p14:sldId id="1771"/>
            <p14:sldId id="1774"/>
            <p14:sldId id="1776"/>
            <p14:sldId id="1777"/>
            <p14:sldId id="2799"/>
            <p14:sldId id="1683"/>
            <p14:sldId id="1684"/>
            <p14:sldId id="1685"/>
            <p14:sldId id="1686"/>
            <p14:sldId id="3025"/>
            <p14:sldId id="1688"/>
            <p14:sldId id="1689"/>
            <p14:sldId id="2814"/>
            <p14:sldId id="3033"/>
          </p14:sldIdLst>
        </p14:section>
        <p14:section name="Session 4" id="{671BEB9B-3084-4C9C-9383-C902F4DAE8EE}">
          <p14:sldIdLst>
            <p14:sldId id="2600"/>
          </p14:sldIdLst>
        </p14:section>
        <p14:section name="Issues and Challenges" id="{2E57F841-BC40-4D60-BE40-8B53341EE88A}">
          <p14:sldIdLst>
            <p14:sldId id="2368"/>
            <p14:sldId id="2392"/>
            <p14:sldId id="2971"/>
            <p14:sldId id="2972"/>
          </p14:sldIdLst>
        </p14:section>
        <p14:section name="Bad Data" id="{6A908CAA-C97A-40DC-B01E-7339ED2B71CF}">
          <p14:sldIdLst>
            <p14:sldId id="2386"/>
            <p14:sldId id="2818"/>
            <p14:sldId id="2973"/>
            <p14:sldId id="2974"/>
            <p14:sldId id="2975"/>
            <p14:sldId id="2976"/>
            <p14:sldId id="2977"/>
            <p14:sldId id="2978"/>
            <p14:sldId id="2979"/>
            <p14:sldId id="2980"/>
            <p14:sldId id="2981"/>
            <p14:sldId id="2982"/>
            <p14:sldId id="2983"/>
            <p14:sldId id="2984"/>
            <p14:sldId id="2833"/>
            <p14:sldId id="2834"/>
          </p14:sldIdLst>
        </p14:section>
        <p14:section name="Underfitting and Overfitting" id="{5EBB90BB-45A9-4A30-BCEE-CFE3E794C406}">
          <p14:sldIdLst>
            <p14:sldId id="2387"/>
            <p14:sldId id="2852"/>
            <p14:sldId id="2985"/>
            <p14:sldId id="2996"/>
            <p14:sldId id="2987"/>
            <p14:sldId id="2988"/>
            <p14:sldId id="2986"/>
            <p14:sldId id="2994"/>
            <p14:sldId id="2989"/>
            <p14:sldId id="2990"/>
            <p14:sldId id="2991"/>
            <p14:sldId id="2992"/>
            <p14:sldId id="2993"/>
            <p14:sldId id="2867"/>
            <p14:sldId id="2868"/>
          </p14:sldIdLst>
        </p14:section>
        <p14:section name="Myths and Mistakes" id="{66D00C67-0E6F-491F-8CE2-BE33B30BD57E}">
          <p14:sldIdLst>
            <p14:sldId id="2388"/>
            <p14:sldId id="2835"/>
            <p14:sldId id="2997"/>
            <p14:sldId id="2998"/>
            <p14:sldId id="2999"/>
            <p14:sldId id="3000"/>
            <p14:sldId id="3001"/>
            <p14:sldId id="3003"/>
            <p14:sldId id="3004"/>
            <p14:sldId id="3005"/>
            <p14:sldId id="3006"/>
            <p14:sldId id="2851"/>
            <p14:sldId id="3002"/>
          </p14:sldIdLst>
        </p14:section>
        <p14:section name="Supplemental Exercises" id="{5CD2EB8C-23FE-4D5D-9798-B32049D2165F}">
          <p14:sldIdLst>
            <p14:sldId id="2369"/>
            <p14:sldId id="2591"/>
            <p14:sldId id="2592"/>
            <p14:sldId id="2923"/>
            <p14:sldId id="2957"/>
            <p14:sldId id="2959"/>
            <p14:sldId id="3031"/>
            <p14:sldId id="3032"/>
          </p14:sldIdLst>
        </p14:section>
        <p14:section name="References" id="{2DDBD491-019A-4C32-97B7-BABB748EBF45}">
          <p14:sldIdLst>
            <p14:sldId id="2371"/>
            <p14:sldId id="2391"/>
            <p14:sldId id="2905"/>
            <p14:sldId id="2924"/>
            <p14:sldId id="3009"/>
            <p14:sldId id="3007"/>
            <p14:sldId id="300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9814"/>
    <a:srgbClr val="4F960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52C96F-E3F4-4217-BB59-EC9A3B943E9A}" v="1149" dt="2022-11-23T04:10:22.8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63" Type="http://schemas.openxmlformats.org/officeDocument/2006/relationships/slide" Target="slides/slide58.xml"/><Relationship Id="rId159" Type="http://schemas.openxmlformats.org/officeDocument/2006/relationships/slide" Target="slides/slide154.xml"/><Relationship Id="rId170" Type="http://schemas.openxmlformats.org/officeDocument/2006/relationships/slide" Target="slides/slide165.xml"/><Relationship Id="rId226" Type="http://schemas.openxmlformats.org/officeDocument/2006/relationships/slide" Target="slides/slide22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160" Type="http://schemas.openxmlformats.org/officeDocument/2006/relationships/slide" Target="slides/slide155.xml"/><Relationship Id="rId181" Type="http://schemas.openxmlformats.org/officeDocument/2006/relationships/slide" Target="slides/slide176.xml"/><Relationship Id="rId216" Type="http://schemas.openxmlformats.org/officeDocument/2006/relationships/slide" Target="slides/slide211.xml"/><Relationship Id="rId237" Type="http://schemas.openxmlformats.org/officeDocument/2006/relationships/slide" Target="slides/slide232.xml"/><Relationship Id="rId258" Type="http://schemas.openxmlformats.org/officeDocument/2006/relationships/slide" Target="slides/slide253.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slide" Target="slides/slide166.xml"/><Relationship Id="rId192" Type="http://schemas.openxmlformats.org/officeDocument/2006/relationships/slide" Target="slides/slide187.xml"/><Relationship Id="rId206" Type="http://schemas.openxmlformats.org/officeDocument/2006/relationships/slide" Target="slides/slide201.xml"/><Relationship Id="rId227" Type="http://schemas.openxmlformats.org/officeDocument/2006/relationships/slide" Target="slides/slide222.xml"/><Relationship Id="rId248" Type="http://schemas.openxmlformats.org/officeDocument/2006/relationships/slide" Target="slides/slide243.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182" Type="http://schemas.openxmlformats.org/officeDocument/2006/relationships/slide" Target="slides/slide177.xml"/><Relationship Id="rId217" Type="http://schemas.openxmlformats.org/officeDocument/2006/relationships/slide" Target="slides/slide212.xml"/><Relationship Id="rId6" Type="http://schemas.openxmlformats.org/officeDocument/2006/relationships/slide" Target="slides/slide1.xml"/><Relationship Id="rId238" Type="http://schemas.openxmlformats.org/officeDocument/2006/relationships/slide" Target="slides/slide233.xml"/><Relationship Id="rId259" Type="http://schemas.openxmlformats.org/officeDocument/2006/relationships/notesMaster" Target="notesMasters/notesMaster1.xml"/><Relationship Id="rId23" Type="http://schemas.openxmlformats.org/officeDocument/2006/relationships/slide" Target="slides/slide18.xml"/><Relationship Id="rId119" Type="http://schemas.openxmlformats.org/officeDocument/2006/relationships/slide" Target="slides/slide114.xml"/><Relationship Id="rId44" Type="http://schemas.openxmlformats.org/officeDocument/2006/relationships/slide" Target="slides/slide39.xml"/><Relationship Id="rId65" Type="http://schemas.openxmlformats.org/officeDocument/2006/relationships/slide" Target="slides/slide60.xml"/><Relationship Id="rId86" Type="http://schemas.openxmlformats.org/officeDocument/2006/relationships/slide" Target="slides/slide81.xml"/><Relationship Id="rId130" Type="http://schemas.openxmlformats.org/officeDocument/2006/relationships/slide" Target="slides/slide125.xml"/><Relationship Id="rId151" Type="http://schemas.openxmlformats.org/officeDocument/2006/relationships/slide" Target="slides/slide146.xml"/><Relationship Id="rId172" Type="http://schemas.openxmlformats.org/officeDocument/2006/relationships/slide" Target="slides/slide167.xml"/><Relationship Id="rId193" Type="http://schemas.openxmlformats.org/officeDocument/2006/relationships/slide" Target="slides/slide188.xml"/><Relationship Id="rId207" Type="http://schemas.openxmlformats.org/officeDocument/2006/relationships/slide" Target="slides/slide202.xml"/><Relationship Id="rId228" Type="http://schemas.openxmlformats.org/officeDocument/2006/relationships/slide" Target="slides/slide223.xml"/><Relationship Id="rId249" Type="http://schemas.openxmlformats.org/officeDocument/2006/relationships/slide" Target="slides/slide244.xml"/><Relationship Id="rId13" Type="http://schemas.openxmlformats.org/officeDocument/2006/relationships/slide" Target="slides/slide8.xml"/><Relationship Id="rId109" Type="http://schemas.openxmlformats.org/officeDocument/2006/relationships/slide" Target="slides/slide104.xml"/><Relationship Id="rId260" Type="http://schemas.openxmlformats.org/officeDocument/2006/relationships/presProps" Target="presProps.xml"/><Relationship Id="rId34" Type="http://schemas.openxmlformats.org/officeDocument/2006/relationships/slide" Target="slides/slide29.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20" Type="http://schemas.openxmlformats.org/officeDocument/2006/relationships/slide" Target="slides/slide115.xml"/><Relationship Id="rId141" Type="http://schemas.openxmlformats.org/officeDocument/2006/relationships/slide" Target="slides/slide136.xml"/><Relationship Id="rId7" Type="http://schemas.openxmlformats.org/officeDocument/2006/relationships/slide" Target="slides/slide2.xml"/><Relationship Id="rId162" Type="http://schemas.openxmlformats.org/officeDocument/2006/relationships/slide" Target="slides/slide157.xml"/><Relationship Id="rId183" Type="http://schemas.openxmlformats.org/officeDocument/2006/relationships/slide" Target="slides/slide178.xml"/><Relationship Id="rId218" Type="http://schemas.openxmlformats.org/officeDocument/2006/relationships/slide" Target="slides/slide213.xml"/><Relationship Id="rId239" Type="http://schemas.openxmlformats.org/officeDocument/2006/relationships/slide" Target="slides/slide234.xml"/><Relationship Id="rId250" Type="http://schemas.openxmlformats.org/officeDocument/2006/relationships/slide" Target="slides/slide245.xml"/><Relationship Id="rId24" Type="http://schemas.openxmlformats.org/officeDocument/2006/relationships/slide" Target="slides/slide19.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31" Type="http://schemas.openxmlformats.org/officeDocument/2006/relationships/slide" Target="slides/slide126.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208" Type="http://schemas.openxmlformats.org/officeDocument/2006/relationships/slide" Target="slides/slide203.xml"/><Relationship Id="rId229" Type="http://schemas.openxmlformats.org/officeDocument/2006/relationships/slide" Target="slides/slide224.xml"/><Relationship Id="rId240" Type="http://schemas.openxmlformats.org/officeDocument/2006/relationships/slide" Target="slides/slide235.xml"/><Relationship Id="rId261" Type="http://schemas.openxmlformats.org/officeDocument/2006/relationships/viewProps" Target="viewProps.xml"/><Relationship Id="rId14" Type="http://schemas.openxmlformats.org/officeDocument/2006/relationships/slide" Target="slides/slide9.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8" Type="http://schemas.openxmlformats.org/officeDocument/2006/relationships/slide" Target="slides/slide3.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219" Type="http://schemas.openxmlformats.org/officeDocument/2006/relationships/slide" Target="slides/slide214.xml"/><Relationship Id="rId230" Type="http://schemas.openxmlformats.org/officeDocument/2006/relationships/slide" Target="slides/slide225.xml"/><Relationship Id="rId251" Type="http://schemas.openxmlformats.org/officeDocument/2006/relationships/slide" Target="slides/slide246.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95" Type="http://schemas.openxmlformats.org/officeDocument/2006/relationships/slide" Target="slides/slide190.xml"/><Relationship Id="rId209" Type="http://schemas.openxmlformats.org/officeDocument/2006/relationships/slide" Target="slides/slide204.xml"/><Relationship Id="rId220" Type="http://schemas.openxmlformats.org/officeDocument/2006/relationships/slide" Target="slides/slide215.xml"/><Relationship Id="rId241" Type="http://schemas.openxmlformats.org/officeDocument/2006/relationships/slide" Target="slides/slide23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262" Type="http://schemas.openxmlformats.org/officeDocument/2006/relationships/theme" Target="theme/theme1.xml"/><Relationship Id="rId78" Type="http://schemas.openxmlformats.org/officeDocument/2006/relationships/slide" Target="slides/slide73.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64" Type="http://schemas.openxmlformats.org/officeDocument/2006/relationships/slide" Target="slides/slide159.xml"/><Relationship Id="rId185" Type="http://schemas.openxmlformats.org/officeDocument/2006/relationships/slide" Target="slides/slide180.xml"/><Relationship Id="rId9" Type="http://schemas.openxmlformats.org/officeDocument/2006/relationships/slide" Target="slides/slide4.xml"/><Relationship Id="rId210" Type="http://schemas.openxmlformats.org/officeDocument/2006/relationships/slide" Target="slides/slide205.xml"/><Relationship Id="rId26" Type="http://schemas.openxmlformats.org/officeDocument/2006/relationships/slide" Target="slides/slide21.xml"/><Relationship Id="rId231" Type="http://schemas.openxmlformats.org/officeDocument/2006/relationships/slide" Target="slides/slide226.xml"/><Relationship Id="rId252" Type="http://schemas.openxmlformats.org/officeDocument/2006/relationships/slide" Target="slides/slide247.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slide" Target="slides/slide191.xml"/><Relationship Id="rId200" Type="http://schemas.openxmlformats.org/officeDocument/2006/relationships/slide" Target="slides/slide195.xml"/><Relationship Id="rId16" Type="http://schemas.openxmlformats.org/officeDocument/2006/relationships/slide" Target="slides/slide11.xml"/><Relationship Id="rId221" Type="http://schemas.openxmlformats.org/officeDocument/2006/relationships/slide" Target="slides/slide216.xml"/><Relationship Id="rId242" Type="http://schemas.openxmlformats.org/officeDocument/2006/relationships/slide" Target="slides/slide237.xml"/><Relationship Id="rId263" Type="http://schemas.openxmlformats.org/officeDocument/2006/relationships/tableStyles" Target="tableStyles.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211" Type="http://schemas.openxmlformats.org/officeDocument/2006/relationships/slide" Target="slides/slide206.xml"/><Relationship Id="rId232" Type="http://schemas.openxmlformats.org/officeDocument/2006/relationships/slide" Target="slides/slide227.xml"/><Relationship Id="rId253" Type="http://schemas.openxmlformats.org/officeDocument/2006/relationships/slide" Target="slides/slide248.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201" Type="http://schemas.openxmlformats.org/officeDocument/2006/relationships/slide" Target="slides/slide196.xml"/><Relationship Id="rId222" Type="http://schemas.openxmlformats.org/officeDocument/2006/relationships/slide" Target="slides/slide217.xml"/><Relationship Id="rId243" Type="http://schemas.openxmlformats.org/officeDocument/2006/relationships/slide" Target="slides/slide238.xml"/><Relationship Id="rId264" Type="http://schemas.microsoft.com/office/2016/11/relationships/changesInfo" Target="changesInfos/changesInfo1.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1" Type="http://schemas.openxmlformats.org/officeDocument/2006/relationships/customXml" Target="../customXml/item1.xml"/><Relationship Id="rId212" Type="http://schemas.openxmlformats.org/officeDocument/2006/relationships/slide" Target="slides/slide207.xml"/><Relationship Id="rId233" Type="http://schemas.openxmlformats.org/officeDocument/2006/relationships/slide" Target="slides/slide228.xml"/><Relationship Id="rId254" Type="http://schemas.openxmlformats.org/officeDocument/2006/relationships/slide" Target="slides/slide249.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202" Type="http://schemas.openxmlformats.org/officeDocument/2006/relationships/slide" Target="slides/slide197.xml"/><Relationship Id="rId223" Type="http://schemas.openxmlformats.org/officeDocument/2006/relationships/slide" Target="slides/slide218.xml"/><Relationship Id="rId244" Type="http://schemas.openxmlformats.org/officeDocument/2006/relationships/slide" Target="slides/slide239.xml"/><Relationship Id="rId18" Type="http://schemas.openxmlformats.org/officeDocument/2006/relationships/slide" Target="slides/slide13.xml"/><Relationship Id="rId39" Type="http://schemas.openxmlformats.org/officeDocument/2006/relationships/slide" Target="slides/slide34.xml"/><Relationship Id="rId265" Type="http://schemas.microsoft.com/office/2015/10/relationships/revisionInfo" Target="revisionInfo.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slide" Target="slides/slide208.xml"/><Relationship Id="rId234" Type="http://schemas.openxmlformats.org/officeDocument/2006/relationships/slide" Target="slides/slide229.xml"/><Relationship Id="rId2" Type="http://schemas.openxmlformats.org/officeDocument/2006/relationships/customXml" Target="../customXml/item2.xml"/><Relationship Id="rId29" Type="http://schemas.openxmlformats.org/officeDocument/2006/relationships/slide" Target="slides/slide24.xml"/><Relationship Id="rId255" Type="http://schemas.openxmlformats.org/officeDocument/2006/relationships/slide" Target="slides/slide250.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slide" Target="slides/slide194.xml"/><Relationship Id="rId203" Type="http://schemas.openxmlformats.org/officeDocument/2006/relationships/slide" Target="slides/slide198.xml"/><Relationship Id="rId19" Type="http://schemas.openxmlformats.org/officeDocument/2006/relationships/slide" Target="slides/slide14.xml"/><Relationship Id="rId224" Type="http://schemas.openxmlformats.org/officeDocument/2006/relationships/slide" Target="slides/slide219.xml"/><Relationship Id="rId245" Type="http://schemas.openxmlformats.org/officeDocument/2006/relationships/slide" Target="slides/slide240.xml"/><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189" Type="http://schemas.openxmlformats.org/officeDocument/2006/relationships/slide" Target="slides/slide184.xml"/><Relationship Id="rId3" Type="http://schemas.openxmlformats.org/officeDocument/2006/relationships/customXml" Target="../customXml/item3.xml"/><Relationship Id="rId214" Type="http://schemas.openxmlformats.org/officeDocument/2006/relationships/slide" Target="slides/slide209.xml"/><Relationship Id="rId235" Type="http://schemas.openxmlformats.org/officeDocument/2006/relationships/slide" Target="slides/slide230.xml"/><Relationship Id="rId256" Type="http://schemas.openxmlformats.org/officeDocument/2006/relationships/slide" Target="slides/slide251.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179" Type="http://schemas.openxmlformats.org/officeDocument/2006/relationships/slide" Target="slides/slide174.xml"/><Relationship Id="rId190" Type="http://schemas.openxmlformats.org/officeDocument/2006/relationships/slide" Target="slides/slide185.xml"/><Relationship Id="rId204" Type="http://schemas.openxmlformats.org/officeDocument/2006/relationships/slide" Target="slides/slide199.xml"/><Relationship Id="rId225" Type="http://schemas.openxmlformats.org/officeDocument/2006/relationships/slide" Target="slides/slide220.xml"/><Relationship Id="rId246" Type="http://schemas.openxmlformats.org/officeDocument/2006/relationships/slide" Target="slides/slide241.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94" Type="http://schemas.openxmlformats.org/officeDocument/2006/relationships/slide" Target="slides/slide89.xml"/><Relationship Id="rId148" Type="http://schemas.openxmlformats.org/officeDocument/2006/relationships/slide" Target="slides/slide143.xml"/><Relationship Id="rId169" Type="http://schemas.openxmlformats.org/officeDocument/2006/relationships/slide" Target="slides/slide164.xml"/><Relationship Id="rId4" Type="http://schemas.openxmlformats.org/officeDocument/2006/relationships/slideMaster" Target="slideMasters/slideMaster1.xml"/><Relationship Id="rId180" Type="http://schemas.openxmlformats.org/officeDocument/2006/relationships/slide" Target="slides/slide175.xml"/><Relationship Id="rId215" Type="http://schemas.openxmlformats.org/officeDocument/2006/relationships/slide" Target="slides/slide210.xml"/><Relationship Id="rId236" Type="http://schemas.openxmlformats.org/officeDocument/2006/relationships/slide" Target="slides/slide231.xml"/><Relationship Id="rId257" Type="http://schemas.openxmlformats.org/officeDocument/2006/relationships/slide" Target="slides/slide252.xml"/><Relationship Id="rId42" Type="http://schemas.openxmlformats.org/officeDocument/2006/relationships/slide" Target="slides/slide37.xml"/><Relationship Id="rId84" Type="http://schemas.openxmlformats.org/officeDocument/2006/relationships/slide" Target="slides/slide79.xml"/><Relationship Id="rId138" Type="http://schemas.openxmlformats.org/officeDocument/2006/relationships/slide" Target="slides/slide133.xml"/><Relationship Id="rId191" Type="http://schemas.openxmlformats.org/officeDocument/2006/relationships/slide" Target="slides/slide186.xml"/><Relationship Id="rId205" Type="http://schemas.openxmlformats.org/officeDocument/2006/relationships/slide" Target="slides/slide200.xml"/><Relationship Id="rId247" Type="http://schemas.openxmlformats.org/officeDocument/2006/relationships/slide" Target="slides/slide24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Boily" userId="4ace92db-0572-4382-889e-50f73e2bf144" providerId="ADAL" clId="{8C0C4F91-E5E3-42F1-9BFF-B48EA6361D5C}"/>
    <pc:docChg chg="undo custSel addSld delSld modSld addSection modSection">
      <pc:chgData name="Patrick Boily" userId="4ace92db-0572-4382-889e-50f73e2bf144" providerId="ADAL" clId="{8C0C4F91-E5E3-42F1-9BFF-B48EA6361D5C}" dt="2022-08-20T21:19:30.173" v="76" actId="20577"/>
      <pc:docMkLst>
        <pc:docMk/>
      </pc:docMkLst>
      <pc:sldChg chg="modSp mod">
        <pc:chgData name="Patrick Boily" userId="4ace92db-0572-4382-889e-50f73e2bf144" providerId="ADAL" clId="{8C0C4F91-E5E3-42F1-9BFF-B48EA6361D5C}" dt="2022-08-20T21:19:30.173" v="76" actId="20577"/>
        <pc:sldMkLst>
          <pc:docMk/>
          <pc:sldMk cId="704351583" sldId="265"/>
        </pc:sldMkLst>
        <pc:spChg chg="mod">
          <ac:chgData name="Patrick Boily" userId="4ace92db-0572-4382-889e-50f73e2bf144" providerId="ADAL" clId="{8C0C4F91-E5E3-42F1-9BFF-B48EA6361D5C}" dt="2022-08-20T21:19:30.173" v="76" actId="20577"/>
          <ac:spMkLst>
            <pc:docMk/>
            <pc:sldMk cId="704351583" sldId="265"/>
            <ac:spMk id="3" creationId="{A60A5783-CB9F-C6C4-2B6D-DCD07C168ACA}"/>
          </ac:spMkLst>
        </pc:spChg>
      </pc:sldChg>
      <pc:sldChg chg="del">
        <pc:chgData name="Patrick Boily" userId="4ace92db-0572-4382-889e-50f73e2bf144" providerId="ADAL" clId="{8C0C4F91-E5E3-42F1-9BFF-B48EA6361D5C}" dt="2022-08-11T19:32:10.605" v="33" actId="47"/>
        <pc:sldMkLst>
          <pc:docMk/>
          <pc:sldMk cId="4206228578" sldId="2389"/>
        </pc:sldMkLst>
      </pc:sldChg>
      <pc:sldChg chg="modSp add mod">
        <pc:chgData name="Patrick Boily" userId="4ace92db-0572-4382-889e-50f73e2bf144" providerId="ADAL" clId="{8C0C4F91-E5E3-42F1-9BFF-B48EA6361D5C}" dt="2022-08-11T19:32:07.182" v="32" actId="20577"/>
        <pc:sldMkLst>
          <pc:docMk/>
          <pc:sldMk cId="793489001" sldId="2591"/>
        </pc:sldMkLst>
        <pc:spChg chg="mod">
          <ac:chgData name="Patrick Boily" userId="4ace92db-0572-4382-889e-50f73e2bf144" providerId="ADAL" clId="{8C0C4F91-E5E3-42F1-9BFF-B48EA6361D5C}" dt="2022-08-11T19:32:07.182" v="32" actId="20577"/>
          <ac:spMkLst>
            <pc:docMk/>
            <pc:sldMk cId="793489001" sldId="2591"/>
            <ac:spMk id="4" creationId="{C1D51136-C491-5E74-FF90-7791D11B94DB}"/>
          </ac:spMkLst>
        </pc:spChg>
      </pc:sldChg>
      <pc:sldChg chg="addSp delSp modSp mod">
        <pc:chgData name="Patrick Boily" userId="4ace92db-0572-4382-889e-50f73e2bf144" providerId="ADAL" clId="{8C0C4F91-E5E3-42F1-9BFF-B48EA6361D5C}" dt="2022-08-11T19:36:10.835" v="54"/>
        <pc:sldMkLst>
          <pc:docMk/>
          <pc:sldMk cId="1652384039" sldId="2597"/>
        </pc:sldMkLst>
        <pc:spChg chg="add del mod">
          <ac:chgData name="Patrick Boily" userId="4ace92db-0572-4382-889e-50f73e2bf144" providerId="ADAL" clId="{8C0C4F91-E5E3-42F1-9BFF-B48EA6361D5C}" dt="2022-08-11T19:36:10.095" v="53" actId="478"/>
          <ac:spMkLst>
            <pc:docMk/>
            <pc:sldMk cId="1652384039" sldId="2597"/>
            <ac:spMk id="4" creationId="{E6F8D9DA-C3EB-F463-C100-459E30B7C3D3}"/>
          </ac:spMkLst>
        </pc:spChg>
        <pc:spChg chg="add mod">
          <ac:chgData name="Patrick Boily" userId="4ace92db-0572-4382-889e-50f73e2bf144" providerId="ADAL" clId="{8C0C4F91-E5E3-42F1-9BFF-B48EA6361D5C}" dt="2022-08-11T19:36:10.835" v="54"/>
          <ac:spMkLst>
            <pc:docMk/>
            <pc:sldMk cId="1652384039" sldId="2597"/>
            <ac:spMk id="5" creationId="{4953F21E-1A06-ED1D-B6FF-8D864D33ECFC}"/>
          </ac:spMkLst>
        </pc:spChg>
      </pc:sldChg>
      <pc:sldChg chg="addSp delSp modSp mod">
        <pc:chgData name="Patrick Boily" userId="4ace92db-0572-4382-889e-50f73e2bf144" providerId="ADAL" clId="{8C0C4F91-E5E3-42F1-9BFF-B48EA6361D5C}" dt="2022-08-11T19:36:31.842" v="56"/>
        <pc:sldMkLst>
          <pc:docMk/>
          <pc:sldMk cId="3017099943" sldId="2598"/>
        </pc:sldMkLst>
        <pc:spChg chg="add del mod">
          <ac:chgData name="Patrick Boily" userId="4ace92db-0572-4382-889e-50f73e2bf144" providerId="ADAL" clId="{8C0C4F91-E5E3-42F1-9BFF-B48EA6361D5C}" dt="2022-08-11T19:36:31.526" v="55" actId="478"/>
          <ac:spMkLst>
            <pc:docMk/>
            <pc:sldMk cId="3017099943" sldId="2598"/>
            <ac:spMk id="2" creationId="{FC91D681-9B1C-35E8-DC68-35EAB29E3295}"/>
          </ac:spMkLst>
        </pc:spChg>
        <pc:spChg chg="add mod">
          <ac:chgData name="Patrick Boily" userId="4ace92db-0572-4382-889e-50f73e2bf144" providerId="ADAL" clId="{8C0C4F91-E5E3-42F1-9BFF-B48EA6361D5C}" dt="2022-08-11T19:36:31.842" v="56"/>
          <ac:spMkLst>
            <pc:docMk/>
            <pc:sldMk cId="3017099943" sldId="2598"/>
            <ac:spMk id="4" creationId="{3BA47805-29F3-5A79-14F4-EFBC9BAC8988}"/>
          </ac:spMkLst>
        </pc:spChg>
      </pc:sldChg>
      <pc:sldChg chg="addSp delSp modSp mod">
        <pc:chgData name="Patrick Boily" userId="4ace92db-0572-4382-889e-50f73e2bf144" providerId="ADAL" clId="{8C0C4F91-E5E3-42F1-9BFF-B48EA6361D5C}" dt="2022-08-11T19:37:01.504" v="59" actId="12788"/>
        <pc:sldMkLst>
          <pc:docMk/>
          <pc:sldMk cId="3084330383" sldId="2599"/>
        </pc:sldMkLst>
        <pc:spChg chg="add del mod">
          <ac:chgData name="Patrick Boily" userId="4ace92db-0572-4382-889e-50f73e2bf144" providerId="ADAL" clId="{8C0C4F91-E5E3-42F1-9BFF-B48EA6361D5C}" dt="2022-08-11T19:36:53.478" v="57" actId="478"/>
          <ac:spMkLst>
            <pc:docMk/>
            <pc:sldMk cId="3084330383" sldId="2599"/>
            <ac:spMk id="2" creationId="{E71320B0-DA0E-45B3-B019-362517A31814}"/>
          </ac:spMkLst>
        </pc:spChg>
        <pc:spChg chg="add mod">
          <ac:chgData name="Patrick Boily" userId="4ace92db-0572-4382-889e-50f73e2bf144" providerId="ADAL" clId="{8C0C4F91-E5E3-42F1-9BFF-B48EA6361D5C}" dt="2022-08-11T19:37:01.504" v="59" actId="12788"/>
          <ac:spMkLst>
            <pc:docMk/>
            <pc:sldMk cId="3084330383" sldId="2599"/>
            <ac:spMk id="4" creationId="{50F3E63D-9445-E829-C8BC-2E178DD954FD}"/>
          </ac:spMkLst>
        </pc:spChg>
      </pc:sldChg>
      <pc:sldChg chg="addSp modSp mod">
        <pc:chgData name="Patrick Boily" userId="4ace92db-0572-4382-889e-50f73e2bf144" providerId="ADAL" clId="{8C0C4F91-E5E3-42F1-9BFF-B48EA6361D5C}" dt="2022-08-11T19:35:50.872" v="52" actId="207"/>
        <pc:sldMkLst>
          <pc:docMk/>
          <pc:sldMk cId="1418095292" sldId="2600"/>
        </pc:sldMkLst>
        <pc:spChg chg="add mod">
          <ac:chgData name="Patrick Boily" userId="4ace92db-0572-4382-889e-50f73e2bf144" providerId="ADAL" clId="{8C0C4F91-E5E3-42F1-9BFF-B48EA6361D5C}" dt="2022-08-11T19:35:50.872" v="52" actId="207"/>
          <ac:spMkLst>
            <pc:docMk/>
            <pc:sldMk cId="1418095292" sldId="2600"/>
            <ac:spMk id="2" creationId="{289EA781-11C0-9A37-72C9-BFB50A24232E}"/>
          </ac:spMkLst>
        </pc:spChg>
      </pc:sldChg>
      <pc:sldChg chg="modSp mod">
        <pc:chgData name="Patrick Boily" userId="4ace92db-0572-4382-889e-50f73e2bf144" providerId="ADAL" clId="{8C0C4F91-E5E3-42F1-9BFF-B48EA6361D5C}" dt="2022-08-20T21:17:40.099" v="70" actId="2710"/>
        <pc:sldMkLst>
          <pc:docMk/>
          <pc:sldMk cId="2513374497" sldId="2869"/>
        </pc:sldMkLst>
        <pc:spChg chg="mod">
          <ac:chgData name="Patrick Boily" userId="4ace92db-0572-4382-889e-50f73e2bf144" providerId="ADAL" clId="{8C0C4F91-E5E3-42F1-9BFF-B48EA6361D5C}" dt="2022-08-18T16:43:27.760" v="64" actId="113"/>
          <ac:spMkLst>
            <pc:docMk/>
            <pc:sldMk cId="2513374497" sldId="2869"/>
            <ac:spMk id="11" creationId="{072E4C49-A41A-5E87-0617-1731AC3924A2}"/>
          </ac:spMkLst>
        </pc:spChg>
        <pc:spChg chg="mod">
          <ac:chgData name="Patrick Boily" userId="4ace92db-0572-4382-889e-50f73e2bf144" providerId="ADAL" clId="{8C0C4F91-E5E3-42F1-9BFF-B48EA6361D5C}" dt="2022-08-20T21:17:30.331" v="67" actId="2710"/>
          <ac:spMkLst>
            <pc:docMk/>
            <pc:sldMk cId="2513374497" sldId="2869"/>
            <ac:spMk id="12" creationId="{C6C71D8C-B021-BD34-9EC0-90A9AE39F273}"/>
          </ac:spMkLst>
        </pc:spChg>
        <pc:spChg chg="mod">
          <ac:chgData name="Patrick Boily" userId="4ace92db-0572-4382-889e-50f73e2bf144" providerId="ADAL" clId="{8C0C4F91-E5E3-42F1-9BFF-B48EA6361D5C}" dt="2022-08-18T16:43:24.973" v="63" actId="113"/>
          <ac:spMkLst>
            <pc:docMk/>
            <pc:sldMk cId="2513374497" sldId="2869"/>
            <ac:spMk id="13" creationId="{3F08E38D-11B8-D2AE-9787-78F40DB71BC9}"/>
          </ac:spMkLst>
        </pc:spChg>
        <pc:spChg chg="mod">
          <ac:chgData name="Patrick Boily" userId="4ace92db-0572-4382-889e-50f73e2bf144" providerId="ADAL" clId="{8C0C4F91-E5E3-42F1-9BFF-B48EA6361D5C}" dt="2022-08-20T21:17:40.099" v="70" actId="2710"/>
          <ac:spMkLst>
            <pc:docMk/>
            <pc:sldMk cId="2513374497" sldId="2869"/>
            <ac:spMk id="14" creationId="{9464E332-2490-17FC-F8D3-FC2EB6D1B26A}"/>
          </ac:spMkLst>
        </pc:spChg>
      </pc:sldChg>
    </pc:docChg>
  </pc:docChgLst>
  <pc:docChgLst>
    <pc:chgData name="Patrick Boily" userId="4ace92db-0572-4382-889e-50f73e2bf144" providerId="ADAL" clId="{8B52C96F-E3F4-4217-BB59-EC9A3B943E9A}"/>
    <pc:docChg chg="undo redo custSel addSld delSld modSld sldOrd addSection delSection modSection">
      <pc:chgData name="Patrick Boily" userId="4ace92db-0572-4382-889e-50f73e2bf144" providerId="ADAL" clId="{8B52C96F-E3F4-4217-BB59-EC9A3B943E9A}" dt="2022-11-23T04:16:32.094" v="14840" actId="255"/>
      <pc:docMkLst>
        <pc:docMk/>
      </pc:docMkLst>
      <pc:sldChg chg="modSp mod">
        <pc:chgData name="Patrick Boily" userId="4ace92db-0572-4382-889e-50f73e2bf144" providerId="ADAL" clId="{8B52C96F-E3F4-4217-BB59-EC9A3B943E9A}" dt="2022-11-22T20:22:06.672" v="11914"/>
        <pc:sldMkLst>
          <pc:docMk/>
          <pc:sldMk cId="2184285351" sldId="256"/>
        </pc:sldMkLst>
        <pc:spChg chg="mod">
          <ac:chgData name="Patrick Boily" userId="4ace92db-0572-4382-889e-50f73e2bf144" providerId="ADAL" clId="{8B52C96F-E3F4-4217-BB59-EC9A3B943E9A}" dt="2022-11-22T20:22:06.672" v="11914"/>
          <ac:spMkLst>
            <pc:docMk/>
            <pc:sldMk cId="2184285351" sldId="256"/>
            <ac:spMk id="3" creationId="{C8479DEA-3B5C-761C-445F-28962B1ADE29}"/>
          </ac:spMkLst>
        </pc:spChg>
      </pc:sldChg>
      <pc:sldChg chg="modSp mod">
        <pc:chgData name="Patrick Boily" userId="4ace92db-0572-4382-889e-50f73e2bf144" providerId="ADAL" clId="{8B52C96F-E3F4-4217-BB59-EC9A3B943E9A}" dt="2022-11-20T22:00:18.771" v="4774" actId="20577"/>
        <pc:sldMkLst>
          <pc:docMk/>
          <pc:sldMk cId="1351051659" sldId="262"/>
        </pc:sldMkLst>
        <pc:spChg chg="mod">
          <ac:chgData name="Patrick Boily" userId="4ace92db-0572-4382-889e-50f73e2bf144" providerId="ADAL" clId="{8B52C96F-E3F4-4217-BB59-EC9A3B943E9A}" dt="2022-11-20T22:00:16.179" v="4773" actId="20577"/>
          <ac:spMkLst>
            <pc:docMk/>
            <pc:sldMk cId="1351051659" sldId="262"/>
            <ac:spMk id="3" creationId="{A60A5783-CB9F-C6C4-2B6D-DCD07C168ACA}"/>
          </ac:spMkLst>
        </pc:spChg>
        <pc:spChg chg="mod">
          <ac:chgData name="Patrick Boily" userId="4ace92db-0572-4382-889e-50f73e2bf144" providerId="ADAL" clId="{8B52C96F-E3F4-4217-BB59-EC9A3B943E9A}" dt="2022-11-20T22:00:18.771" v="4774" actId="20577"/>
          <ac:spMkLst>
            <pc:docMk/>
            <pc:sldMk cId="1351051659" sldId="262"/>
            <ac:spMk id="10" creationId="{D495CB66-C4FC-80CB-75FB-1DAAD3DD85E4}"/>
          </ac:spMkLst>
        </pc:spChg>
      </pc:sldChg>
      <pc:sldChg chg="modSp mod">
        <pc:chgData name="Patrick Boily" userId="4ace92db-0572-4382-889e-50f73e2bf144" providerId="ADAL" clId="{8B52C96F-E3F4-4217-BB59-EC9A3B943E9A}" dt="2022-11-20T21:58:24.838" v="4736" actId="20577"/>
        <pc:sldMkLst>
          <pc:docMk/>
          <pc:sldMk cId="777184541" sldId="263"/>
        </pc:sldMkLst>
        <pc:spChg chg="mod">
          <ac:chgData name="Patrick Boily" userId="4ace92db-0572-4382-889e-50f73e2bf144" providerId="ADAL" clId="{8B52C96F-E3F4-4217-BB59-EC9A3B943E9A}" dt="2022-11-20T21:58:24.838" v="4736" actId="20577"/>
          <ac:spMkLst>
            <pc:docMk/>
            <pc:sldMk cId="777184541" sldId="263"/>
            <ac:spMk id="3" creationId="{CD2527E6-98F9-0679-FEDF-28E53E87FFD9}"/>
          </ac:spMkLst>
        </pc:spChg>
      </pc:sldChg>
      <pc:sldChg chg="modSp mod">
        <pc:chgData name="Patrick Boily" userId="4ace92db-0572-4382-889e-50f73e2bf144" providerId="ADAL" clId="{8B52C96F-E3F4-4217-BB59-EC9A3B943E9A}" dt="2022-11-22T19:53:47.276" v="11504" actId="20577"/>
        <pc:sldMkLst>
          <pc:docMk/>
          <pc:sldMk cId="3239307541" sldId="268"/>
        </pc:sldMkLst>
        <pc:spChg chg="mod">
          <ac:chgData name="Patrick Boily" userId="4ace92db-0572-4382-889e-50f73e2bf144" providerId="ADAL" clId="{8B52C96F-E3F4-4217-BB59-EC9A3B943E9A}" dt="2022-11-22T19:53:47.276" v="11504" actId="20577"/>
          <ac:spMkLst>
            <pc:docMk/>
            <pc:sldMk cId="3239307541" sldId="268"/>
            <ac:spMk id="3" creationId="{A60A5783-CB9F-C6C4-2B6D-DCD07C168ACA}"/>
          </ac:spMkLst>
        </pc:spChg>
        <pc:spChg chg="mod">
          <ac:chgData name="Patrick Boily" userId="4ace92db-0572-4382-889e-50f73e2bf144" providerId="ADAL" clId="{8B52C96F-E3F4-4217-BB59-EC9A3B943E9A}" dt="2022-11-22T14:50:05.728" v="8585" actId="20577"/>
          <ac:spMkLst>
            <pc:docMk/>
            <pc:sldMk cId="3239307541" sldId="268"/>
            <ac:spMk id="10" creationId="{D495CB66-C4FC-80CB-75FB-1DAAD3DD85E4}"/>
          </ac:spMkLst>
        </pc:spChg>
      </pc:sldChg>
      <pc:sldChg chg="add">
        <pc:chgData name="Patrick Boily" userId="4ace92db-0572-4382-889e-50f73e2bf144" providerId="ADAL" clId="{8B52C96F-E3F4-4217-BB59-EC9A3B943E9A}" dt="2022-11-17T00:20:15.888" v="3177"/>
        <pc:sldMkLst>
          <pc:docMk/>
          <pc:sldMk cId="1412173854" sldId="1327"/>
        </pc:sldMkLst>
      </pc:sldChg>
      <pc:sldChg chg="delSp modSp del mod">
        <pc:chgData name="Patrick Boily" userId="4ace92db-0572-4382-889e-50f73e2bf144" providerId="ADAL" clId="{8B52C96F-E3F4-4217-BB59-EC9A3B943E9A}" dt="2022-11-17T00:20:10.211" v="3176" actId="2696"/>
        <pc:sldMkLst>
          <pc:docMk/>
          <pc:sldMk cId="3896280531" sldId="1327"/>
        </pc:sldMkLst>
        <pc:spChg chg="del">
          <ac:chgData name="Patrick Boily" userId="4ace92db-0572-4382-889e-50f73e2bf144" providerId="ADAL" clId="{8B52C96F-E3F4-4217-BB59-EC9A3B943E9A}" dt="2022-11-16T03:39:10.903" v="991" actId="478"/>
          <ac:spMkLst>
            <pc:docMk/>
            <pc:sldMk cId="3896280531" sldId="1327"/>
            <ac:spMk id="5" creationId="{F91C42BA-FC3A-1C43-F620-A3848C61524E}"/>
          </ac:spMkLst>
        </pc:spChg>
        <pc:spChg chg="mod">
          <ac:chgData name="Patrick Boily" userId="4ace92db-0572-4382-889e-50f73e2bf144" providerId="ADAL" clId="{8B52C96F-E3F4-4217-BB59-EC9A3B943E9A}" dt="2022-11-16T03:39:40.957" v="994" actId="207"/>
          <ac:spMkLst>
            <pc:docMk/>
            <pc:sldMk cId="3896280531" sldId="1327"/>
            <ac:spMk id="7" creationId="{62F33944-271D-18F3-B68B-E7DD6749E6BE}"/>
          </ac:spMkLst>
        </pc:spChg>
        <pc:picChg chg="mod">
          <ac:chgData name="Patrick Boily" userId="4ace92db-0572-4382-889e-50f73e2bf144" providerId="ADAL" clId="{8B52C96F-E3F4-4217-BB59-EC9A3B943E9A}" dt="2022-11-16T03:39:18.838" v="992" actId="1038"/>
          <ac:picMkLst>
            <pc:docMk/>
            <pc:sldMk cId="3896280531" sldId="1327"/>
            <ac:picMk id="10" creationId="{00000000-0000-0000-0000-000000000000}"/>
          </ac:picMkLst>
        </pc:picChg>
      </pc:sldChg>
      <pc:sldChg chg="add">
        <pc:chgData name="Patrick Boily" userId="4ace92db-0572-4382-889e-50f73e2bf144" providerId="ADAL" clId="{8B52C96F-E3F4-4217-BB59-EC9A3B943E9A}" dt="2022-11-17T00:20:15.888" v="3177"/>
        <pc:sldMkLst>
          <pc:docMk/>
          <pc:sldMk cId="503959132" sldId="1347"/>
        </pc:sldMkLst>
      </pc:sldChg>
      <pc:sldChg chg="del">
        <pc:chgData name="Patrick Boily" userId="4ace92db-0572-4382-889e-50f73e2bf144" providerId="ADAL" clId="{8B52C96F-E3F4-4217-BB59-EC9A3B943E9A}" dt="2022-11-17T00:20:10.211" v="3176" actId="2696"/>
        <pc:sldMkLst>
          <pc:docMk/>
          <pc:sldMk cId="1050848492" sldId="1347"/>
        </pc:sldMkLst>
      </pc:sldChg>
      <pc:sldChg chg="addSp modSp add">
        <pc:chgData name="Patrick Boily" userId="4ace92db-0572-4382-889e-50f73e2bf144" providerId="ADAL" clId="{8B52C96F-E3F4-4217-BB59-EC9A3B943E9A}" dt="2022-11-23T03:32:58.289" v="13917" actId="20577"/>
        <pc:sldMkLst>
          <pc:docMk/>
          <pc:sldMk cId="2757003670" sldId="1675"/>
        </pc:sldMkLst>
        <pc:spChg chg="mod">
          <ac:chgData name="Patrick Boily" userId="4ace92db-0572-4382-889e-50f73e2bf144" providerId="ADAL" clId="{8B52C96F-E3F4-4217-BB59-EC9A3B943E9A}" dt="2022-11-23T03:32:58.289" v="13917" actId="20577"/>
          <ac:spMkLst>
            <pc:docMk/>
            <pc:sldMk cId="2757003670" sldId="1675"/>
            <ac:spMk id="2" creationId="{00000000-0000-0000-0000-000000000000}"/>
          </ac:spMkLst>
        </pc:spChg>
        <pc:spChg chg="add mod">
          <ac:chgData name="Patrick Boily" userId="4ace92db-0572-4382-889e-50f73e2bf144" providerId="ADAL" clId="{8B52C96F-E3F4-4217-BB59-EC9A3B943E9A}" dt="2022-11-23T03:25:38.778" v="13777"/>
          <ac:spMkLst>
            <pc:docMk/>
            <pc:sldMk cId="2757003670" sldId="1675"/>
            <ac:spMk id="4" creationId="{86C10B72-0E36-0CFE-76D1-684EF82EAB4B}"/>
          </ac:spMkLst>
        </pc:spChg>
        <pc:spChg chg="add mod">
          <ac:chgData name="Patrick Boily" userId="4ace92db-0572-4382-889e-50f73e2bf144" providerId="ADAL" clId="{8B52C96F-E3F4-4217-BB59-EC9A3B943E9A}" dt="2022-11-23T03:26:43.694" v="13787"/>
          <ac:spMkLst>
            <pc:docMk/>
            <pc:sldMk cId="2757003670" sldId="1675"/>
            <ac:spMk id="5" creationId="{DC4E3AAC-F571-2DEE-6B51-5B795DB148E0}"/>
          </ac:spMkLst>
        </pc:spChg>
        <pc:spChg chg="add mod">
          <ac:chgData name="Patrick Boily" userId="4ace92db-0572-4382-889e-50f73e2bf144" providerId="ADAL" clId="{8B52C96F-E3F4-4217-BB59-EC9A3B943E9A}" dt="2022-11-23T03:26:43.694" v="13787"/>
          <ac:spMkLst>
            <pc:docMk/>
            <pc:sldMk cId="2757003670" sldId="1675"/>
            <ac:spMk id="6" creationId="{4A1F0609-4975-F390-8045-5598DDDF7C40}"/>
          </ac:spMkLst>
        </pc:spChg>
      </pc:sldChg>
      <pc:sldChg chg="addSp modSp add">
        <pc:chgData name="Patrick Boily" userId="4ace92db-0572-4382-889e-50f73e2bf144" providerId="ADAL" clId="{8B52C96F-E3F4-4217-BB59-EC9A3B943E9A}" dt="2022-11-22T20:26:40.954" v="11977"/>
        <pc:sldMkLst>
          <pc:docMk/>
          <pc:sldMk cId="1115993168" sldId="1683"/>
        </pc:sldMkLst>
        <pc:spChg chg="add mod">
          <ac:chgData name="Patrick Boily" userId="4ace92db-0572-4382-889e-50f73e2bf144" providerId="ADAL" clId="{8B52C96F-E3F4-4217-BB59-EC9A3B943E9A}" dt="2022-11-22T20:26:40.954" v="11977"/>
          <ac:spMkLst>
            <pc:docMk/>
            <pc:sldMk cId="1115993168" sldId="1683"/>
            <ac:spMk id="2" creationId="{2959614A-43DC-9383-8035-C844536BE9BA}"/>
          </ac:spMkLst>
        </pc:spChg>
      </pc:sldChg>
      <pc:sldChg chg="addSp modSp add">
        <pc:chgData name="Patrick Boily" userId="4ace92db-0572-4382-889e-50f73e2bf144" providerId="ADAL" clId="{8B52C96F-E3F4-4217-BB59-EC9A3B943E9A}" dt="2022-11-22T20:26:42.392" v="11978"/>
        <pc:sldMkLst>
          <pc:docMk/>
          <pc:sldMk cId="4155350128" sldId="1684"/>
        </pc:sldMkLst>
        <pc:spChg chg="add mod">
          <ac:chgData name="Patrick Boily" userId="4ace92db-0572-4382-889e-50f73e2bf144" providerId="ADAL" clId="{8B52C96F-E3F4-4217-BB59-EC9A3B943E9A}" dt="2022-11-22T20:26:42.392" v="11978"/>
          <ac:spMkLst>
            <pc:docMk/>
            <pc:sldMk cId="4155350128" sldId="1684"/>
            <ac:spMk id="2" creationId="{41937749-1EB0-9AA0-B78B-5E341D945F66}"/>
          </ac:spMkLst>
        </pc:spChg>
      </pc:sldChg>
      <pc:sldChg chg="addSp modSp add">
        <pc:chgData name="Patrick Boily" userId="4ace92db-0572-4382-889e-50f73e2bf144" providerId="ADAL" clId="{8B52C96F-E3F4-4217-BB59-EC9A3B943E9A}" dt="2022-11-22T20:26:43.542" v="11979"/>
        <pc:sldMkLst>
          <pc:docMk/>
          <pc:sldMk cId="4126912329" sldId="1685"/>
        </pc:sldMkLst>
        <pc:spChg chg="add mod">
          <ac:chgData name="Patrick Boily" userId="4ace92db-0572-4382-889e-50f73e2bf144" providerId="ADAL" clId="{8B52C96F-E3F4-4217-BB59-EC9A3B943E9A}" dt="2022-11-22T20:26:43.542" v="11979"/>
          <ac:spMkLst>
            <pc:docMk/>
            <pc:sldMk cId="4126912329" sldId="1685"/>
            <ac:spMk id="2" creationId="{6ABA4ED0-85E6-AF41-BEE3-7770FE62F6DE}"/>
          </ac:spMkLst>
        </pc:spChg>
      </pc:sldChg>
      <pc:sldChg chg="addSp modSp add">
        <pc:chgData name="Patrick Boily" userId="4ace92db-0572-4382-889e-50f73e2bf144" providerId="ADAL" clId="{8B52C96F-E3F4-4217-BB59-EC9A3B943E9A}" dt="2022-11-22T20:26:44.664" v="11980"/>
        <pc:sldMkLst>
          <pc:docMk/>
          <pc:sldMk cId="2763946785" sldId="1686"/>
        </pc:sldMkLst>
        <pc:spChg chg="add mod">
          <ac:chgData name="Patrick Boily" userId="4ace92db-0572-4382-889e-50f73e2bf144" providerId="ADAL" clId="{8B52C96F-E3F4-4217-BB59-EC9A3B943E9A}" dt="2022-11-22T20:26:44.664" v="11980"/>
          <ac:spMkLst>
            <pc:docMk/>
            <pc:sldMk cId="2763946785" sldId="1686"/>
            <ac:spMk id="2" creationId="{545691B6-383C-F5BC-41EB-BA9339BD8183}"/>
          </ac:spMkLst>
        </pc:spChg>
      </pc:sldChg>
      <pc:sldChg chg="addSp modSp add">
        <pc:chgData name="Patrick Boily" userId="4ace92db-0572-4382-889e-50f73e2bf144" providerId="ADAL" clId="{8B52C96F-E3F4-4217-BB59-EC9A3B943E9A}" dt="2022-11-22T20:27:06.795" v="11982"/>
        <pc:sldMkLst>
          <pc:docMk/>
          <pc:sldMk cId="2842799631" sldId="1688"/>
        </pc:sldMkLst>
        <pc:spChg chg="add mod">
          <ac:chgData name="Patrick Boily" userId="4ace92db-0572-4382-889e-50f73e2bf144" providerId="ADAL" clId="{8B52C96F-E3F4-4217-BB59-EC9A3B943E9A}" dt="2022-11-22T20:27:06.795" v="11982"/>
          <ac:spMkLst>
            <pc:docMk/>
            <pc:sldMk cId="2842799631" sldId="1688"/>
            <ac:spMk id="2" creationId="{6B60F959-A344-D3E5-CBA4-65C6B4CF7131}"/>
          </ac:spMkLst>
        </pc:spChg>
      </pc:sldChg>
      <pc:sldChg chg="addSp modSp add">
        <pc:chgData name="Patrick Boily" userId="4ace92db-0572-4382-889e-50f73e2bf144" providerId="ADAL" clId="{8B52C96F-E3F4-4217-BB59-EC9A3B943E9A}" dt="2022-11-22T20:27:08.416" v="11983"/>
        <pc:sldMkLst>
          <pc:docMk/>
          <pc:sldMk cId="4166976297" sldId="1689"/>
        </pc:sldMkLst>
        <pc:spChg chg="add mod">
          <ac:chgData name="Patrick Boily" userId="4ace92db-0572-4382-889e-50f73e2bf144" providerId="ADAL" clId="{8B52C96F-E3F4-4217-BB59-EC9A3B943E9A}" dt="2022-11-22T20:27:08.416" v="11983"/>
          <ac:spMkLst>
            <pc:docMk/>
            <pc:sldMk cId="4166976297" sldId="1689"/>
            <ac:spMk id="2" creationId="{D1AC1EBD-A124-8403-9AEE-E547046A48D4}"/>
          </ac:spMkLst>
        </pc:spChg>
      </pc:sldChg>
      <pc:sldChg chg="addSp modSp add mod">
        <pc:chgData name="Patrick Boily" userId="4ace92db-0572-4382-889e-50f73e2bf144" providerId="ADAL" clId="{8B52C96F-E3F4-4217-BB59-EC9A3B943E9A}" dt="2022-11-23T03:38:58.991" v="13948" actId="113"/>
        <pc:sldMkLst>
          <pc:docMk/>
          <pc:sldMk cId="2727494617" sldId="1738"/>
        </pc:sldMkLst>
        <pc:spChg chg="mod">
          <ac:chgData name="Patrick Boily" userId="4ace92db-0572-4382-889e-50f73e2bf144" providerId="ADAL" clId="{8B52C96F-E3F4-4217-BB59-EC9A3B943E9A}" dt="2022-11-23T03:25:51.567" v="13781" actId="113"/>
          <ac:spMkLst>
            <pc:docMk/>
            <pc:sldMk cId="2727494617" sldId="1738"/>
            <ac:spMk id="2" creationId="{00000000-0000-0000-0000-000000000000}"/>
          </ac:spMkLst>
        </pc:spChg>
        <pc:spChg chg="mod">
          <ac:chgData name="Patrick Boily" userId="4ace92db-0572-4382-889e-50f73e2bf144" providerId="ADAL" clId="{8B52C96F-E3F4-4217-BB59-EC9A3B943E9A}" dt="2022-11-23T03:38:58.991" v="13948" actId="113"/>
          <ac:spMkLst>
            <pc:docMk/>
            <pc:sldMk cId="2727494617" sldId="1738"/>
            <ac:spMk id="3" creationId="{00000000-0000-0000-0000-000000000000}"/>
          </ac:spMkLst>
        </pc:spChg>
        <pc:spChg chg="add mod">
          <ac:chgData name="Patrick Boily" userId="4ace92db-0572-4382-889e-50f73e2bf144" providerId="ADAL" clId="{8B52C96F-E3F4-4217-BB59-EC9A3B943E9A}" dt="2022-11-23T03:25:43.418" v="13779"/>
          <ac:spMkLst>
            <pc:docMk/>
            <pc:sldMk cId="2727494617" sldId="1738"/>
            <ac:spMk id="4" creationId="{BA1B5C7D-5820-DBA0-9A4D-25E362EB1EE8}"/>
          </ac:spMkLst>
        </pc:spChg>
        <pc:spChg chg="add mod">
          <ac:chgData name="Patrick Boily" userId="4ace92db-0572-4382-889e-50f73e2bf144" providerId="ADAL" clId="{8B52C96F-E3F4-4217-BB59-EC9A3B943E9A}" dt="2022-11-23T03:26:46.774" v="13788"/>
          <ac:spMkLst>
            <pc:docMk/>
            <pc:sldMk cId="2727494617" sldId="1738"/>
            <ac:spMk id="5" creationId="{0D342AAC-40A3-1BB3-1FAA-EC571B0E08E7}"/>
          </ac:spMkLst>
        </pc:spChg>
        <pc:spChg chg="add mod">
          <ac:chgData name="Patrick Boily" userId="4ace92db-0572-4382-889e-50f73e2bf144" providerId="ADAL" clId="{8B52C96F-E3F4-4217-BB59-EC9A3B943E9A}" dt="2022-11-23T03:26:46.774" v="13788"/>
          <ac:spMkLst>
            <pc:docMk/>
            <pc:sldMk cId="2727494617" sldId="1738"/>
            <ac:spMk id="6" creationId="{FC325A15-3582-28B2-A9DE-B3A6DC912B21}"/>
          </ac:spMkLst>
        </pc:spChg>
      </pc:sldChg>
      <pc:sldChg chg="addSp modSp add mod">
        <pc:chgData name="Patrick Boily" userId="4ace92db-0572-4382-889e-50f73e2bf144" providerId="ADAL" clId="{8B52C96F-E3F4-4217-BB59-EC9A3B943E9A}" dt="2022-11-23T03:39:31.774" v="13953" actId="113"/>
        <pc:sldMkLst>
          <pc:docMk/>
          <pc:sldMk cId="868097639" sldId="1739"/>
        </pc:sldMkLst>
        <pc:spChg chg="mod">
          <ac:chgData name="Patrick Boily" userId="4ace92db-0572-4382-889e-50f73e2bf144" providerId="ADAL" clId="{8B52C96F-E3F4-4217-BB59-EC9A3B943E9A}" dt="2022-11-23T03:32:50.482" v="13915" actId="20577"/>
          <ac:spMkLst>
            <pc:docMk/>
            <pc:sldMk cId="868097639" sldId="1739"/>
            <ac:spMk id="2" creationId="{00000000-0000-0000-0000-000000000000}"/>
          </ac:spMkLst>
        </pc:spChg>
        <pc:spChg chg="mod">
          <ac:chgData name="Patrick Boily" userId="4ace92db-0572-4382-889e-50f73e2bf144" providerId="ADAL" clId="{8B52C96F-E3F4-4217-BB59-EC9A3B943E9A}" dt="2022-11-23T03:39:31.774" v="13953" actId="113"/>
          <ac:spMkLst>
            <pc:docMk/>
            <pc:sldMk cId="868097639" sldId="1739"/>
            <ac:spMk id="3" creationId="{00000000-0000-0000-0000-000000000000}"/>
          </ac:spMkLst>
        </pc:spChg>
        <pc:spChg chg="add mod">
          <ac:chgData name="Patrick Boily" userId="4ace92db-0572-4382-889e-50f73e2bf144" providerId="ADAL" clId="{8B52C96F-E3F4-4217-BB59-EC9A3B943E9A}" dt="2022-11-23T03:26:25.697" v="13786"/>
          <ac:spMkLst>
            <pc:docMk/>
            <pc:sldMk cId="868097639" sldId="1739"/>
            <ac:spMk id="4" creationId="{3B193101-5546-8545-C7BA-236A8EBB39C2}"/>
          </ac:spMkLst>
        </pc:spChg>
        <pc:spChg chg="add mod">
          <ac:chgData name="Patrick Boily" userId="4ace92db-0572-4382-889e-50f73e2bf144" providerId="ADAL" clId="{8B52C96F-E3F4-4217-BB59-EC9A3B943E9A}" dt="2022-11-23T03:26:49.506" v="13789"/>
          <ac:spMkLst>
            <pc:docMk/>
            <pc:sldMk cId="868097639" sldId="1739"/>
            <ac:spMk id="5" creationId="{45AEE414-9D0C-59CE-D5AD-0CB07F48B3AD}"/>
          </ac:spMkLst>
        </pc:spChg>
        <pc:spChg chg="add mod">
          <ac:chgData name="Patrick Boily" userId="4ace92db-0572-4382-889e-50f73e2bf144" providerId="ADAL" clId="{8B52C96F-E3F4-4217-BB59-EC9A3B943E9A}" dt="2022-11-23T03:26:49.506" v="13789"/>
          <ac:spMkLst>
            <pc:docMk/>
            <pc:sldMk cId="868097639" sldId="1739"/>
            <ac:spMk id="6" creationId="{D00E0C0B-7AD8-7750-0FA1-A519DF590216}"/>
          </ac:spMkLst>
        </pc:spChg>
      </pc:sldChg>
      <pc:sldChg chg="addSp delSp modSp add mod chgLayout">
        <pc:chgData name="Patrick Boily" userId="4ace92db-0572-4382-889e-50f73e2bf144" providerId="ADAL" clId="{8B52C96F-E3F4-4217-BB59-EC9A3B943E9A}" dt="2022-11-22T22:26:24.097" v="12408" actId="2710"/>
        <pc:sldMkLst>
          <pc:docMk/>
          <pc:sldMk cId="3034607574" sldId="1758"/>
        </pc:sldMkLst>
        <pc:spChg chg="mod ord">
          <ac:chgData name="Patrick Boily" userId="4ace92db-0572-4382-889e-50f73e2bf144" providerId="ADAL" clId="{8B52C96F-E3F4-4217-BB59-EC9A3B943E9A}" dt="2022-11-22T22:14:04.305" v="12052" actId="20577"/>
          <ac:spMkLst>
            <pc:docMk/>
            <pc:sldMk cId="3034607574" sldId="1758"/>
            <ac:spMk id="3" creationId="{EE4913E5-D73F-F14C-8883-D3D9906FEB53}"/>
          </ac:spMkLst>
        </pc:spChg>
        <pc:spChg chg="add mod">
          <ac:chgData name="Patrick Boily" userId="4ace92db-0572-4382-889e-50f73e2bf144" providerId="ADAL" clId="{8B52C96F-E3F4-4217-BB59-EC9A3B943E9A}" dt="2022-11-22T22:15:58.403" v="12079"/>
          <ac:spMkLst>
            <pc:docMk/>
            <pc:sldMk cId="3034607574" sldId="1758"/>
            <ac:spMk id="4" creationId="{A78D44F8-2244-8291-5285-A39E0187683A}"/>
          </ac:spMkLst>
        </pc:spChg>
        <pc:spChg chg="del">
          <ac:chgData name="Patrick Boily" userId="4ace92db-0572-4382-889e-50f73e2bf144" providerId="ADAL" clId="{8B52C96F-E3F4-4217-BB59-EC9A3B943E9A}" dt="2022-11-22T22:13:55.423" v="12029" actId="478"/>
          <ac:spMkLst>
            <pc:docMk/>
            <pc:sldMk cId="3034607574" sldId="1758"/>
            <ac:spMk id="5" creationId="{6200873E-4E1C-2448-B1F5-D5832BFC1CF4}"/>
          </ac:spMkLst>
        </pc:spChg>
        <pc:spChg chg="mod ord">
          <ac:chgData name="Patrick Boily" userId="4ace92db-0572-4382-889e-50f73e2bf144" providerId="ADAL" clId="{8B52C96F-E3F4-4217-BB59-EC9A3B943E9A}" dt="2022-11-22T22:26:24.097" v="12408" actId="2710"/>
          <ac:spMkLst>
            <pc:docMk/>
            <pc:sldMk cId="3034607574" sldId="1758"/>
            <ac:spMk id="6" creationId="{00000000-0000-0000-0000-000000000000}"/>
          </ac:spMkLst>
        </pc:spChg>
        <pc:spChg chg="add mod">
          <ac:chgData name="Patrick Boily" userId="4ace92db-0572-4382-889e-50f73e2bf144" providerId="ADAL" clId="{8B52C96F-E3F4-4217-BB59-EC9A3B943E9A}" dt="2022-11-22T22:18:03.959" v="12162"/>
          <ac:spMkLst>
            <pc:docMk/>
            <pc:sldMk cId="3034607574" sldId="1758"/>
            <ac:spMk id="7" creationId="{F2FFECD9-CF46-07C2-ED86-8F2827D05A6C}"/>
          </ac:spMkLst>
        </pc:spChg>
        <pc:spChg chg="add mod">
          <ac:chgData name="Patrick Boily" userId="4ace92db-0572-4382-889e-50f73e2bf144" providerId="ADAL" clId="{8B52C96F-E3F4-4217-BB59-EC9A3B943E9A}" dt="2022-11-22T22:18:03.959" v="12162"/>
          <ac:spMkLst>
            <pc:docMk/>
            <pc:sldMk cId="3034607574" sldId="1758"/>
            <ac:spMk id="8" creationId="{98EF373D-E915-02B3-5E4E-B8506620A640}"/>
          </ac:spMkLst>
        </pc:spChg>
        <pc:picChg chg="mod">
          <ac:chgData name="Patrick Boily" userId="4ace92db-0572-4382-889e-50f73e2bf144" providerId="ADAL" clId="{8B52C96F-E3F4-4217-BB59-EC9A3B943E9A}" dt="2022-11-22T22:14:08.916" v="12053" actId="1076"/>
          <ac:picMkLst>
            <pc:docMk/>
            <pc:sldMk cId="3034607574" sldId="1758"/>
            <ac:picMk id="2" creationId="{00000000-0000-0000-0000-000000000000}"/>
          </ac:picMkLst>
        </pc:picChg>
      </pc:sldChg>
      <pc:sldChg chg="addSp modSp add mod">
        <pc:chgData name="Patrick Boily" userId="4ace92db-0572-4382-889e-50f73e2bf144" providerId="ADAL" clId="{8B52C96F-E3F4-4217-BB59-EC9A3B943E9A}" dt="2022-11-22T22:18:05.966" v="12163"/>
        <pc:sldMkLst>
          <pc:docMk/>
          <pc:sldMk cId="2506187736" sldId="1759"/>
        </pc:sldMkLst>
        <pc:spChg chg="add mod">
          <ac:chgData name="Patrick Boily" userId="4ace92db-0572-4382-889e-50f73e2bf144" providerId="ADAL" clId="{8B52C96F-E3F4-4217-BB59-EC9A3B943E9A}" dt="2022-11-22T22:16:00.544" v="12080"/>
          <ac:spMkLst>
            <pc:docMk/>
            <pc:sldMk cId="2506187736" sldId="1759"/>
            <ac:spMk id="3" creationId="{09F44074-1717-C087-BAD4-23C46D0AE752}"/>
          </ac:spMkLst>
        </pc:spChg>
        <pc:spChg chg="mod">
          <ac:chgData name="Patrick Boily" userId="4ace92db-0572-4382-889e-50f73e2bf144" providerId="ADAL" clId="{8B52C96F-E3F4-4217-BB59-EC9A3B943E9A}" dt="2022-11-22T22:17:50.651" v="12160" actId="1035"/>
          <ac:spMkLst>
            <pc:docMk/>
            <pc:sldMk cId="2506187736" sldId="1759"/>
            <ac:spMk id="5" creationId="{CDF26D1F-85E4-BE4A-924F-C61FA51491FE}"/>
          </ac:spMkLst>
        </pc:spChg>
        <pc:spChg chg="mod">
          <ac:chgData name="Patrick Boily" userId="4ace92db-0572-4382-889e-50f73e2bf144" providerId="ADAL" clId="{8B52C96F-E3F4-4217-BB59-EC9A3B943E9A}" dt="2022-11-22T22:17:54.093" v="12161" actId="20577"/>
          <ac:spMkLst>
            <pc:docMk/>
            <pc:sldMk cId="2506187736" sldId="1759"/>
            <ac:spMk id="6" creationId="{00000000-0000-0000-0000-000000000000}"/>
          </ac:spMkLst>
        </pc:spChg>
        <pc:spChg chg="mod">
          <ac:chgData name="Patrick Boily" userId="4ace92db-0572-4382-889e-50f73e2bf144" providerId="ADAL" clId="{8B52C96F-E3F4-4217-BB59-EC9A3B943E9A}" dt="2022-11-22T22:17:50.651" v="12160" actId="1035"/>
          <ac:spMkLst>
            <pc:docMk/>
            <pc:sldMk cId="2506187736" sldId="1759"/>
            <ac:spMk id="7" creationId="{DFDEFCAF-8FAC-0841-AE78-FAC40009FA3B}"/>
          </ac:spMkLst>
        </pc:spChg>
        <pc:spChg chg="add mod">
          <ac:chgData name="Patrick Boily" userId="4ace92db-0572-4382-889e-50f73e2bf144" providerId="ADAL" clId="{8B52C96F-E3F4-4217-BB59-EC9A3B943E9A}" dt="2022-11-22T22:18:05.966" v="12163"/>
          <ac:spMkLst>
            <pc:docMk/>
            <pc:sldMk cId="2506187736" sldId="1759"/>
            <ac:spMk id="8" creationId="{256F6F6F-7FA1-BBF0-0017-9D382C9DA3AB}"/>
          </ac:spMkLst>
        </pc:spChg>
        <pc:spChg chg="add mod">
          <ac:chgData name="Patrick Boily" userId="4ace92db-0572-4382-889e-50f73e2bf144" providerId="ADAL" clId="{8B52C96F-E3F4-4217-BB59-EC9A3B943E9A}" dt="2022-11-22T22:18:05.966" v="12163"/>
          <ac:spMkLst>
            <pc:docMk/>
            <pc:sldMk cId="2506187736" sldId="1759"/>
            <ac:spMk id="9" creationId="{3F807790-8EF1-D49F-688A-7AE5095556A8}"/>
          </ac:spMkLst>
        </pc:spChg>
        <pc:picChg chg="mod">
          <ac:chgData name="Patrick Boily" userId="4ace92db-0572-4382-889e-50f73e2bf144" providerId="ADAL" clId="{8B52C96F-E3F4-4217-BB59-EC9A3B943E9A}" dt="2022-11-22T22:17:50.651" v="12160" actId="1035"/>
          <ac:picMkLst>
            <pc:docMk/>
            <pc:sldMk cId="2506187736" sldId="1759"/>
            <ac:picMk id="2" creationId="{00000000-0000-0000-0000-000000000000}"/>
          </ac:picMkLst>
        </pc:picChg>
      </pc:sldChg>
      <pc:sldChg chg="add del">
        <pc:chgData name="Patrick Boily" userId="4ace92db-0572-4382-889e-50f73e2bf144" providerId="ADAL" clId="{8B52C96F-E3F4-4217-BB59-EC9A3B943E9A}" dt="2022-11-22T22:22:22.059" v="12235" actId="47"/>
        <pc:sldMkLst>
          <pc:docMk/>
          <pc:sldMk cId="553231991" sldId="1767"/>
        </pc:sldMkLst>
      </pc:sldChg>
      <pc:sldChg chg="addSp delSp modSp add del mod ord modClrScheme chgLayout">
        <pc:chgData name="Patrick Boily" userId="4ace92db-0572-4382-889e-50f73e2bf144" providerId="ADAL" clId="{8B52C96F-E3F4-4217-BB59-EC9A3B943E9A}" dt="2022-11-22T23:47:41.897" v="12896"/>
        <pc:sldMkLst>
          <pc:docMk/>
          <pc:sldMk cId="2515623178" sldId="1771"/>
        </pc:sldMkLst>
        <pc:spChg chg="add mod ord">
          <ac:chgData name="Patrick Boily" userId="4ace92db-0572-4382-889e-50f73e2bf144" providerId="ADAL" clId="{8B52C96F-E3F4-4217-BB59-EC9A3B943E9A}" dt="2022-11-22T23:37:59.622" v="12604" actId="700"/>
          <ac:spMkLst>
            <pc:docMk/>
            <pc:sldMk cId="2515623178" sldId="1771"/>
            <ac:spMk id="2" creationId="{C32FD328-C380-0C2E-75A5-C8C805109F26}"/>
          </ac:spMkLst>
        </pc:spChg>
        <pc:spChg chg="add mod">
          <ac:chgData name="Patrick Boily" userId="4ace92db-0572-4382-889e-50f73e2bf144" providerId="ADAL" clId="{8B52C96F-E3F4-4217-BB59-EC9A3B943E9A}" dt="2022-11-22T23:37:47.627" v="12601"/>
          <ac:spMkLst>
            <pc:docMk/>
            <pc:sldMk cId="2515623178" sldId="1771"/>
            <ac:spMk id="3" creationId="{5736494D-28D9-40FA-1ABB-C2F0F6BD342B}"/>
          </ac:spMkLst>
        </pc:spChg>
        <pc:spChg chg="mod ord">
          <ac:chgData name="Patrick Boily" userId="4ace92db-0572-4382-889e-50f73e2bf144" providerId="ADAL" clId="{8B52C96F-E3F4-4217-BB59-EC9A3B943E9A}" dt="2022-11-22T23:37:59.622" v="12604" actId="700"/>
          <ac:spMkLst>
            <pc:docMk/>
            <pc:sldMk cId="2515623178" sldId="1771"/>
            <ac:spMk id="4" creationId="{00000000-0000-0000-0000-000000000000}"/>
          </ac:spMkLst>
        </pc:spChg>
        <pc:spChg chg="add del mod ord">
          <ac:chgData name="Patrick Boily" userId="4ace92db-0572-4382-889e-50f73e2bf144" providerId="ADAL" clId="{8B52C96F-E3F4-4217-BB59-EC9A3B943E9A}" dt="2022-11-22T23:37:57.019" v="12603" actId="700"/>
          <ac:spMkLst>
            <pc:docMk/>
            <pc:sldMk cId="2515623178" sldId="1771"/>
            <ac:spMk id="5" creationId="{E9E05B66-2184-CEC4-8FF7-1DB412C9DB14}"/>
          </ac:spMkLst>
        </pc:spChg>
        <pc:spChg chg="mod ord">
          <ac:chgData name="Patrick Boily" userId="4ace92db-0572-4382-889e-50f73e2bf144" providerId="ADAL" clId="{8B52C96F-E3F4-4217-BB59-EC9A3B943E9A}" dt="2022-11-22T23:46:06.192" v="12885" actId="113"/>
          <ac:spMkLst>
            <pc:docMk/>
            <pc:sldMk cId="2515623178" sldId="1771"/>
            <ac:spMk id="6" creationId="{00000000-0000-0000-0000-000000000000}"/>
          </ac:spMkLst>
        </pc:spChg>
        <pc:spChg chg="add del mod ord">
          <ac:chgData name="Patrick Boily" userId="4ace92db-0572-4382-889e-50f73e2bf144" providerId="ADAL" clId="{8B52C96F-E3F4-4217-BB59-EC9A3B943E9A}" dt="2022-11-22T23:37:57.019" v="12603" actId="700"/>
          <ac:spMkLst>
            <pc:docMk/>
            <pc:sldMk cId="2515623178" sldId="1771"/>
            <ac:spMk id="8" creationId="{2FB3F76F-E6A6-3244-02A2-2862B48A87A3}"/>
          </ac:spMkLst>
        </pc:spChg>
        <pc:spChg chg="add del mod ord">
          <ac:chgData name="Patrick Boily" userId="4ace92db-0572-4382-889e-50f73e2bf144" providerId="ADAL" clId="{8B52C96F-E3F4-4217-BB59-EC9A3B943E9A}" dt="2022-11-22T23:37:57.019" v="12603" actId="700"/>
          <ac:spMkLst>
            <pc:docMk/>
            <pc:sldMk cId="2515623178" sldId="1771"/>
            <ac:spMk id="9" creationId="{658D76D9-30AF-3DF1-EB88-EC5C2A0D4CA6}"/>
          </ac:spMkLst>
        </pc:spChg>
        <pc:spChg chg="add mod">
          <ac:chgData name="Patrick Boily" userId="4ace92db-0572-4382-889e-50f73e2bf144" providerId="ADAL" clId="{8B52C96F-E3F4-4217-BB59-EC9A3B943E9A}" dt="2022-11-22T23:47:41.897" v="12896"/>
          <ac:spMkLst>
            <pc:docMk/>
            <pc:sldMk cId="2515623178" sldId="1771"/>
            <ac:spMk id="10" creationId="{ECAE36C2-4590-9A9C-C973-998AB5BE428E}"/>
          </ac:spMkLst>
        </pc:spChg>
        <pc:picChg chg="mod">
          <ac:chgData name="Patrick Boily" userId="4ace92db-0572-4382-889e-50f73e2bf144" providerId="ADAL" clId="{8B52C96F-E3F4-4217-BB59-EC9A3B943E9A}" dt="2022-11-22T23:38:05.596" v="12606" actId="1076"/>
          <ac:picMkLst>
            <pc:docMk/>
            <pc:sldMk cId="2515623178" sldId="1771"/>
            <ac:picMk id="7" creationId="{00000000-0000-0000-0000-000000000000}"/>
          </ac:picMkLst>
        </pc:picChg>
      </pc:sldChg>
      <pc:sldChg chg="addSp delSp modSp add mod ord modClrScheme chgLayout">
        <pc:chgData name="Patrick Boily" userId="4ace92db-0572-4382-889e-50f73e2bf144" providerId="ADAL" clId="{8B52C96F-E3F4-4217-BB59-EC9A3B943E9A}" dt="2022-11-22T23:47:44.486" v="12897"/>
        <pc:sldMkLst>
          <pc:docMk/>
          <pc:sldMk cId="1324809915" sldId="1774"/>
        </pc:sldMkLst>
        <pc:spChg chg="mod ord">
          <ac:chgData name="Patrick Boily" userId="4ace92db-0572-4382-889e-50f73e2bf144" providerId="ADAL" clId="{8B52C96F-E3F4-4217-BB59-EC9A3B943E9A}" dt="2022-11-22T23:39:11.544" v="12624" actId="20577"/>
          <ac:spMkLst>
            <pc:docMk/>
            <pc:sldMk cId="1324809915" sldId="1774"/>
            <ac:spMk id="2" creationId="{00000000-0000-0000-0000-000000000000}"/>
          </ac:spMkLst>
        </pc:spChg>
        <pc:spChg chg="add del mod ord">
          <ac:chgData name="Patrick Boily" userId="4ace92db-0572-4382-889e-50f73e2bf144" providerId="ADAL" clId="{8B52C96F-E3F4-4217-BB59-EC9A3B943E9A}" dt="2022-11-22T22:23:11.576" v="12246" actId="478"/>
          <ac:spMkLst>
            <pc:docMk/>
            <pc:sldMk cId="1324809915" sldId="1774"/>
            <ac:spMk id="3" creationId="{84202546-FB3E-AC57-4510-530A935DAA42}"/>
          </ac:spMkLst>
        </pc:spChg>
        <pc:spChg chg="mod ord">
          <ac:chgData name="Patrick Boily" userId="4ace92db-0572-4382-889e-50f73e2bf144" providerId="ADAL" clId="{8B52C96F-E3F4-4217-BB59-EC9A3B943E9A}" dt="2022-11-22T22:29:37.275" v="12518" actId="113"/>
          <ac:spMkLst>
            <pc:docMk/>
            <pc:sldMk cId="1324809915" sldId="1774"/>
            <ac:spMk id="4" creationId="{00000000-0000-0000-0000-000000000000}"/>
          </ac:spMkLst>
        </pc:spChg>
        <pc:spChg chg="add mod">
          <ac:chgData name="Patrick Boily" userId="4ace92db-0572-4382-889e-50f73e2bf144" providerId="ADAL" clId="{8B52C96F-E3F4-4217-BB59-EC9A3B943E9A}" dt="2022-11-22T23:35:27.418" v="12565"/>
          <ac:spMkLst>
            <pc:docMk/>
            <pc:sldMk cId="1324809915" sldId="1774"/>
            <ac:spMk id="5" creationId="{CE97B8E5-548B-4659-00DC-49DCC4787DEE}"/>
          </ac:spMkLst>
        </pc:spChg>
        <pc:spChg chg="add mod">
          <ac:chgData name="Patrick Boily" userId="4ace92db-0572-4382-889e-50f73e2bf144" providerId="ADAL" clId="{8B52C96F-E3F4-4217-BB59-EC9A3B943E9A}" dt="2022-11-22T23:36:05.949" v="12574" actId="108"/>
          <ac:spMkLst>
            <pc:docMk/>
            <pc:sldMk cId="1324809915" sldId="1774"/>
            <ac:spMk id="7" creationId="{9DF09EBA-712D-A783-15B9-400278804C0E}"/>
          </ac:spMkLst>
        </pc:spChg>
        <pc:spChg chg="add mod">
          <ac:chgData name="Patrick Boily" userId="4ace92db-0572-4382-889e-50f73e2bf144" providerId="ADAL" clId="{8B52C96F-E3F4-4217-BB59-EC9A3B943E9A}" dt="2022-11-22T23:47:44.486" v="12897"/>
          <ac:spMkLst>
            <pc:docMk/>
            <pc:sldMk cId="1324809915" sldId="1774"/>
            <ac:spMk id="8" creationId="{F78AA3E4-1C72-2E11-F961-5692B1A3AA75}"/>
          </ac:spMkLst>
        </pc:spChg>
        <pc:picChg chg="mod">
          <ac:chgData name="Patrick Boily" userId="4ace92db-0572-4382-889e-50f73e2bf144" providerId="ADAL" clId="{8B52C96F-E3F4-4217-BB59-EC9A3B943E9A}" dt="2022-11-22T22:29:27.425" v="12517" actId="1038"/>
          <ac:picMkLst>
            <pc:docMk/>
            <pc:sldMk cId="1324809915" sldId="1774"/>
            <ac:picMk id="6" creationId="{00000000-0000-0000-0000-000000000000}"/>
          </ac:picMkLst>
        </pc:picChg>
      </pc:sldChg>
      <pc:sldChg chg="addSp modSp add mod chgLayout">
        <pc:chgData name="Patrick Boily" userId="4ace92db-0572-4382-889e-50f73e2bf144" providerId="ADAL" clId="{8B52C96F-E3F4-4217-BB59-EC9A3B943E9A}" dt="2022-11-22T23:47:46.158" v="12898"/>
        <pc:sldMkLst>
          <pc:docMk/>
          <pc:sldMk cId="3387299394" sldId="1776"/>
        </pc:sldMkLst>
        <pc:spChg chg="add mod">
          <ac:chgData name="Patrick Boily" userId="4ace92db-0572-4382-889e-50f73e2bf144" providerId="ADAL" clId="{8B52C96F-E3F4-4217-BB59-EC9A3B943E9A}" dt="2022-11-22T23:35:33.951" v="12569"/>
          <ac:spMkLst>
            <pc:docMk/>
            <pc:sldMk cId="3387299394" sldId="1776"/>
            <ac:spMk id="2" creationId="{B161F080-D4AF-B5A8-0762-275EA58FFAEB}"/>
          </ac:spMkLst>
        </pc:spChg>
        <pc:spChg chg="add mod">
          <ac:chgData name="Patrick Boily" userId="4ace92db-0572-4382-889e-50f73e2bf144" providerId="ADAL" clId="{8B52C96F-E3F4-4217-BB59-EC9A3B943E9A}" dt="2022-11-22T23:35:33.951" v="12569"/>
          <ac:spMkLst>
            <pc:docMk/>
            <pc:sldMk cId="3387299394" sldId="1776"/>
            <ac:spMk id="3" creationId="{3B892323-FC4D-ECC6-BEFF-4C7076C6353E}"/>
          </ac:spMkLst>
        </pc:spChg>
        <pc:spChg chg="mod ord">
          <ac:chgData name="Patrick Boily" userId="4ace92db-0572-4382-889e-50f73e2bf144" providerId="ADAL" clId="{8B52C96F-E3F4-4217-BB59-EC9A3B943E9A}" dt="2022-11-22T22:25:40.005" v="12398" actId="20577"/>
          <ac:spMkLst>
            <pc:docMk/>
            <pc:sldMk cId="3387299394" sldId="1776"/>
            <ac:spMk id="4" creationId="{00000000-0000-0000-0000-000000000000}"/>
          </ac:spMkLst>
        </pc:spChg>
        <pc:spChg chg="add mod">
          <ac:chgData name="Patrick Boily" userId="4ace92db-0572-4382-889e-50f73e2bf144" providerId="ADAL" clId="{8B52C96F-E3F4-4217-BB59-EC9A3B943E9A}" dt="2022-11-22T23:47:46.158" v="12898"/>
          <ac:spMkLst>
            <pc:docMk/>
            <pc:sldMk cId="3387299394" sldId="1776"/>
            <ac:spMk id="5" creationId="{817D2811-DF12-735E-6EA1-67CD46909B37}"/>
          </ac:spMkLst>
        </pc:spChg>
        <pc:spChg chg="mod ord">
          <ac:chgData name="Patrick Boily" userId="4ace92db-0572-4382-889e-50f73e2bf144" providerId="ADAL" clId="{8B52C96F-E3F4-4217-BB59-EC9A3B943E9A}" dt="2022-11-22T22:26:07.686" v="12407" actId="113"/>
          <ac:spMkLst>
            <pc:docMk/>
            <pc:sldMk cId="3387299394" sldId="1776"/>
            <ac:spMk id="6" creationId="{00000000-0000-0000-0000-000000000000}"/>
          </ac:spMkLst>
        </pc:spChg>
      </pc:sldChg>
      <pc:sldChg chg="addSp modSp add mod chgLayout">
        <pc:chgData name="Patrick Boily" userId="4ace92db-0572-4382-889e-50f73e2bf144" providerId="ADAL" clId="{8B52C96F-E3F4-4217-BB59-EC9A3B943E9A}" dt="2022-11-22T23:47:48.591" v="12899"/>
        <pc:sldMkLst>
          <pc:docMk/>
          <pc:sldMk cId="1874227413" sldId="1777"/>
        </pc:sldMkLst>
        <pc:spChg chg="mod ord">
          <ac:chgData name="Patrick Boily" userId="4ace92db-0572-4382-889e-50f73e2bf144" providerId="ADAL" clId="{8B52C96F-E3F4-4217-BB59-EC9A3B943E9A}" dt="2022-11-22T22:27:17.568" v="12419" actId="20577"/>
          <ac:spMkLst>
            <pc:docMk/>
            <pc:sldMk cId="1874227413" sldId="1777"/>
            <ac:spMk id="2" creationId="{00000000-0000-0000-0000-000000000000}"/>
          </ac:spMkLst>
        </pc:spChg>
        <pc:spChg chg="add mod">
          <ac:chgData name="Patrick Boily" userId="4ace92db-0572-4382-889e-50f73e2bf144" providerId="ADAL" clId="{8B52C96F-E3F4-4217-BB59-EC9A3B943E9A}" dt="2022-11-22T23:35:36.162" v="12570"/>
          <ac:spMkLst>
            <pc:docMk/>
            <pc:sldMk cId="1874227413" sldId="1777"/>
            <ac:spMk id="3" creationId="{A73B1411-DAE1-E9BA-8F23-566523BFE7BF}"/>
          </ac:spMkLst>
        </pc:spChg>
        <pc:spChg chg="mod ord">
          <ac:chgData name="Patrick Boily" userId="4ace92db-0572-4382-889e-50f73e2bf144" providerId="ADAL" clId="{8B52C96F-E3F4-4217-BB59-EC9A3B943E9A}" dt="2022-11-22T22:28:18.922" v="12477" actId="113"/>
          <ac:spMkLst>
            <pc:docMk/>
            <pc:sldMk cId="1874227413" sldId="1777"/>
            <ac:spMk id="4" creationId="{00000000-0000-0000-0000-000000000000}"/>
          </ac:spMkLst>
        </pc:spChg>
        <pc:spChg chg="add mod">
          <ac:chgData name="Patrick Boily" userId="4ace92db-0572-4382-889e-50f73e2bf144" providerId="ADAL" clId="{8B52C96F-E3F4-4217-BB59-EC9A3B943E9A}" dt="2022-11-22T23:35:36.162" v="12570"/>
          <ac:spMkLst>
            <pc:docMk/>
            <pc:sldMk cId="1874227413" sldId="1777"/>
            <ac:spMk id="6" creationId="{3CFEB3D7-9AD5-5B61-3DAC-43169366297D}"/>
          </ac:spMkLst>
        </pc:spChg>
        <pc:spChg chg="add mod">
          <ac:chgData name="Patrick Boily" userId="4ace92db-0572-4382-889e-50f73e2bf144" providerId="ADAL" clId="{8B52C96F-E3F4-4217-BB59-EC9A3B943E9A}" dt="2022-11-22T23:47:48.591" v="12899"/>
          <ac:spMkLst>
            <pc:docMk/>
            <pc:sldMk cId="1874227413" sldId="1777"/>
            <ac:spMk id="7" creationId="{000F935A-03B8-92F4-621E-D914A4EAAA78}"/>
          </ac:spMkLst>
        </pc:spChg>
        <pc:picChg chg="mod">
          <ac:chgData name="Patrick Boily" userId="4ace92db-0572-4382-889e-50f73e2bf144" providerId="ADAL" clId="{8B52C96F-E3F4-4217-BB59-EC9A3B943E9A}" dt="2022-11-22T22:27:05.976" v="12412" actId="14100"/>
          <ac:picMkLst>
            <pc:docMk/>
            <pc:sldMk cId="1874227413" sldId="1777"/>
            <ac:picMk id="5" creationId="{00000000-0000-0000-0000-000000000000}"/>
          </ac:picMkLst>
        </pc:picChg>
      </pc:sldChg>
      <pc:sldChg chg="add del">
        <pc:chgData name="Patrick Boily" userId="4ace92db-0572-4382-889e-50f73e2bf144" providerId="ADAL" clId="{8B52C96F-E3F4-4217-BB59-EC9A3B943E9A}" dt="2022-11-22T22:22:22.059" v="12235" actId="47"/>
        <pc:sldMkLst>
          <pc:docMk/>
          <pc:sldMk cId="1812130403" sldId="1784"/>
        </pc:sldMkLst>
      </pc:sldChg>
      <pc:sldChg chg="delSp del mod">
        <pc:chgData name="Patrick Boily" userId="4ace92db-0572-4382-889e-50f73e2bf144" providerId="ADAL" clId="{8B52C96F-E3F4-4217-BB59-EC9A3B943E9A}" dt="2022-11-17T00:20:10.211" v="3176" actId="2696"/>
        <pc:sldMkLst>
          <pc:docMk/>
          <pc:sldMk cId="939213768" sldId="2097"/>
        </pc:sldMkLst>
        <pc:spChg chg="del">
          <ac:chgData name="Patrick Boily" userId="4ace92db-0572-4382-889e-50f73e2bf144" providerId="ADAL" clId="{8B52C96F-E3F4-4217-BB59-EC9A3B943E9A}" dt="2022-11-16T03:38:57.138" v="990" actId="478"/>
          <ac:spMkLst>
            <pc:docMk/>
            <pc:sldMk cId="939213768" sldId="2097"/>
            <ac:spMk id="6" creationId="{519FE32A-31B3-440C-655E-CFC11CC0225B}"/>
          </ac:spMkLst>
        </pc:spChg>
      </pc:sldChg>
      <pc:sldChg chg="add">
        <pc:chgData name="Patrick Boily" userId="4ace92db-0572-4382-889e-50f73e2bf144" providerId="ADAL" clId="{8B52C96F-E3F4-4217-BB59-EC9A3B943E9A}" dt="2022-11-17T00:20:15.888" v="3177"/>
        <pc:sldMkLst>
          <pc:docMk/>
          <pc:sldMk cId="3290243568" sldId="2097"/>
        </pc:sldMkLst>
      </pc:sldChg>
      <pc:sldChg chg="add">
        <pc:chgData name="Patrick Boily" userId="4ace92db-0572-4382-889e-50f73e2bf144" providerId="ADAL" clId="{8B52C96F-E3F4-4217-BB59-EC9A3B943E9A}" dt="2022-11-17T00:20:15.888" v="3177"/>
        <pc:sldMkLst>
          <pc:docMk/>
          <pc:sldMk cId="257553157" sldId="2105"/>
        </pc:sldMkLst>
      </pc:sldChg>
      <pc:sldChg chg="del">
        <pc:chgData name="Patrick Boily" userId="4ace92db-0572-4382-889e-50f73e2bf144" providerId="ADAL" clId="{8B52C96F-E3F4-4217-BB59-EC9A3B943E9A}" dt="2022-11-17T00:20:10.211" v="3176" actId="2696"/>
        <pc:sldMkLst>
          <pc:docMk/>
          <pc:sldMk cId="3132517962" sldId="2105"/>
        </pc:sldMkLst>
      </pc:sldChg>
      <pc:sldChg chg="del">
        <pc:chgData name="Patrick Boily" userId="4ace92db-0572-4382-889e-50f73e2bf144" providerId="ADAL" clId="{8B52C96F-E3F4-4217-BB59-EC9A3B943E9A}" dt="2022-11-16T03:38:47.719" v="989" actId="47"/>
        <pc:sldMkLst>
          <pc:docMk/>
          <pc:sldMk cId="3926890785" sldId="2106"/>
        </pc:sldMkLst>
      </pc:sldChg>
      <pc:sldChg chg="del">
        <pc:chgData name="Patrick Boily" userId="4ace92db-0572-4382-889e-50f73e2bf144" providerId="ADAL" clId="{8B52C96F-E3F4-4217-BB59-EC9A3B943E9A}" dt="2022-11-16T03:38:47.719" v="989" actId="47"/>
        <pc:sldMkLst>
          <pc:docMk/>
          <pc:sldMk cId="2107343254" sldId="2107"/>
        </pc:sldMkLst>
      </pc:sldChg>
      <pc:sldChg chg="del">
        <pc:chgData name="Patrick Boily" userId="4ace92db-0572-4382-889e-50f73e2bf144" providerId="ADAL" clId="{8B52C96F-E3F4-4217-BB59-EC9A3B943E9A}" dt="2022-11-16T03:38:47.719" v="989" actId="47"/>
        <pc:sldMkLst>
          <pc:docMk/>
          <pc:sldMk cId="2467380442" sldId="2108"/>
        </pc:sldMkLst>
      </pc:sldChg>
      <pc:sldChg chg="del">
        <pc:chgData name="Patrick Boily" userId="4ace92db-0572-4382-889e-50f73e2bf144" providerId="ADAL" clId="{8B52C96F-E3F4-4217-BB59-EC9A3B943E9A}" dt="2022-11-16T03:38:47.719" v="989" actId="47"/>
        <pc:sldMkLst>
          <pc:docMk/>
          <pc:sldMk cId="332516541" sldId="2109"/>
        </pc:sldMkLst>
      </pc:sldChg>
      <pc:sldChg chg="addSp modSp">
        <pc:chgData name="Patrick Boily" userId="4ace92db-0572-4382-889e-50f73e2bf144" providerId="ADAL" clId="{8B52C96F-E3F4-4217-BB59-EC9A3B943E9A}" dt="2022-11-23T03:14:52.591" v="13700"/>
        <pc:sldMkLst>
          <pc:docMk/>
          <pc:sldMk cId="2693656119" sldId="2365"/>
        </pc:sldMkLst>
        <pc:spChg chg="add mod">
          <ac:chgData name="Patrick Boily" userId="4ace92db-0572-4382-889e-50f73e2bf144" providerId="ADAL" clId="{8B52C96F-E3F4-4217-BB59-EC9A3B943E9A}" dt="2022-11-23T03:14:52.591" v="13700"/>
          <ac:spMkLst>
            <pc:docMk/>
            <pc:sldMk cId="2693656119" sldId="2365"/>
            <ac:spMk id="4" creationId="{A4D5390A-C38E-DD5F-A30C-F1CACB4C054B}"/>
          </ac:spMkLst>
        </pc:spChg>
      </pc:sldChg>
      <pc:sldChg chg="delSp modSp mod">
        <pc:chgData name="Patrick Boily" userId="4ace92db-0572-4382-889e-50f73e2bf144" providerId="ADAL" clId="{8B52C96F-E3F4-4217-BB59-EC9A3B943E9A}" dt="2022-11-22T02:20:12.752" v="5115" actId="1076"/>
        <pc:sldMkLst>
          <pc:docMk/>
          <pc:sldMk cId="3675571403" sldId="2368"/>
        </pc:sldMkLst>
        <pc:spChg chg="del mod topLvl">
          <ac:chgData name="Patrick Boily" userId="4ace92db-0572-4382-889e-50f73e2bf144" providerId="ADAL" clId="{8B52C96F-E3F4-4217-BB59-EC9A3B943E9A}" dt="2022-11-22T02:19:16.014" v="5113" actId="478"/>
          <ac:spMkLst>
            <pc:docMk/>
            <pc:sldMk cId="3675571403" sldId="2368"/>
            <ac:spMk id="6" creationId="{E30D7D3E-D798-7F7C-6F2A-6F56DF7A02DD}"/>
          </ac:spMkLst>
        </pc:spChg>
        <pc:spChg chg="mod topLvl">
          <ac:chgData name="Patrick Boily" userId="4ace92db-0572-4382-889e-50f73e2bf144" providerId="ADAL" clId="{8B52C96F-E3F4-4217-BB59-EC9A3B943E9A}" dt="2022-11-22T02:20:12.752" v="5115" actId="1076"/>
          <ac:spMkLst>
            <pc:docMk/>
            <pc:sldMk cId="3675571403" sldId="2368"/>
            <ac:spMk id="7" creationId="{53F9099F-E2AF-9493-9AF0-95C7E3554E59}"/>
          </ac:spMkLst>
        </pc:spChg>
        <pc:grpChg chg="del">
          <ac:chgData name="Patrick Boily" userId="4ace92db-0572-4382-889e-50f73e2bf144" providerId="ADAL" clId="{8B52C96F-E3F4-4217-BB59-EC9A3B943E9A}" dt="2022-11-22T02:19:09.330" v="5112" actId="165"/>
          <ac:grpSpMkLst>
            <pc:docMk/>
            <pc:sldMk cId="3675571403" sldId="2368"/>
            <ac:grpSpMk id="4" creationId="{79111240-83E1-BAA8-8E49-957AFE64B3D7}"/>
          </ac:grpSpMkLst>
        </pc:grpChg>
      </pc:sldChg>
      <pc:sldChg chg="addSp delSp modSp mod">
        <pc:chgData name="Patrick Boily" userId="4ace92db-0572-4382-889e-50f73e2bf144" providerId="ADAL" clId="{8B52C96F-E3F4-4217-BB59-EC9A3B943E9A}" dt="2022-11-22T03:36:21.809" v="5287"/>
        <pc:sldMkLst>
          <pc:docMk/>
          <pc:sldMk cId="1336407967" sldId="2372"/>
        </pc:sldMkLst>
        <pc:spChg chg="add mod">
          <ac:chgData name="Patrick Boily" userId="4ace92db-0572-4382-889e-50f73e2bf144" providerId="ADAL" clId="{8B52C96F-E3F4-4217-BB59-EC9A3B943E9A}" dt="2022-11-22T03:36:21.809" v="5287"/>
          <ac:spMkLst>
            <pc:docMk/>
            <pc:sldMk cId="1336407967" sldId="2372"/>
            <ac:spMk id="4" creationId="{1A387F49-B6FC-08B7-F7C4-5B9E9673C4FA}"/>
          </ac:spMkLst>
        </pc:spChg>
        <pc:spChg chg="del">
          <ac:chgData name="Patrick Boily" userId="4ace92db-0572-4382-889e-50f73e2bf144" providerId="ADAL" clId="{8B52C96F-E3F4-4217-BB59-EC9A3B943E9A}" dt="2022-11-22T03:36:21.544" v="5286" actId="478"/>
          <ac:spMkLst>
            <pc:docMk/>
            <pc:sldMk cId="1336407967" sldId="2372"/>
            <ac:spMk id="8" creationId="{B27C69F6-0609-2C00-A8A3-5F6A2DE6B8EA}"/>
          </ac:spMkLst>
        </pc:spChg>
        <pc:spChg chg="del">
          <ac:chgData name="Patrick Boily" userId="4ace92db-0572-4382-889e-50f73e2bf144" providerId="ADAL" clId="{8B52C96F-E3F4-4217-BB59-EC9A3B943E9A}" dt="2022-11-22T03:36:21.544" v="5286" actId="478"/>
          <ac:spMkLst>
            <pc:docMk/>
            <pc:sldMk cId="1336407967" sldId="2372"/>
            <ac:spMk id="9" creationId="{60842A60-64BE-FD46-3ADA-3236929F9149}"/>
          </ac:spMkLst>
        </pc:spChg>
      </pc:sldChg>
      <pc:sldChg chg="addSp delSp modSp mod">
        <pc:chgData name="Patrick Boily" userId="4ace92db-0572-4382-889e-50f73e2bf144" providerId="ADAL" clId="{8B52C96F-E3F4-4217-BB59-EC9A3B943E9A}" dt="2022-11-22T17:29:28.188" v="10649"/>
        <pc:sldMkLst>
          <pc:docMk/>
          <pc:sldMk cId="1273185838" sldId="2373"/>
        </pc:sldMkLst>
        <pc:spChg chg="del">
          <ac:chgData name="Patrick Boily" userId="4ace92db-0572-4382-889e-50f73e2bf144" providerId="ADAL" clId="{8B52C96F-E3F4-4217-BB59-EC9A3B943E9A}" dt="2022-11-22T17:29:21.640" v="10648" actId="478"/>
          <ac:spMkLst>
            <pc:docMk/>
            <pc:sldMk cId="1273185838" sldId="2373"/>
            <ac:spMk id="4" creationId="{9AEE045F-FBA3-394C-9425-3B2DE19EBBB1}"/>
          </ac:spMkLst>
        </pc:spChg>
        <pc:spChg chg="del">
          <ac:chgData name="Patrick Boily" userId="4ace92db-0572-4382-889e-50f73e2bf144" providerId="ADAL" clId="{8B52C96F-E3F4-4217-BB59-EC9A3B943E9A}" dt="2022-11-22T17:29:18.582" v="10647" actId="478"/>
          <ac:spMkLst>
            <pc:docMk/>
            <pc:sldMk cId="1273185838" sldId="2373"/>
            <ac:spMk id="6" creationId="{4F2C5C43-0451-D677-A88A-6BE50FF604D3}"/>
          </ac:spMkLst>
        </pc:spChg>
        <pc:spChg chg="add mod">
          <ac:chgData name="Patrick Boily" userId="4ace92db-0572-4382-889e-50f73e2bf144" providerId="ADAL" clId="{8B52C96F-E3F4-4217-BB59-EC9A3B943E9A}" dt="2022-11-22T17:29:28.188" v="10649"/>
          <ac:spMkLst>
            <pc:docMk/>
            <pc:sldMk cId="1273185838" sldId="2373"/>
            <ac:spMk id="7" creationId="{EAB1BAA6-FF19-F212-8845-00FDA36B551B}"/>
          </ac:spMkLst>
        </pc:spChg>
      </pc:sldChg>
      <pc:sldChg chg="addSp delSp modSp mod">
        <pc:chgData name="Patrick Boily" userId="4ace92db-0572-4382-889e-50f73e2bf144" providerId="ADAL" clId="{8B52C96F-E3F4-4217-BB59-EC9A3B943E9A}" dt="2022-11-17T00:48:27.189" v="3489" actId="166"/>
        <pc:sldMkLst>
          <pc:docMk/>
          <pc:sldMk cId="1763626907" sldId="2374"/>
        </pc:sldMkLst>
        <pc:spChg chg="mod">
          <ac:chgData name="Patrick Boily" userId="4ace92db-0572-4382-889e-50f73e2bf144" providerId="ADAL" clId="{8B52C96F-E3F4-4217-BB59-EC9A3B943E9A}" dt="2022-11-17T00:21:31.467" v="3204" actId="20577"/>
          <ac:spMkLst>
            <pc:docMk/>
            <pc:sldMk cId="1763626907" sldId="2374"/>
            <ac:spMk id="2" creationId="{4A61BF40-7817-5725-86B0-8358C2C88970}"/>
          </ac:spMkLst>
        </pc:spChg>
        <pc:spChg chg="ord">
          <ac:chgData name="Patrick Boily" userId="4ace92db-0572-4382-889e-50f73e2bf144" providerId="ADAL" clId="{8B52C96F-E3F4-4217-BB59-EC9A3B943E9A}" dt="2022-11-17T00:48:27.189" v="3489" actId="166"/>
          <ac:spMkLst>
            <pc:docMk/>
            <pc:sldMk cId="1763626907" sldId="2374"/>
            <ac:spMk id="7" creationId="{379317A1-1AAD-1BD7-E17E-A4A68372C6A4}"/>
          </ac:spMkLst>
        </pc:spChg>
        <pc:spChg chg="add del mod">
          <ac:chgData name="Patrick Boily" userId="4ace92db-0572-4382-889e-50f73e2bf144" providerId="ADAL" clId="{8B52C96F-E3F4-4217-BB59-EC9A3B943E9A}" dt="2022-11-17T00:47:29.066" v="3481" actId="478"/>
          <ac:spMkLst>
            <pc:docMk/>
            <pc:sldMk cId="1763626907" sldId="2374"/>
            <ac:spMk id="9" creationId="{D7BBC4D4-1F51-51D9-1ADB-F567665B933A}"/>
          </ac:spMkLst>
        </pc:spChg>
        <pc:spChg chg="add del mod">
          <ac:chgData name="Patrick Boily" userId="4ace92db-0572-4382-889e-50f73e2bf144" providerId="ADAL" clId="{8B52C96F-E3F4-4217-BB59-EC9A3B943E9A}" dt="2022-11-17T00:47:25.878" v="3480" actId="478"/>
          <ac:spMkLst>
            <pc:docMk/>
            <pc:sldMk cId="1763626907" sldId="2374"/>
            <ac:spMk id="12" creationId="{05E73023-D932-2ECE-5219-CC5398C3E21E}"/>
          </ac:spMkLst>
        </pc:spChg>
        <pc:spChg chg="add del mod">
          <ac:chgData name="Patrick Boily" userId="4ace92db-0572-4382-889e-50f73e2bf144" providerId="ADAL" clId="{8B52C96F-E3F4-4217-BB59-EC9A3B943E9A}" dt="2022-11-17T00:47:24.229" v="3479"/>
          <ac:spMkLst>
            <pc:docMk/>
            <pc:sldMk cId="1763626907" sldId="2374"/>
            <ac:spMk id="14" creationId="{5458DB75-3BD4-8B06-6C43-36327FC5D6BD}"/>
          </ac:spMkLst>
        </pc:spChg>
        <pc:picChg chg="add del mod">
          <ac:chgData name="Patrick Boily" userId="4ace92db-0572-4382-889e-50f73e2bf144" providerId="ADAL" clId="{8B52C96F-E3F4-4217-BB59-EC9A3B943E9A}" dt="2022-11-17T00:46:21.328" v="3474"/>
          <ac:picMkLst>
            <pc:docMk/>
            <pc:sldMk cId="1763626907" sldId="2374"/>
            <ac:picMk id="10" creationId="{58349608-CF51-46C8-C087-18CBC55B9533}"/>
          </ac:picMkLst>
        </pc:picChg>
        <pc:picChg chg="add del mod">
          <ac:chgData name="Patrick Boily" userId="4ace92db-0572-4382-889e-50f73e2bf144" providerId="ADAL" clId="{8B52C96F-E3F4-4217-BB59-EC9A3B943E9A}" dt="2022-11-17T00:46:50.130" v="3476" actId="478"/>
          <ac:picMkLst>
            <pc:docMk/>
            <pc:sldMk cId="1763626907" sldId="2374"/>
            <ac:picMk id="11" creationId="{1DF33065-79B9-5DF4-F943-263D095AD73A}"/>
          </ac:picMkLst>
        </pc:picChg>
        <pc:picChg chg="add del mod">
          <ac:chgData name="Patrick Boily" userId="4ace92db-0572-4382-889e-50f73e2bf144" providerId="ADAL" clId="{8B52C96F-E3F4-4217-BB59-EC9A3B943E9A}" dt="2022-11-17T00:47:24.229" v="3479"/>
          <ac:picMkLst>
            <pc:docMk/>
            <pc:sldMk cId="1763626907" sldId="2374"/>
            <ac:picMk id="13" creationId="{7E27CD59-F44A-EA13-D785-51829F6C8872}"/>
          </ac:picMkLst>
        </pc:picChg>
        <pc:picChg chg="add mod">
          <ac:chgData name="Patrick Boily" userId="4ace92db-0572-4382-889e-50f73e2bf144" providerId="ADAL" clId="{8B52C96F-E3F4-4217-BB59-EC9A3B943E9A}" dt="2022-11-17T00:48:22.086" v="3488" actId="12788"/>
          <ac:picMkLst>
            <pc:docMk/>
            <pc:sldMk cId="1763626907" sldId="2374"/>
            <ac:picMk id="15" creationId="{86E5768A-17B3-D077-75F0-95450E5BDC7E}"/>
          </ac:picMkLst>
        </pc:picChg>
        <pc:picChg chg="del">
          <ac:chgData name="Patrick Boily" userId="4ace92db-0572-4382-889e-50f73e2bf144" providerId="ADAL" clId="{8B52C96F-E3F4-4217-BB59-EC9A3B943E9A}" dt="2022-11-17T00:46:17.851" v="3472" actId="478"/>
          <ac:picMkLst>
            <pc:docMk/>
            <pc:sldMk cId="1763626907" sldId="2374"/>
            <ac:picMk id="16" creationId="{68BBBF94-5F96-6650-0201-3C4381F7A240}"/>
          </ac:picMkLst>
        </pc:picChg>
      </pc:sldChg>
      <pc:sldChg chg="addSp delSp modSp mod chgLayout">
        <pc:chgData name="Patrick Boily" userId="4ace92db-0572-4382-889e-50f73e2bf144" providerId="ADAL" clId="{8B52C96F-E3F4-4217-BB59-EC9A3B943E9A}" dt="2022-11-17T03:01:19.724" v="3519"/>
        <pc:sldMkLst>
          <pc:docMk/>
          <pc:sldMk cId="4146803144" sldId="2375"/>
        </pc:sldMkLst>
        <pc:spChg chg="mod ord">
          <ac:chgData name="Patrick Boily" userId="4ace92db-0572-4382-889e-50f73e2bf144" providerId="ADAL" clId="{8B52C96F-E3F4-4217-BB59-EC9A3B943E9A}" dt="2022-11-17T02:58:43.788" v="3514" actId="700"/>
          <ac:spMkLst>
            <pc:docMk/>
            <pc:sldMk cId="4146803144" sldId="2375"/>
            <ac:spMk id="2" creationId="{4A61BF40-7817-5725-86B0-8358C2C88970}"/>
          </ac:spMkLst>
        </pc:spChg>
        <pc:spChg chg="del">
          <ac:chgData name="Patrick Boily" userId="4ace92db-0572-4382-889e-50f73e2bf144" providerId="ADAL" clId="{8B52C96F-E3F4-4217-BB59-EC9A3B943E9A}" dt="2022-11-17T02:58:43.788" v="3514" actId="700"/>
          <ac:spMkLst>
            <pc:docMk/>
            <pc:sldMk cId="4146803144" sldId="2375"/>
            <ac:spMk id="4" creationId="{165FE7F3-BB04-EF8C-B79B-17B603BE27C2}"/>
          </ac:spMkLst>
        </pc:spChg>
        <pc:spChg chg="mod ord">
          <ac:chgData name="Patrick Boily" userId="4ace92db-0572-4382-889e-50f73e2bf144" providerId="ADAL" clId="{8B52C96F-E3F4-4217-BB59-EC9A3B943E9A}" dt="2022-11-17T02:58:43.788" v="3514" actId="700"/>
          <ac:spMkLst>
            <pc:docMk/>
            <pc:sldMk cId="4146803144" sldId="2375"/>
            <ac:spMk id="5" creationId="{FA601820-CED4-1A1F-986F-EB92D3C5EF9E}"/>
          </ac:spMkLst>
        </pc:spChg>
        <pc:spChg chg="mod ord">
          <ac:chgData name="Patrick Boily" userId="4ace92db-0572-4382-889e-50f73e2bf144" providerId="ADAL" clId="{8B52C96F-E3F4-4217-BB59-EC9A3B943E9A}" dt="2022-11-17T02:58:43.788" v="3514" actId="700"/>
          <ac:spMkLst>
            <pc:docMk/>
            <pc:sldMk cId="4146803144" sldId="2375"/>
            <ac:spMk id="6" creationId="{E7CACD10-BD64-4606-3EBA-33ED44F7783D}"/>
          </ac:spMkLst>
        </pc:spChg>
        <pc:spChg chg="add del mod">
          <ac:chgData name="Patrick Boily" userId="4ace92db-0572-4382-889e-50f73e2bf144" providerId="ADAL" clId="{8B52C96F-E3F4-4217-BB59-EC9A3B943E9A}" dt="2022-11-17T00:48:45.157" v="3491" actId="478"/>
          <ac:spMkLst>
            <pc:docMk/>
            <pc:sldMk cId="4146803144" sldId="2375"/>
            <ac:spMk id="9" creationId="{65D2CEE6-43D0-3AA2-20D8-2E59814377CE}"/>
          </ac:spMkLst>
        </pc:spChg>
        <pc:spChg chg="add del mod ord">
          <ac:chgData name="Patrick Boily" userId="4ace92db-0572-4382-889e-50f73e2bf144" providerId="ADAL" clId="{8B52C96F-E3F4-4217-BB59-EC9A3B943E9A}" dt="2022-11-17T02:58:54.506" v="3515" actId="931"/>
          <ac:spMkLst>
            <pc:docMk/>
            <pc:sldMk cId="4146803144" sldId="2375"/>
            <ac:spMk id="10" creationId="{E70280C9-FC72-6A04-5DCA-1AAB9CFDD0F2}"/>
          </ac:spMkLst>
        </pc:spChg>
        <pc:spChg chg="add mod ord">
          <ac:chgData name="Patrick Boily" userId="4ace92db-0572-4382-889e-50f73e2bf144" providerId="ADAL" clId="{8B52C96F-E3F4-4217-BB59-EC9A3B943E9A}" dt="2022-11-17T02:58:43.788" v="3514" actId="700"/>
          <ac:spMkLst>
            <pc:docMk/>
            <pc:sldMk cId="4146803144" sldId="2375"/>
            <ac:spMk id="11" creationId="{A961D3CB-DE67-A14B-B377-0F8A5983B8EA}"/>
          </ac:spMkLst>
        </pc:spChg>
        <pc:spChg chg="del">
          <ac:chgData name="Patrick Boily" userId="4ace92db-0572-4382-889e-50f73e2bf144" providerId="ADAL" clId="{8B52C96F-E3F4-4217-BB59-EC9A3B943E9A}" dt="2022-11-17T02:58:35.119" v="3513" actId="478"/>
          <ac:spMkLst>
            <pc:docMk/>
            <pc:sldMk cId="4146803144" sldId="2375"/>
            <ac:spMk id="13" creationId="{9419F442-6E81-FB9D-B55D-2CA2231ED129}"/>
          </ac:spMkLst>
        </pc:spChg>
        <pc:picChg chg="del">
          <ac:chgData name="Patrick Boily" userId="4ace92db-0572-4382-889e-50f73e2bf144" providerId="ADAL" clId="{8B52C96F-E3F4-4217-BB59-EC9A3B943E9A}" dt="2022-11-17T00:48:42.805" v="3490" actId="478"/>
          <ac:picMkLst>
            <pc:docMk/>
            <pc:sldMk cId="4146803144" sldId="2375"/>
            <ac:picMk id="12" creationId="{F63912B8-B02A-6BBB-3B61-B94AEE28D610}"/>
          </ac:picMkLst>
        </pc:picChg>
        <pc:picChg chg="add mod">
          <ac:chgData name="Patrick Boily" userId="4ace92db-0572-4382-889e-50f73e2bf144" providerId="ADAL" clId="{8B52C96F-E3F4-4217-BB59-EC9A3B943E9A}" dt="2022-11-17T03:01:19.724" v="3519"/>
          <ac:picMkLst>
            <pc:docMk/>
            <pc:sldMk cId="4146803144" sldId="2375"/>
            <ac:picMk id="15" creationId="{01978B27-B8DD-998F-7BCC-00617D945D66}"/>
          </ac:picMkLst>
        </pc:picChg>
      </pc:sldChg>
      <pc:sldChg chg="modSp mod">
        <pc:chgData name="Patrick Boily" userId="4ace92db-0572-4382-889e-50f73e2bf144" providerId="ADAL" clId="{8B52C96F-E3F4-4217-BB59-EC9A3B943E9A}" dt="2022-11-17T00:45:27.814" v="3455" actId="20577"/>
        <pc:sldMkLst>
          <pc:docMk/>
          <pc:sldMk cId="3126741530" sldId="2376"/>
        </pc:sldMkLst>
        <pc:spChg chg="mod">
          <ac:chgData name="Patrick Boily" userId="4ace92db-0572-4382-889e-50f73e2bf144" providerId="ADAL" clId="{8B52C96F-E3F4-4217-BB59-EC9A3B943E9A}" dt="2022-11-17T00:45:27.814" v="3455" actId="20577"/>
          <ac:spMkLst>
            <pc:docMk/>
            <pc:sldMk cId="3126741530" sldId="2376"/>
            <ac:spMk id="2" creationId="{4A61BF40-7817-5725-86B0-8358C2C88970}"/>
          </ac:spMkLst>
        </pc:spChg>
      </pc:sldChg>
      <pc:sldChg chg="add">
        <pc:chgData name="Patrick Boily" userId="4ace92db-0572-4382-889e-50f73e2bf144" providerId="ADAL" clId="{8B52C96F-E3F4-4217-BB59-EC9A3B943E9A}" dt="2022-11-17T00:43:49.408" v="3407"/>
        <pc:sldMkLst>
          <pc:docMk/>
          <pc:sldMk cId="3405653788" sldId="2377"/>
        </pc:sldMkLst>
      </pc:sldChg>
      <pc:sldChg chg="del ord">
        <pc:chgData name="Patrick Boily" userId="4ace92db-0572-4382-889e-50f73e2bf144" providerId="ADAL" clId="{8B52C96F-E3F4-4217-BB59-EC9A3B943E9A}" dt="2022-11-17T00:43:43.627" v="3406" actId="2696"/>
        <pc:sldMkLst>
          <pc:docMk/>
          <pc:sldMk cId="3718599088" sldId="2377"/>
        </pc:sldMkLst>
      </pc:sldChg>
      <pc:sldChg chg="addSp delSp modSp mod">
        <pc:chgData name="Patrick Boily" userId="4ace92db-0572-4382-889e-50f73e2bf144" providerId="ADAL" clId="{8B52C96F-E3F4-4217-BB59-EC9A3B943E9A}" dt="2022-11-22T03:36:12.075" v="5283"/>
        <pc:sldMkLst>
          <pc:docMk/>
          <pc:sldMk cId="4129159838" sldId="2378"/>
        </pc:sldMkLst>
        <pc:spChg chg="add mod">
          <ac:chgData name="Patrick Boily" userId="4ace92db-0572-4382-889e-50f73e2bf144" providerId="ADAL" clId="{8B52C96F-E3F4-4217-BB59-EC9A3B943E9A}" dt="2022-11-22T03:36:12.075" v="5283"/>
          <ac:spMkLst>
            <pc:docMk/>
            <pc:sldMk cId="4129159838" sldId="2378"/>
            <ac:spMk id="3" creationId="{8F9C325A-16A3-286B-E0AB-6BA2B28CF8DF}"/>
          </ac:spMkLst>
        </pc:spChg>
        <pc:spChg chg="del">
          <ac:chgData name="Patrick Boily" userId="4ace92db-0572-4382-889e-50f73e2bf144" providerId="ADAL" clId="{8B52C96F-E3F4-4217-BB59-EC9A3B943E9A}" dt="2022-11-22T03:36:11.809" v="5282" actId="478"/>
          <ac:spMkLst>
            <pc:docMk/>
            <pc:sldMk cId="4129159838" sldId="2378"/>
            <ac:spMk id="11" creationId="{4690D655-7651-58C5-277B-2A9D7986447D}"/>
          </ac:spMkLst>
        </pc:spChg>
        <pc:spChg chg="del">
          <ac:chgData name="Patrick Boily" userId="4ace92db-0572-4382-889e-50f73e2bf144" providerId="ADAL" clId="{8B52C96F-E3F4-4217-BB59-EC9A3B943E9A}" dt="2022-11-22T03:36:11.809" v="5282" actId="478"/>
          <ac:spMkLst>
            <pc:docMk/>
            <pc:sldMk cId="4129159838" sldId="2378"/>
            <ac:spMk id="12" creationId="{54C8F8D5-AA1D-33D2-E9A0-DF4D51D3ACB0}"/>
          </ac:spMkLst>
        </pc:spChg>
      </pc:sldChg>
      <pc:sldChg chg="addSp delSp modSp mod">
        <pc:chgData name="Patrick Boily" userId="4ace92db-0572-4382-889e-50f73e2bf144" providerId="ADAL" clId="{8B52C96F-E3F4-4217-BB59-EC9A3B943E9A}" dt="2022-11-22T03:34:41.884" v="5247"/>
        <pc:sldMkLst>
          <pc:docMk/>
          <pc:sldMk cId="1758238088" sldId="2379"/>
        </pc:sldMkLst>
        <pc:spChg chg="add mod">
          <ac:chgData name="Patrick Boily" userId="4ace92db-0572-4382-889e-50f73e2bf144" providerId="ADAL" clId="{8B52C96F-E3F4-4217-BB59-EC9A3B943E9A}" dt="2022-11-22T03:34:41.884" v="5247"/>
          <ac:spMkLst>
            <pc:docMk/>
            <pc:sldMk cId="1758238088" sldId="2379"/>
            <ac:spMk id="8" creationId="{4048F2A8-9B24-9F57-EDB5-45A5BBB46BAB}"/>
          </ac:spMkLst>
        </pc:spChg>
        <pc:spChg chg="del">
          <ac:chgData name="Patrick Boily" userId="4ace92db-0572-4382-889e-50f73e2bf144" providerId="ADAL" clId="{8B52C96F-E3F4-4217-BB59-EC9A3B943E9A}" dt="2022-11-22T03:34:41.631" v="5246" actId="478"/>
          <ac:spMkLst>
            <pc:docMk/>
            <pc:sldMk cId="1758238088" sldId="2379"/>
            <ac:spMk id="11" creationId="{19F14795-C06B-C0A5-AC6A-27659B31D4FF}"/>
          </ac:spMkLst>
        </pc:spChg>
        <pc:spChg chg="del">
          <ac:chgData name="Patrick Boily" userId="4ace92db-0572-4382-889e-50f73e2bf144" providerId="ADAL" clId="{8B52C96F-E3F4-4217-BB59-EC9A3B943E9A}" dt="2022-11-22T03:34:41.631" v="5246" actId="478"/>
          <ac:spMkLst>
            <pc:docMk/>
            <pc:sldMk cId="1758238088" sldId="2379"/>
            <ac:spMk id="12" creationId="{446666A4-74C0-06C6-0C18-112CFA1ADD81}"/>
          </ac:spMkLst>
        </pc:spChg>
      </pc:sldChg>
      <pc:sldChg chg="addSp delSp modSp mod">
        <pc:chgData name="Patrick Boily" userId="4ace92db-0572-4382-889e-50f73e2bf144" providerId="ADAL" clId="{8B52C96F-E3F4-4217-BB59-EC9A3B943E9A}" dt="2022-11-22T03:32:50.187" v="5203"/>
        <pc:sldMkLst>
          <pc:docMk/>
          <pc:sldMk cId="1624300850" sldId="2380"/>
        </pc:sldMkLst>
        <pc:spChg chg="add mod">
          <ac:chgData name="Patrick Boily" userId="4ace92db-0572-4382-889e-50f73e2bf144" providerId="ADAL" clId="{8B52C96F-E3F4-4217-BB59-EC9A3B943E9A}" dt="2022-11-22T03:32:50.187" v="5203"/>
          <ac:spMkLst>
            <pc:docMk/>
            <pc:sldMk cId="1624300850" sldId="2380"/>
            <ac:spMk id="3" creationId="{430B26E9-0CEB-996B-7938-F91A0F3A8DE8}"/>
          </ac:spMkLst>
        </pc:spChg>
        <pc:spChg chg="del">
          <ac:chgData name="Patrick Boily" userId="4ace92db-0572-4382-889e-50f73e2bf144" providerId="ADAL" clId="{8B52C96F-E3F4-4217-BB59-EC9A3B943E9A}" dt="2022-11-22T03:32:49.873" v="5202" actId="478"/>
          <ac:spMkLst>
            <pc:docMk/>
            <pc:sldMk cId="1624300850" sldId="2380"/>
            <ac:spMk id="10" creationId="{346F9C87-A411-4E0E-270C-229C3C049C94}"/>
          </ac:spMkLst>
        </pc:spChg>
        <pc:spChg chg="del">
          <ac:chgData name="Patrick Boily" userId="4ace92db-0572-4382-889e-50f73e2bf144" providerId="ADAL" clId="{8B52C96F-E3F4-4217-BB59-EC9A3B943E9A}" dt="2022-11-22T03:32:49.873" v="5202" actId="478"/>
          <ac:spMkLst>
            <pc:docMk/>
            <pc:sldMk cId="1624300850" sldId="2380"/>
            <ac:spMk id="11" creationId="{4B7EF132-4AD7-CE16-DB20-710BC72CF3DD}"/>
          </ac:spMkLst>
        </pc:spChg>
      </pc:sldChg>
      <pc:sldChg chg="addSp delSp modSp mod">
        <pc:chgData name="Patrick Boily" userId="4ace92db-0572-4382-889e-50f73e2bf144" providerId="ADAL" clId="{8B52C96F-E3F4-4217-BB59-EC9A3B943E9A}" dt="2022-11-22T03:35:11.937" v="5261"/>
        <pc:sldMkLst>
          <pc:docMk/>
          <pc:sldMk cId="2603552988" sldId="2381"/>
        </pc:sldMkLst>
        <pc:spChg chg="add mod">
          <ac:chgData name="Patrick Boily" userId="4ace92db-0572-4382-889e-50f73e2bf144" providerId="ADAL" clId="{8B52C96F-E3F4-4217-BB59-EC9A3B943E9A}" dt="2022-11-22T03:35:11.937" v="5261"/>
          <ac:spMkLst>
            <pc:docMk/>
            <pc:sldMk cId="2603552988" sldId="2381"/>
            <ac:spMk id="3" creationId="{648B50EE-FD11-44B3-F536-38B2E2F20906}"/>
          </ac:spMkLst>
        </pc:spChg>
        <pc:spChg chg="del">
          <ac:chgData name="Patrick Boily" userId="4ace92db-0572-4382-889e-50f73e2bf144" providerId="ADAL" clId="{8B52C96F-E3F4-4217-BB59-EC9A3B943E9A}" dt="2022-11-22T03:35:11.724" v="5260" actId="478"/>
          <ac:spMkLst>
            <pc:docMk/>
            <pc:sldMk cId="2603552988" sldId="2381"/>
            <ac:spMk id="9" creationId="{E0A39D0A-2682-1F41-9133-CAC08C67D91E}"/>
          </ac:spMkLst>
        </pc:spChg>
        <pc:spChg chg="del">
          <ac:chgData name="Patrick Boily" userId="4ace92db-0572-4382-889e-50f73e2bf144" providerId="ADAL" clId="{8B52C96F-E3F4-4217-BB59-EC9A3B943E9A}" dt="2022-11-22T03:35:11.724" v="5260" actId="478"/>
          <ac:spMkLst>
            <pc:docMk/>
            <pc:sldMk cId="2603552988" sldId="2381"/>
            <ac:spMk id="10" creationId="{61C621DA-AEC4-4219-8C50-CCD6E57752C2}"/>
          </ac:spMkLst>
        </pc:spChg>
      </pc:sldChg>
      <pc:sldChg chg="delSp modSp mod">
        <pc:chgData name="Patrick Boily" userId="4ace92db-0572-4382-889e-50f73e2bf144" providerId="ADAL" clId="{8B52C96F-E3F4-4217-BB59-EC9A3B943E9A}" dt="2022-11-22T17:27:43.807" v="10596" actId="20577"/>
        <pc:sldMkLst>
          <pc:docMk/>
          <pc:sldMk cId="3671337976" sldId="2382"/>
        </pc:sldMkLst>
        <pc:spChg chg="mod">
          <ac:chgData name="Patrick Boily" userId="4ace92db-0572-4382-889e-50f73e2bf144" providerId="ADAL" clId="{8B52C96F-E3F4-4217-BB59-EC9A3B943E9A}" dt="2022-11-22T17:27:43.807" v="10596" actId="20577"/>
          <ac:spMkLst>
            <pc:docMk/>
            <pc:sldMk cId="3671337976" sldId="2382"/>
            <ac:spMk id="2" creationId="{4A61BF40-7817-5725-86B0-8358C2C88970}"/>
          </ac:spMkLst>
        </pc:spChg>
        <pc:spChg chg="del">
          <ac:chgData name="Patrick Boily" userId="4ace92db-0572-4382-889e-50f73e2bf144" providerId="ADAL" clId="{8B52C96F-E3F4-4217-BB59-EC9A3B943E9A}" dt="2022-11-22T02:18:57.312" v="5111" actId="478"/>
          <ac:spMkLst>
            <pc:docMk/>
            <pc:sldMk cId="3671337976" sldId="2382"/>
            <ac:spMk id="3" creationId="{7DCF2878-A5EE-16B2-4086-E755B9148B3D}"/>
          </ac:spMkLst>
        </pc:spChg>
      </pc:sldChg>
      <pc:sldChg chg="delSp modSp mod">
        <pc:chgData name="Patrick Boily" userId="4ace92db-0572-4382-889e-50f73e2bf144" providerId="ADAL" clId="{8B52C96F-E3F4-4217-BB59-EC9A3B943E9A}" dt="2022-11-23T03:57:48.876" v="14595" actId="20577"/>
        <pc:sldMkLst>
          <pc:docMk/>
          <pc:sldMk cId="3899584890" sldId="2383"/>
        </pc:sldMkLst>
        <pc:spChg chg="mod">
          <ac:chgData name="Patrick Boily" userId="4ace92db-0572-4382-889e-50f73e2bf144" providerId="ADAL" clId="{8B52C96F-E3F4-4217-BB59-EC9A3B943E9A}" dt="2022-11-23T03:57:48.876" v="14595" actId="20577"/>
          <ac:spMkLst>
            <pc:docMk/>
            <pc:sldMk cId="3899584890" sldId="2383"/>
            <ac:spMk id="2" creationId="{4A61BF40-7817-5725-86B0-8358C2C88970}"/>
          </ac:spMkLst>
        </pc:spChg>
        <pc:spChg chg="del">
          <ac:chgData name="Patrick Boily" userId="4ace92db-0572-4382-889e-50f73e2bf144" providerId="ADAL" clId="{8B52C96F-E3F4-4217-BB59-EC9A3B943E9A}" dt="2022-11-22T02:18:22.255" v="5106" actId="478"/>
          <ac:spMkLst>
            <pc:docMk/>
            <pc:sldMk cId="3899584890" sldId="2383"/>
            <ac:spMk id="3" creationId="{94D08646-D5E1-0349-03CB-E74629433695}"/>
          </ac:spMkLst>
        </pc:spChg>
      </pc:sldChg>
      <pc:sldChg chg="delSp modSp mod">
        <pc:chgData name="Patrick Boily" userId="4ace92db-0572-4382-889e-50f73e2bf144" providerId="ADAL" clId="{8B52C96F-E3F4-4217-BB59-EC9A3B943E9A}" dt="2022-11-22T19:53:27.405" v="11494" actId="20577"/>
        <pc:sldMkLst>
          <pc:docMk/>
          <pc:sldMk cId="1342233210" sldId="2384"/>
        </pc:sldMkLst>
        <pc:spChg chg="mod">
          <ac:chgData name="Patrick Boily" userId="4ace92db-0572-4382-889e-50f73e2bf144" providerId="ADAL" clId="{8B52C96F-E3F4-4217-BB59-EC9A3B943E9A}" dt="2022-11-22T19:53:27.405" v="11494" actId="20577"/>
          <ac:spMkLst>
            <pc:docMk/>
            <pc:sldMk cId="1342233210" sldId="2384"/>
            <ac:spMk id="2" creationId="{4A61BF40-7817-5725-86B0-8358C2C88970}"/>
          </ac:spMkLst>
        </pc:spChg>
        <pc:spChg chg="del">
          <ac:chgData name="Patrick Boily" userId="4ace92db-0572-4382-889e-50f73e2bf144" providerId="ADAL" clId="{8B52C96F-E3F4-4217-BB59-EC9A3B943E9A}" dt="2022-11-22T02:17:19.316" v="5098" actId="478"/>
          <ac:spMkLst>
            <pc:docMk/>
            <pc:sldMk cId="1342233210" sldId="2384"/>
            <ac:spMk id="3" creationId="{C2E12526-B1CA-07B6-989D-13D06BBC36DA}"/>
          </ac:spMkLst>
        </pc:spChg>
      </pc:sldChg>
      <pc:sldChg chg="del">
        <pc:chgData name="Patrick Boily" userId="4ace92db-0572-4382-889e-50f73e2bf144" providerId="ADAL" clId="{8B52C96F-E3F4-4217-BB59-EC9A3B943E9A}" dt="2022-11-20T22:04:16.221" v="4807" actId="2696"/>
        <pc:sldMkLst>
          <pc:docMk/>
          <pc:sldMk cId="2439516670" sldId="2385"/>
        </pc:sldMkLst>
      </pc:sldChg>
      <pc:sldChg chg="addSp delSp modSp add mod">
        <pc:chgData name="Patrick Boily" userId="4ace92db-0572-4382-889e-50f73e2bf144" providerId="ADAL" clId="{8B52C96F-E3F4-4217-BB59-EC9A3B943E9A}" dt="2022-11-22T16:21:10.351" v="10295" actId="20577"/>
        <pc:sldMkLst>
          <pc:docMk/>
          <pc:sldMk cId="3007110428" sldId="2385"/>
        </pc:sldMkLst>
        <pc:spChg chg="del">
          <ac:chgData name="Patrick Boily" userId="4ace92db-0572-4382-889e-50f73e2bf144" providerId="ADAL" clId="{8B52C96F-E3F4-4217-BB59-EC9A3B943E9A}" dt="2022-11-22T02:18:43.766" v="5109" actId="478"/>
          <ac:spMkLst>
            <pc:docMk/>
            <pc:sldMk cId="3007110428" sldId="2385"/>
            <ac:spMk id="3" creationId="{CDD576EE-C871-C794-7392-2C6189B19961}"/>
          </ac:spMkLst>
        </pc:spChg>
        <pc:spChg chg="add mod">
          <ac:chgData name="Patrick Boily" userId="4ace92db-0572-4382-889e-50f73e2bf144" providerId="ADAL" clId="{8B52C96F-E3F4-4217-BB59-EC9A3B943E9A}" dt="2022-11-22T16:21:10.351" v="10295" actId="20577"/>
          <ac:spMkLst>
            <pc:docMk/>
            <pc:sldMk cId="3007110428" sldId="2385"/>
            <ac:spMk id="9" creationId="{019A6AD8-912A-CF6C-10F5-A1533D8AD893}"/>
          </ac:spMkLst>
        </pc:spChg>
        <pc:picChg chg="del">
          <ac:chgData name="Patrick Boily" userId="4ace92db-0572-4382-889e-50f73e2bf144" providerId="ADAL" clId="{8B52C96F-E3F4-4217-BB59-EC9A3B943E9A}" dt="2022-11-22T16:20:12.543" v="10271" actId="478"/>
          <ac:picMkLst>
            <pc:docMk/>
            <pc:sldMk cId="3007110428" sldId="2385"/>
            <ac:picMk id="7" creationId="{EFDDFA1D-5041-738E-B37B-DBE6FEECCBF5}"/>
          </ac:picMkLst>
        </pc:picChg>
      </pc:sldChg>
      <pc:sldChg chg="addSp delSp modSp mod">
        <pc:chgData name="Patrick Boily" userId="4ace92db-0572-4382-889e-50f73e2bf144" providerId="ADAL" clId="{8B52C96F-E3F4-4217-BB59-EC9A3B943E9A}" dt="2022-11-22T02:23:12.757" v="5148"/>
        <pc:sldMkLst>
          <pc:docMk/>
          <pc:sldMk cId="4200142931" sldId="2386"/>
        </pc:sldMkLst>
        <pc:spChg chg="add mod">
          <ac:chgData name="Patrick Boily" userId="4ace92db-0572-4382-889e-50f73e2bf144" providerId="ADAL" clId="{8B52C96F-E3F4-4217-BB59-EC9A3B943E9A}" dt="2022-11-22T02:23:12.757" v="5148"/>
          <ac:spMkLst>
            <pc:docMk/>
            <pc:sldMk cId="4200142931" sldId="2386"/>
            <ac:spMk id="10" creationId="{45E0C553-E8B3-28DF-6741-D5C896F4E135}"/>
          </ac:spMkLst>
        </pc:spChg>
        <pc:grpChg chg="del">
          <ac:chgData name="Patrick Boily" userId="4ace92db-0572-4382-889e-50f73e2bf144" providerId="ADAL" clId="{8B52C96F-E3F4-4217-BB59-EC9A3B943E9A}" dt="2022-11-22T02:20:36.652" v="5119" actId="478"/>
          <ac:grpSpMkLst>
            <pc:docMk/>
            <pc:sldMk cId="4200142931" sldId="2386"/>
            <ac:grpSpMk id="3" creationId="{300AD380-9A35-2DA2-4545-B5B291BBEB5C}"/>
          </ac:grpSpMkLst>
        </pc:grpChg>
      </pc:sldChg>
      <pc:sldChg chg="addSp delSp modSp mod">
        <pc:chgData name="Patrick Boily" userId="4ace92db-0572-4382-889e-50f73e2bf144" providerId="ADAL" clId="{8B52C96F-E3F4-4217-BB59-EC9A3B943E9A}" dt="2022-11-22T02:23:49.376" v="5164"/>
        <pc:sldMkLst>
          <pc:docMk/>
          <pc:sldMk cId="1753933304" sldId="2387"/>
        </pc:sldMkLst>
        <pc:spChg chg="mod">
          <ac:chgData name="Patrick Boily" userId="4ace92db-0572-4382-889e-50f73e2bf144" providerId="ADAL" clId="{8B52C96F-E3F4-4217-BB59-EC9A3B943E9A}" dt="2022-11-22T01:35:08.390" v="5071" actId="20577"/>
          <ac:spMkLst>
            <pc:docMk/>
            <pc:sldMk cId="1753933304" sldId="2387"/>
            <ac:spMk id="2" creationId="{4A61BF40-7817-5725-86B0-8358C2C88970}"/>
          </ac:spMkLst>
        </pc:spChg>
        <pc:spChg chg="add mod">
          <ac:chgData name="Patrick Boily" userId="4ace92db-0572-4382-889e-50f73e2bf144" providerId="ADAL" clId="{8B52C96F-E3F4-4217-BB59-EC9A3B943E9A}" dt="2022-11-22T02:23:49.376" v="5164"/>
          <ac:spMkLst>
            <pc:docMk/>
            <pc:sldMk cId="1753933304" sldId="2387"/>
            <ac:spMk id="10" creationId="{F8803D5A-33BB-50C0-4F8D-AE78720A735E}"/>
          </ac:spMkLst>
        </pc:spChg>
        <pc:grpChg chg="del">
          <ac:chgData name="Patrick Boily" userId="4ace92db-0572-4382-889e-50f73e2bf144" providerId="ADAL" clId="{8B52C96F-E3F4-4217-BB59-EC9A3B943E9A}" dt="2022-11-22T02:21:51.676" v="5135" actId="478"/>
          <ac:grpSpMkLst>
            <pc:docMk/>
            <pc:sldMk cId="1753933304" sldId="2387"/>
            <ac:grpSpMk id="3" creationId="{04A403DA-91BC-68CE-87FA-D723FDA59EE7}"/>
          </ac:grpSpMkLst>
        </pc:grpChg>
      </pc:sldChg>
      <pc:sldChg chg="addSp delSp modSp mod">
        <pc:chgData name="Patrick Boily" userId="4ace92db-0572-4382-889e-50f73e2bf144" providerId="ADAL" clId="{8B52C96F-E3F4-4217-BB59-EC9A3B943E9A}" dt="2022-11-22T14:50:35.571" v="8596" actId="20577"/>
        <pc:sldMkLst>
          <pc:docMk/>
          <pc:sldMk cId="3106022402" sldId="2388"/>
        </pc:sldMkLst>
        <pc:spChg chg="mod">
          <ac:chgData name="Patrick Boily" userId="4ace92db-0572-4382-889e-50f73e2bf144" providerId="ADAL" clId="{8B52C96F-E3F4-4217-BB59-EC9A3B943E9A}" dt="2022-11-22T14:50:35.571" v="8596" actId="20577"/>
          <ac:spMkLst>
            <pc:docMk/>
            <pc:sldMk cId="3106022402" sldId="2388"/>
            <ac:spMk id="2" creationId="{4A61BF40-7817-5725-86B0-8358C2C88970}"/>
          </ac:spMkLst>
        </pc:spChg>
        <pc:spChg chg="add mod">
          <ac:chgData name="Patrick Boily" userId="4ace92db-0572-4382-889e-50f73e2bf144" providerId="ADAL" clId="{8B52C96F-E3F4-4217-BB59-EC9A3B943E9A}" dt="2022-11-22T02:24:06.537" v="5170"/>
          <ac:spMkLst>
            <pc:docMk/>
            <pc:sldMk cId="3106022402" sldId="2388"/>
            <ac:spMk id="10" creationId="{7D9B0EC1-0218-4C9B-4EBF-6FE89C16800D}"/>
          </ac:spMkLst>
        </pc:spChg>
        <pc:grpChg chg="del">
          <ac:chgData name="Patrick Boily" userId="4ace92db-0572-4382-889e-50f73e2bf144" providerId="ADAL" clId="{8B52C96F-E3F4-4217-BB59-EC9A3B943E9A}" dt="2022-11-22T02:22:40.689" v="5141" actId="478"/>
          <ac:grpSpMkLst>
            <pc:docMk/>
            <pc:sldMk cId="3106022402" sldId="2388"/>
            <ac:grpSpMk id="3" creationId="{EBFFADFD-D684-67F3-DA22-E92163E96CFA}"/>
          </ac:grpSpMkLst>
        </pc:grpChg>
      </pc:sldChg>
      <pc:sldChg chg="modSp mod">
        <pc:chgData name="Patrick Boily" userId="4ace92db-0572-4382-889e-50f73e2bf144" providerId="ADAL" clId="{8B52C96F-E3F4-4217-BB59-EC9A3B943E9A}" dt="2022-11-16T16:41:24.973" v="2044" actId="14100"/>
        <pc:sldMkLst>
          <pc:docMk/>
          <pc:sldMk cId="706052176" sldId="2391"/>
        </pc:sldMkLst>
        <pc:spChg chg="mod">
          <ac:chgData name="Patrick Boily" userId="4ace92db-0572-4382-889e-50f73e2bf144" providerId="ADAL" clId="{8B52C96F-E3F4-4217-BB59-EC9A3B943E9A}" dt="2022-11-15T03:46:00.948" v="114" actId="20577"/>
          <ac:spMkLst>
            <pc:docMk/>
            <pc:sldMk cId="706052176" sldId="2391"/>
            <ac:spMk id="2" creationId="{C3B3C0E7-5538-A965-518E-0E097041F227}"/>
          </ac:spMkLst>
        </pc:spChg>
        <pc:spChg chg="mod">
          <ac:chgData name="Patrick Boily" userId="4ace92db-0572-4382-889e-50f73e2bf144" providerId="ADAL" clId="{8B52C96F-E3F4-4217-BB59-EC9A3B943E9A}" dt="2022-11-16T16:41:24.973" v="2044" actId="14100"/>
          <ac:spMkLst>
            <pc:docMk/>
            <pc:sldMk cId="706052176" sldId="2391"/>
            <ac:spMk id="3" creationId="{E3A0669C-DD50-5A19-8D4A-2A865661DAB9}"/>
          </ac:spMkLst>
        </pc:spChg>
      </pc:sldChg>
      <pc:sldChg chg="addSp delSp modSp mod modClrScheme chgLayout">
        <pc:chgData name="Patrick Boily" userId="4ace92db-0572-4382-889e-50f73e2bf144" providerId="ADAL" clId="{8B52C96F-E3F4-4217-BB59-EC9A3B943E9A}" dt="2022-11-22T02:23:07.356" v="5145"/>
        <pc:sldMkLst>
          <pc:docMk/>
          <pc:sldMk cId="1699192213" sldId="2392"/>
        </pc:sldMkLst>
        <pc:spChg chg="add mod">
          <ac:chgData name="Patrick Boily" userId="4ace92db-0572-4382-889e-50f73e2bf144" providerId="ADAL" clId="{8B52C96F-E3F4-4217-BB59-EC9A3B943E9A}" dt="2022-11-22T02:23:07.356" v="5145"/>
          <ac:spMkLst>
            <pc:docMk/>
            <pc:sldMk cId="1699192213" sldId="2392"/>
            <ac:spMk id="2" creationId="{62A9D99F-87D0-CCFF-95E9-7474683274B1}"/>
          </ac:spMkLst>
        </pc:spChg>
        <pc:spChg chg="del">
          <ac:chgData name="Patrick Boily" userId="4ace92db-0572-4382-889e-50f73e2bf144" providerId="ADAL" clId="{8B52C96F-E3F4-4217-BB59-EC9A3B943E9A}" dt="2022-11-21T14:32:55.873" v="4811" actId="700"/>
          <ac:spMkLst>
            <pc:docMk/>
            <pc:sldMk cId="1699192213" sldId="2392"/>
            <ac:spMk id="2" creationId="{C5E1770B-BE97-D1D1-08BB-15E5F65AA0B1}"/>
          </ac:spMkLst>
        </pc:spChg>
        <pc:spChg chg="del">
          <ac:chgData name="Patrick Boily" userId="4ace92db-0572-4382-889e-50f73e2bf144" providerId="ADAL" clId="{8B52C96F-E3F4-4217-BB59-EC9A3B943E9A}" dt="2022-11-21T14:32:55.873" v="4811" actId="700"/>
          <ac:spMkLst>
            <pc:docMk/>
            <pc:sldMk cId="1699192213" sldId="2392"/>
            <ac:spMk id="3" creationId="{64FE94F4-20E2-BF24-0B5F-126217593373}"/>
          </ac:spMkLst>
        </pc:spChg>
        <pc:spChg chg="mod ord">
          <ac:chgData name="Patrick Boily" userId="4ace92db-0572-4382-889e-50f73e2bf144" providerId="ADAL" clId="{8B52C96F-E3F4-4217-BB59-EC9A3B943E9A}" dt="2022-11-21T14:32:55.873" v="4811" actId="700"/>
          <ac:spMkLst>
            <pc:docMk/>
            <pc:sldMk cId="1699192213" sldId="2392"/>
            <ac:spMk id="4" creationId="{6E110496-9A9B-79E7-C032-4260F07C40CA}"/>
          </ac:spMkLst>
        </pc:spChg>
        <pc:spChg chg="mod ord">
          <ac:chgData name="Patrick Boily" userId="4ace92db-0572-4382-889e-50f73e2bf144" providerId="ADAL" clId="{8B52C96F-E3F4-4217-BB59-EC9A3B943E9A}" dt="2022-11-21T14:32:55.873" v="4811" actId="700"/>
          <ac:spMkLst>
            <pc:docMk/>
            <pc:sldMk cId="1699192213" sldId="2392"/>
            <ac:spMk id="5" creationId="{1F6BEC4E-9EBC-0E87-F8E4-09AD912321FC}"/>
          </ac:spMkLst>
        </pc:spChg>
        <pc:spChg chg="add mod">
          <ac:chgData name="Patrick Boily" userId="4ace92db-0572-4382-889e-50f73e2bf144" providerId="ADAL" clId="{8B52C96F-E3F4-4217-BB59-EC9A3B943E9A}" dt="2022-11-21T14:47:51.801" v="4947" actId="120"/>
          <ac:spMkLst>
            <pc:docMk/>
            <pc:sldMk cId="1699192213" sldId="2392"/>
            <ac:spMk id="9" creationId="{A8D6C514-7D69-67A1-DEEA-8F7183B9D7F3}"/>
          </ac:spMkLst>
        </pc:spChg>
        <pc:grpChg chg="del">
          <ac:chgData name="Patrick Boily" userId="4ace92db-0572-4382-889e-50f73e2bf144" providerId="ADAL" clId="{8B52C96F-E3F4-4217-BB59-EC9A3B943E9A}" dt="2022-11-22T02:20:24.044" v="5116" actId="478"/>
          <ac:grpSpMkLst>
            <pc:docMk/>
            <pc:sldMk cId="1699192213" sldId="2392"/>
            <ac:grpSpMk id="6" creationId="{F3382D61-AE14-C6CC-D4D2-1F87460EE754}"/>
          </ac:grpSpMkLst>
        </pc:grpChg>
      </pc:sldChg>
      <pc:sldChg chg="modSp mod">
        <pc:chgData name="Patrick Boily" userId="4ace92db-0572-4382-889e-50f73e2bf144" providerId="ADAL" clId="{8B52C96F-E3F4-4217-BB59-EC9A3B943E9A}" dt="2022-11-16T17:17:26.912" v="2473" actId="20577"/>
        <pc:sldMkLst>
          <pc:docMk/>
          <pc:sldMk cId="2934092834" sldId="2393"/>
        </pc:sldMkLst>
        <pc:spChg chg="mod">
          <ac:chgData name="Patrick Boily" userId="4ace92db-0572-4382-889e-50f73e2bf144" providerId="ADAL" clId="{8B52C96F-E3F4-4217-BB59-EC9A3B943E9A}" dt="2022-11-15T03:40:28.555" v="37" actId="20577"/>
          <ac:spMkLst>
            <pc:docMk/>
            <pc:sldMk cId="2934092834" sldId="2393"/>
            <ac:spMk id="2" creationId="{C9B165E7-9B1C-6ACB-1645-E8ECAE8F53E3}"/>
          </ac:spMkLst>
        </pc:spChg>
        <pc:spChg chg="mod">
          <ac:chgData name="Patrick Boily" userId="4ace92db-0572-4382-889e-50f73e2bf144" providerId="ADAL" clId="{8B52C96F-E3F4-4217-BB59-EC9A3B943E9A}" dt="2022-11-16T17:17:26.912" v="2473" actId="20577"/>
          <ac:spMkLst>
            <pc:docMk/>
            <pc:sldMk cId="2934092834" sldId="2393"/>
            <ac:spMk id="3" creationId="{3BAC2711-C899-5E4A-DED7-1D901BD387E9}"/>
          </ac:spMkLst>
        </pc:spChg>
      </pc:sldChg>
      <pc:sldChg chg="modSp mod">
        <pc:chgData name="Patrick Boily" userId="4ace92db-0572-4382-889e-50f73e2bf144" providerId="ADAL" clId="{8B52C96F-E3F4-4217-BB59-EC9A3B943E9A}" dt="2022-11-20T22:03:37.483" v="4806" actId="20577"/>
        <pc:sldMkLst>
          <pc:docMk/>
          <pc:sldMk cId="3594705605" sldId="2592"/>
        </pc:sldMkLst>
        <pc:spChg chg="mod">
          <ac:chgData name="Patrick Boily" userId="4ace92db-0572-4382-889e-50f73e2bf144" providerId="ADAL" clId="{8B52C96F-E3F4-4217-BB59-EC9A3B943E9A}" dt="2022-11-20T22:03:37.483" v="4806" actId="20577"/>
          <ac:spMkLst>
            <pc:docMk/>
            <pc:sldMk cId="3594705605" sldId="2592"/>
            <ac:spMk id="3" creationId="{969F5E73-FB42-0681-B725-CB739298D1DF}"/>
          </ac:spMkLst>
        </pc:spChg>
        <pc:spChg chg="mod">
          <ac:chgData name="Patrick Boily" userId="4ace92db-0572-4382-889e-50f73e2bf144" providerId="ADAL" clId="{8B52C96F-E3F4-4217-BB59-EC9A3B943E9A}" dt="2022-11-20T22:03:00.625" v="4801" actId="14100"/>
          <ac:spMkLst>
            <pc:docMk/>
            <pc:sldMk cId="3594705605" sldId="2592"/>
            <ac:spMk id="6" creationId="{EF1DD2CF-14A8-44C5-4F37-987FECEF4276}"/>
          </ac:spMkLst>
        </pc:spChg>
      </pc:sldChg>
      <pc:sldChg chg="modSp mod">
        <pc:chgData name="Patrick Boily" userId="4ace92db-0572-4382-889e-50f73e2bf144" providerId="ADAL" clId="{8B52C96F-E3F4-4217-BB59-EC9A3B943E9A}" dt="2022-11-22T03:01:20.850" v="5174" actId="207"/>
        <pc:sldMkLst>
          <pc:docMk/>
          <pc:sldMk cId="1418095292" sldId="2600"/>
        </pc:sldMkLst>
        <pc:spChg chg="mod">
          <ac:chgData name="Patrick Boily" userId="4ace92db-0572-4382-889e-50f73e2bf144" providerId="ADAL" clId="{8B52C96F-E3F4-4217-BB59-EC9A3B943E9A}" dt="2022-11-22T03:01:20.850" v="5174" actId="207"/>
          <ac:spMkLst>
            <pc:docMk/>
            <pc:sldMk cId="1418095292" sldId="2600"/>
            <ac:spMk id="3" creationId="{308995B4-7147-2856-DD33-390D1D834620}"/>
          </ac:spMkLst>
        </pc:spChg>
      </pc:sldChg>
      <pc:sldChg chg="modSp mod">
        <pc:chgData name="Patrick Boily" userId="4ace92db-0572-4382-889e-50f73e2bf144" providerId="ADAL" clId="{8B52C96F-E3F4-4217-BB59-EC9A3B943E9A}" dt="2022-11-22T17:43:13.917" v="10804" actId="20577"/>
        <pc:sldMkLst>
          <pc:docMk/>
          <pc:sldMk cId="1058586650" sldId="2654"/>
        </pc:sldMkLst>
        <pc:spChg chg="mod">
          <ac:chgData name="Patrick Boily" userId="4ace92db-0572-4382-889e-50f73e2bf144" providerId="ADAL" clId="{8B52C96F-E3F4-4217-BB59-EC9A3B943E9A}" dt="2022-11-17T00:23:28.593" v="3243" actId="20577"/>
          <ac:spMkLst>
            <pc:docMk/>
            <pc:sldMk cId="1058586650" sldId="2654"/>
            <ac:spMk id="4" creationId="{7808A161-B256-B08C-D488-A2ABDA9602A6}"/>
          </ac:spMkLst>
        </pc:spChg>
        <pc:spChg chg="mod">
          <ac:chgData name="Patrick Boily" userId="4ace92db-0572-4382-889e-50f73e2bf144" providerId="ADAL" clId="{8B52C96F-E3F4-4217-BB59-EC9A3B943E9A}" dt="2022-11-22T17:43:13.917" v="10804" actId="20577"/>
          <ac:spMkLst>
            <pc:docMk/>
            <pc:sldMk cId="1058586650" sldId="2654"/>
            <ac:spMk id="6" creationId="{0D0D3A08-413F-D1E2-EC2C-F755A9F57264}"/>
          </ac:spMkLst>
        </pc:spChg>
      </pc:sldChg>
      <pc:sldChg chg="add">
        <pc:chgData name="Patrick Boily" userId="4ace92db-0572-4382-889e-50f73e2bf144" providerId="ADAL" clId="{8B52C96F-E3F4-4217-BB59-EC9A3B943E9A}" dt="2022-11-17T00:20:15.888" v="3177"/>
        <pc:sldMkLst>
          <pc:docMk/>
          <pc:sldMk cId="3382558776" sldId="2671"/>
        </pc:sldMkLst>
      </pc:sldChg>
      <pc:sldChg chg="del">
        <pc:chgData name="Patrick Boily" userId="4ace92db-0572-4382-889e-50f73e2bf144" providerId="ADAL" clId="{8B52C96F-E3F4-4217-BB59-EC9A3B943E9A}" dt="2022-11-17T00:20:10.211" v="3176" actId="2696"/>
        <pc:sldMkLst>
          <pc:docMk/>
          <pc:sldMk cId="4060122036" sldId="2671"/>
        </pc:sldMkLst>
      </pc:sldChg>
      <pc:sldChg chg="modSp mod">
        <pc:chgData name="Patrick Boily" userId="4ace92db-0572-4382-889e-50f73e2bf144" providerId="ADAL" clId="{8B52C96F-E3F4-4217-BB59-EC9A3B943E9A}" dt="2022-11-17T00:44:49.324" v="3439" actId="20577"/>
        <pc:sldMkLst>
          <pc:docMk/>
          <pc:sldMk cId="2652224760" sldId="2687"/>
        </pc:sldMkLst>
        <pc:spChg chg="mod">
          <ac:chgData name="Patrick Boily" userId="4ace92db-0572-4382-889e-50f73e2bf144" providerId="ADAL" clId="{8B52C96F-E3F4-4217-BB59-EC9A3B943E9A}" dt="2022-11-17T00:44:49.324" v="3439" actId="20577"/>
          <ac:spMkLst>
            <pc:docMk/>
            <pc:sldMk cId="2652224760" sldId="2687"/>
            <ac:spMk id="4" creationId="{7808A161-B256-B08C-D488-A2ABDA9602A6}"/>
          </ac:spMkLst>
        </pc:spChg>
      </pc:sldChg>
      <pc:sldChg chg="modSp del mod">
        <pc:chgData name="Patrick Boily" userId="4ace92db-0572-4382-889e-50f73e2bf144" providerId="ADAL" clId="{8B52C96F-E3F4-4217-BB59-EC9A3B943E9A}" dt="2022-11-17T00:43:43.627" v="3406" actId="2696"/>
        <pc:sldMkLst>
          <pc:docMk/>
          <pc:sldMk cId="1192850669" sldId="2689"/>
        </pc:sldMkLst>
        <pc:spChg chg="mod">
          <ac:chgData name="Patrick Boily" userId="4ace92db-0572-4382-889e-50f73e2bf144" providerId="ADAL" clId="{8B52C96F-E3F4-4217-BB59-EC9A3B943E9A}" dt="2022-11-16T02:16:21.613" v="383" actId="20577"/>
          <ac:spMkLst>
            <pc:docMk/>
            <pc:sldMk cId="1192850669" sldId="2689"/>
            <ac:spMk id="2" creationId="{C9B165E7-9B1C-6ACB-1645-E8ECAE8F53E3}"/>
          </ac:spMkLst>
        </pc:spChg>
        <pc:spChg chg="mod">
          <ac:chgData name="Patrick Boily" userId="4ace92db-0572-4382-889e-50f73e2bf144" providerId="ADAL" clId="{8B52C96F-E3F4-4217-BB59-EC9A3B943E9A}" dt="2022-11-16T02:18:24.693" v="432" actId="20577"/>
          <ac:spMkLst>
            <pc:docMk/>
            <pc:sldMk cId="1192850669" sldId="2689"/>
            <ac:spMk id="3" creationId="{3BAC2711-C899-5E4A-DED7-1D901BD387E9}"/>
          </ac:spMkLst>
        </pc:spChg>
      </pc:sldChg>
      <pc:sldChg chg="add">
        <pc:chgData name="Patrick Boily" userId="4ace92db-0572-4382-889e-50f73e2bf144" providerId="ADAL" clId="{8B52C96F-E3F4-4217-BB59-EC9A3B943E9A}" dt="2022-11-17T00:43:49.408" v="3407"/>
        <pc:sldMkLst>
          <pc:docMk/>
          <pc:sldMk cId="2510306419" sldId="2689"/>
        </pc:sldMkLst>
      </pc:sldChg>
      <pc:sldChg chg="modSp mod">
        <pc:chgData name="Patrick Boily" userId="4ace92db-0572-4382-889e-50f73e2bf144" providerId="ADAL" clId="{8B52C96F-E3F4-4217-BB59-EC9A3B943E9A}" dt="2022-11-17T04:02:16.971" v="4257" actId="20577"/>
        <pc:sldMkLst>
          <pc:docMk/>
          <pc:sldMk cId="3039607203" sldId="2704"/>
        </pc:sldMkLst>
        <pc:spChg chg="mod">
          <ac:chgData name="Patrick Boily" userId="4ace92db-0572-4382-889e-50f73e2bf144" providerId="ADAL" clId="{8B52C96F-E3F4-4217-BB59-EC9A3B943E9A}" dt="2022-11-17T00:45:37.298" v="3463" actId="20577"/>
          <ac:spMkLst>
            <pc:docMk/>
            <pc:sldMk cId="3039607203" sldId="2704"/>
            <ac:spMk id="4" creationId="{7808A161-B256-B08C-D488-A2ABDA9602A6}"/>
          </ac:spMkLst>
        </pc:spChg>
        <pc:spChg chg="mod">
          <ac:chgData name="Patrick Boily" userId="4ace92db-0572-4382-889e-50f73e2bf144" providerId="ADAL" clId="{8B52C96F-E3F4-4217-BB59-EC9A3B943E9A}" dt="2022-11-17T04:02:16.971" v="4257" actId="20577"/>
          <ac:spMkLst>
            <pc:docMk/>
            <pc:sldMk cId="3039607203" sldId="2704"/>
            <ac:spMk id="6" creationId="{0D0D3A08-413F-D1E2-EC2C-F755A9F57264}"/>
          </ac:spMkLst>
        </pc:spChg>
      </pc:sldChg>
      <pc:sldChg chg="modSp mod">
        <pc:chgData name="Patrick Boily" userId="4ace92db-0572-4382-889e-50f73e2bf144" providerId="ADAL" clId="{8B52C96F-E3F4-4217-BB59-EC9A3B943E9A}" dt="2022-11-17T03:16:03.703" v="3596" actId="21"/>
        <pc:sldMkLst>
          <pc:docMk/>
          <pc:sldMk cId="1440434048" sldId="2705"/>
        </pc:sldMkLst>
        <pc:spChg chg="mod">
          <ac:chgData name="Patrick Boily" userId="4ace92db-0572-4382-889e-50f73e2bf144" providerId="ADAL" clId="{8B52C96F-E3F4-4217-BB59-EC9A3B943E9A}" dt="2022-11-17T00:45:42.816" v="3471" actId="20577"/>
          <ac:spMkLst>
            <pc:docMk/>
            <pc:sldMk cId="1440434048" sldId="2705"/>
            <ac:spMk id="4" creationId="{7808A161-B256-B08C-D488-A2ABDA9602A6}"/>
          </ac:spMkLst>
        </pc:spChg>
        <pc:spChg chg="mod">
          <ac:chgData name="Patrick Boily" userId="4ace92db-0572-4382-889e-50f73e2bf144" providerId="ADAL" clId="{8B52C96F-E3F4-4217-BB59-EC9A3B943E9A}" dt="2022-11-17T03:16:03.703" v="3596" actId="21"/>
          <ac:spMkLst>
            <pc:docMk/>
            <pc:sldMk cId="1440434048" sldId="2705"/>
            <ac:spMk id="6" creationId="{0D0D3A08-413F-D1E2-EC2C-F755A9F57264}"/>
          </ac:spMkLst>
        </pc:spChg>
      </pc:sldChg>
      <pc:sldChg chg="del">
        <pc:chgData name="Patrick Boily" userId="4ace92db-0572-4382-889e-50f73e2bf144" providerId="ADAL" clId="{8B52C96F-E3F4-4217-BB59-EC9A3B943E9A}" dt="2022-11-17T04:12:02.598" v="4734" actId="47"/>
        <pc:sldMkLst>
          <pc:docMk/>
          <pc:sldMk cId="275258333" sldId="2706"/>
        </pc:sldMkLst>
      </pc:sldChg>
      <pc:sldChg chg="addSp delSp modSp mod">
        <pc:chgData name="Patrick Boily" userId="4ace92db-0572-4382-889e-50f73e2bf144" providerId="ADAL" clId="{8B52C96F-E3F4-4217-BB59-EC9A3B943E9A}" dt="2022-11-22T03:36:08.074" v="5281"/>
        <pc:sldMkLst>
          <pc:docMk/>
          <pc:sldMk cId="2322209159" sldId="2708"/>
        </pc:sldMkLst>
        <pc:spChg chg="add mod">
          <ac:chgData name="Patrick Boily" userId="4ace92db-0572-4382-889e-50f73e2bf144" providerId="ADAL" clId="{8B52C96F-E3F4-4217-BB59-EC9A3B943E9A}" dt="2022-11-22T03:36:08.074" v="5281"/>
          <ac:spMkLst>
            <pc:docMk/>
            <pc:sldMk cId="2322209159" sldId="2708"/>
            <ac:spMk id="6" creationId="{045DBD17-28E8-D08A-53C6-E98339D29643}"/>
          </ac:spMkLst>
        </pc:spChg>
        <pc:spChg chg="del">
          <ac:chgData name="Patrick Boily" userId="4ace92db-0572-4382-889e-50f73e2bf144" providerId="ADAL" clId="{8B52C96F-E3F4-4217-BB59-EC9A3B943E9A}" dt="2022-11-22T03:36:07.884" v="5280" actId="478"/>
          <ac:spMkLst>
            <pc:docMk/>
            <pc:sldMk cId="2322209159" sldId="2708"/>
            <ac:spMk id="9" creationId="{8D88B12E-0C4E-BE88-CAB5-EA15ACE7DA27}"/>
          </ac:spMkLst>
        </pc:spChg>
        <pc:spChg chg="del">
          <ac:chgData name="Patrick Boily" userId="4ace92db-0572-4382-889e-50f73e2bf144" providerId="ADAL" clId="{8B52C96F-E3F4-4217-BB59-EC9A3B943E9A}" dt="2022-11-22T03:36:07.884" v="5280" actId="478"/>
          <ac:spMkLst>
            <pc:docMk/>
            <pc:sldMk cId="2322209159" sldId="2708"/>
            <ac:spMk id="10" creationId="{B2DE74FC-9592-13D7-0034-609E38EA2BAC}"/>
          </ac:spMkLst>
        </pc:spChg>
      </pc:sldChg>
      <pc:sldChg chg="addSp delSp modSp mod">
        <pc:chgData name="Patrick Boily" userId="4ace92db-0572-4382-889e-50f73e2bf144" providerId="ADAL" clId="{8B52C96F-E3F4-4217-BB59-EC9A3B943E9A}" dt="2022-11-23T03:55:51.322" v="14570"/>
        <pc:sldMkLst>
          <pc:docMk/>
          <pc:sldMk cId="3698775337" sldId="2723"/>
        </pc:sldMkLst>
        <pc:spChg chg="mod">
          <ac:chgData name="Patrick Boily" userId="4ace92db-0572-4382-889e-50f73e2bf144" providerId="ADAL" clId="{8B52C96F-E3F4-4217-BB59-EC9A3B943E9A}" dt="2022-11-23T03:55:51.322" v="14570"/>
          <ac:spMkLst>
            <pc:docMk/>
            <pc:sldMk cId="3698775337" sldId="2723"/>
            <ac:spMk id="6" creationId="{0D0D3A08-413F-D1E2-EC2C-F755A9F57264}"/>
          </ac:spMkLst>
        </pc:spChg>
        <pc:spChg chg="add mod">
          <ac:chgData name="Patrick Boily" userId="4ace92db-0572-4382-889e-50f73e2bf144" providerId="ADAL" clId="{8B52C96F-E3F4-4217-BB59-EC9A3B943E9A}" dt="2022-11-22T03:34:53.824" v="5251"/>
          <ac:spMkLst>
            <pc:docMk/>
            <pc:sldMk cId="3698775337" sldId="2723"/>
            <ac:spMk id="7" creationId="{EE0FC673-522C-F802-81FB-4D69266A847D}"/>
          </ac:spMkLst>
        </pc:spChg>
        <pc:spChg chg="del">
          <ac:chgData name="Patrick Boily" userId="4ace92db-0572-4382-889e-50f73e2bf144" providerId="ADAL" clId="{8B52C96F-E3F4-4217-BB59-EC9A3B943E9A}" dt="2022-11-22T03:34:53.588" v="5250" actId="478"/>
          <ac:spMkLst>
            <pc:docMk/>
            <pc:sldMk cId="3698775337" sldId="2723"/>
            <ac:spMk id="11" creationId="{FB146839-09F8-0B29-A4D5-67F773C22EE1}"/>
          </ac:spMkLst>
        </pc:spChg>
        <pc:spChg chg="del">
          <ac:chgData name="Patrick Boily" userId="4ace92db-0572-4382-889e-50f73e2bf144" providerId="ADAL" clId="{8B52C96F-E3F4-4217-BB59-EC9A3B943E9A}" dt="2022-11-22T03:34:53.588" v="5250" actId="478"/>
          <ac:spMkLst>
            <pc:docMk/>
            <pc:sldMk cId="3698775337" sldId="2723"/>
            <ac:spMk id="12" creationId="{4C5FBAA8-D68C-3BBF-5BA0-C424B7344DC3}"/>
          </ac:spMkLst>
        </pc:spChg>
      </pc:sldChg>
      <pc:sldChg chg="addSp delSp modSp mod">
        <pc:chgData name="Patrick Boily" userId="4ace92db-0572-4382-889e-50f73e2bf144" providerId="ADAL" clId="{8B52C96F-E3F4-4217-BB59-EC9A3B943E9A}" dt="2022-11-22T03:34:45.467" v="5249"/>
        <pc:sldMkLst>
          <pc:docMk/>
          <pc:sldMk cId="92473239" sldId="2724"/>
        </pc:sldMkLst>
        <pc:spChg chg="add mod">
          <ac:chgData name="Patrick Boily" userId="4ace92db-0572-4382-889e-50f73e2bf144" providerId="ADAL" clId="{8B52C96F-E3F4-4217-BB59-EC9A3B943E9A}" dt="2022-11-22T03:34:45.467" v="5249"/>
          <ac:spMkLst>
            <pc:docMk/>
            <pc:sldMk cId="92473239" sldId="2724"/>
            <ac:spMk id="3" creationId="{00990653-63BC-BD4F-0F02-DB014CA83B6D}"/>
          </ac:spMkLst>
        </pc:spChg>
        <pc:spChg chg="mod">
          <ac:chgData name="Patrick Boily" userId="4ace92db-0572-4382-889e-50f73e2bf144" providerId="ADAL" clId="{8B52C96F-E3F4-4217-BB59-EC9A3B943E9A}" dt="2022-11-21T23:00:21.298" v="4973" actId="20577"/>
          <ac:spMkLst>
            <pc:docMk/>
            <pc:sldMk cId="92473239" sldId="2724"/>
            <ac:spMk id="6" creationId="{0D0D3A08-413F-D1E2-EC2C-F755A9F57264}"/>
          </ac:spMkLst>
        </pc:spChg>
        <pc:spChg chg="del">
          <ac:chgData name="Patrick Boily" userId="4ace92db-0572-4382-889e-50f73e2bf144" providerId="ADAL" clId="{8B52C96F-E3F4-4217-BB59-EC9A3B943E9A}" dt="2022-11-22T03:34:45.214" v="5248" actId="478"/>
          <ac:spMkLst>
            <pc:docMk/>
            <pc:sldMk cId="92473239" sldId="2724"/>
            <ac:spMk id="11" creationId="{AD376448-9230-ECA6-2759-532EC3868DAD}"/>
          </ac:spMkLst>
        </pc:spChg>
        <pc:spChg chg="del">
          <ac:chgData name="Patrick Boily" userId="4ace92db-0572-4382-889e-50f73e2bf144" providerId="ADAL" clId="{8B52C96F-E3F4-4217-BB59-EC9A3B943E9A}" dt="2022-11-22T03:34:45.214" v="5248" actId="478"/>
          <ac:spMkLst>
            <pc:docMk/>
            <pc:sldMk cId="92473239" sldId="2724"/>
            <ac:spMk id="12" creationId="{3996DDB2-8B39-3B53-7636-C71155C964CD}"/>
          </ac:spMkLst>
        </pc:spChg>
      </pc:sldChg>
      <pc:sldChg chg="addSp delSp modSp mod">
        <pc:chgData name="Patrick Boily" userId="4ace92db-0572-4382-889e-50f73e2bf144" providerId="ADAL" clId="{8B52C96F-E3F4-4217-BB59-EC9A3B943E9A}" dt="2022-11-23T02:58:24.296" v="13459" actId="20577"/>
        <pc:sldMkLst>
          <pc:docMk/>
          <pc:sldMk cId="3147453103" sldId="2726"/>
        </pc:sldMkLst>
        <pc:spChg chg="mod">
          <ac:chgData name="Patrick Boily" userId="4ace92db-0572-4382-889e-50f73e2bf144" providerId="ADAL" clId="{8B52C96F-E3F4-4217-BB59-EC9A3B943E9A}" dt="2022-11-23T02:58:24.296" v="13459" actId="20577"/>
          <ac:spMkLst>
            <pc:docMk/>
            <pc:sldMk cId="3147453103" sldId="2726"/>
            <ac:spMk id="2" creationId="{C9B165E7-9B1C-6ACB-1645-E8ECAE8F53E3}"/>
          </ac:spMkLst>
        </pc:spChg>
        <pc:spChg chg="add mod">
          <ac:chgData name="Patrick Boily" userId="4ace92db-0572-4382-889e-50f73e2bf144" providerId="ADAL" clId="{8B52C96F-E3F4-4217-BB59-EC9A3B943E9A}" dt="2022-11-22T03:34:34.583" v="5245"/>
          <ac:spMkLst>
            <pc:docMk/>
            <pc:sldMk cId="3147453103" sldId="2726"/>
            <ac:spMk id="6" creationId="{1D21F43C-3D66-E11B-62B9-833FC368C115}"/>
          </ac:spMkLst>
        </pc:spChg>
        <pc:spChg chg="del">
          <ac:chgData name="Patrick Boily" userId="4ace92db-0572-4382-889e-50f73e2bf144" providerId="ADAL" clId="{8B52C96F-E3F4-4217-BB59-EC9A3B943E9A}" dt="2022-11-22T03:34:34.330" v="5244" actId="478"/>
          <ac:spMkLst>
            <pc:docMk/>
            <pc:sldMk cId="3147453103" sldId="2726"/>
            <ac:spMk id="9" creationId="{76A1A925-017D-920A-6915-30657C798782}"/>
          </ac:spMkLst>
        </pc:spChg>
        <pc:spChg chg="del">
          <ac:chgData name="Patrick Boily" userId="4ace92db-0572-4382-889e-50f73e2bf144" providerId="ADAL" clId="{8B52C96F-E3F4-4217-BB59-EC9A3B943E9A}" dt="2022-11-22T03:34:34.330" v="5244" actId="478"/>
          <ac:spMkLst>
            <pc:docMk/>
            <pc:sldMk cId="3147453103" sldId="2726"/>
            <ac:spMk id="10" creationId="{21F3F7CA-7D67-E085-0B1E-F6F079CD2359}"/>
          </ac:spMkLst>
        </pc:spChg>
      </pc:sldChg>
      <pc:sldChg chg="addSp delSp modSp mod">
        <pc:chgData name="Patrick Boily" userId="4ace92db-0572-4382-889e-50f73e2bf144" providerId="ADAL" clId="{8B52C96F-E3F4-4217-BB59-EC9A3B943E9A}" dt="2022-11-23T03:56:39.597" v="14593" actId="20577"/>
        <pc:sldMkLst>
          <pc:docMk/>
          <pc:sldMk cId="3214524344" sldId="2741"/>
        </pc:sldMkLst>
        <pc:spChg chg="mod">
          <ac:chgData name="Patrick Boily" userId="4ace92db-0572-4382-889e-50f73e2bf144" providerId="ADAL" clId="{8B52C96F-E3F4-4217-BB59-EC9A3B943E9A}" dt="2022-11-23T03:56:39.597" v="14593" actId="20577"/>
          <ac:spMkLst>
            <pc:docMk/>
            <pc:sldMk cId="3214524344" sldId="2741"/>
            <ac:spMk id="6" creationId="{0D0D3A08-413F-D1E2-EC2C-F755A9F57264}"/>
          </ac:spMkLst>
        </pc:spChg>
        <pc:spChg chg="add mod">
          <ac:chgData name="Patrick Boily" userId="4ace92db-0572-4382-889e-50f73e2bf144" providerId="ADAL" clId="{8B52C96F-E3F4-4217-BB59-EC9A3B943E9A}" dt="2022-11-22T03:33:25.517" v="5215"/>
          <ac:spMkLst>
            <pc:docMk/>
            <pc:sldMk cId="3214524344" sldId="2741"/>
            <ac:spMk id="7" creationId="{1AC8B2A1-BB83-6748-846C-B33176535621}"/>
          </ac:spMkLst>
        </pc:spChg>
        <pc:spChg chg="del">
          <ac:chgData name="Patrick Boily" userId="4ace92db-0572-4382-889e-50f73e2bf144" providerId="ADAL" clId="{8B52C96F-E3F4-4217-BB59-EC9A3B943E9A}" dt="2022-11-22T03:33:24.822" v="5214" actId="478"/>
          <ac:spMkLst>
            <pc:docMk/>
            <pc:sldMk cId="3214524344" sldId="2741"/>
            <ac:spMk id="11" creationId="{648A0285-9955-25B6-0E83-7C1D276C2453}"/>
          </ac:spMkLst>
        </pc:spChg>
        <pc:spChg chg="del">
          <ac:chgData name="Patrick Boily" userId="4ace92db-0572-4382-889e-50f73e2bf144" providerId="ADAL" clId="{8B52C96F-E3F4-4217-BB59-EC9A3B943E9A}" dt="2022-11-22T03:33:24.822" v="5214" actId="478"/>
          <ac:spMkLst>
            <pc:docMk/>
            <pc:sldMk cId="3214524344" sldId="2741"/>
            <ac:spMk id="12" creationId="{CD31EB49-8D40-BE85-7EB1-B1EA9F11327E}"/>
          </ac:spMkLst>
        </pc:spChg>
      </pc:sldChg>
      <pc:sldChg chg="addSp delSp modSp mod">
        <pc:chgData name="Patrick Boily" userId="4ace92db-0572-4382-889e-50f73e2bf144" providerId="ADAL" clId="{8B52C96F-E3F4-4217-BB59-EC9A3B943E9A}" dt="2022-11-23T04:10:38.875" v="14795" actId="20577"/>
        <pc:sldMkLst>
          <pc:docMk/>
          <pc:sldMk cId="3357022064" sldId="2742"/>
        </pc:sldMkLst>
        <pc:spChg chg="add del mod">
          <ac:chgData name="Patrick Boily" userId="4ace92db-0572-4382-889e-50f73e2bf144" providerId="ADAL" clId="{8B52C96F-E3F4-4217-BB59-EC9A3B943E9A}" dt="2022-11-22T03:33:19.636" v="5212" actId="478"/>
          <ac:spMkLst>
            <pc:docMk/>
            <pc:sldMk cId="3357022064" sldId="2742"/>
            <ac:spMk id="3" creationId="{8B83C694-E1FC-2717-0C16-06283E8C5CB6}"/>
          </ac:spMkLst>
        </pc:spChg>
        <pc:spChg chg="mod">
          <ac:chgData name="Patrick Boily" userId="4ace92db-0572-4382-889e-50f73e2bf144" providerId="ADAL" clId="{8B52C96F-E3F4-4217-BB59-EC9A3B943E9A}" dt="2022-11-23T04:10:38.875" v="14795" actId="20577"/>
          <ac:spMkLst>
            <pc:docMk/>
            <pc:sldMk cId="3357022064" sldId="2742"/>
            <ac:spMk id="6" creationId="{0D0D3A08-413F-D1E2-EC2C-F755A9F57264}"/>
          </ac:spMkLst>
        </pc:spChg>
        <pc:spChg chg="add mod">
          <ac:chgData name="Patrick Boily" userId="4ace92db-0572-4382-889e-50f73e2bf144" providerId="ADAL" clId="{8B52C96F-E3F4-4217-BB59-EC9A3B943E9A}" dt="2022-11-22T03:33:20.817" v="5213"/>
          <ac:spMkLst>
            <pc:docMk/>
            <pc:sldMk cId="3357022064" sldId="2742"/>
            <ac:spMk id="9" creationId="{235B273F-18B3-B0B7-DC42-155D72DB97ED}"/>
          </ac:spMkLst>
        </pc:spChg>
        <pc:spChg chg="del">
          <ac:chgData name="Patrick Boily" userId="4ace92db-0572-4382-889e-50f73e2bf144" providerId="ADAL" clId="{8B52C96F-E3F4-4217-BB59-EC9A3B943E9A}" dt="2022-11-22T03:33:09.645" v="5210" actId="478"/>
          <ac:spMkLst>
            <pc:docMk/>
            <pc:sldMk cId="3357022064" sldId="2742"/>
            <ac:spMk id="11" creationId="{C76EFF75-D9B9-BBB6-CB02-72E2137019B4}"/>
          </ac:spMkLst>
        </pc:spChg>
        <pc:spChg chg="del">
          <ac:chgData name="Patrick Boily" userId="4ace92db-0572-4382-889e-50f73e2bf144" providerId="ADAL" clId="{8B52C96F-E3F4-4217-BB59-EC9A3B943E9A}" dt="2022-11-22T03:33:09.645" v="5210" actId="478"/>
          <ac:spMkLst>
            <pc:docMk/>
            <pc:sldMk cId="3357022064" sldId="2742"/>
            <ac:spMk id="12" creationId="{3343458F-A6F5-9CFF-D4B6-D2DEC83100E2}"/>
          </ac:spMkLst>
        </pc:spChg>
      </pc:sldChg>
      <pc:sldChg chg="addSp delSp modSp mod">
        <pc:chgData name="Patrick Boily" userId="4ace92db-0572-4382-889e-50f73e2bf144" providerId="ADAL" clId="{8B52C96F-E3F4-4217-BB59-EC9A3B943E9A}" dt="2022-11-22T03:32:46.299" v="5201"/>
        <pc:sldMkLst>
          <pc:docMk/>
          <pc:sldMk cId="2774750045" sldId="2744"/>
        </pc:sldMkLst>
        <pc:spChg chg="add mod">
          <ac:chgData name="Patrick Boily" userId="4ace92db-0572-4382-889e-50f73e2bf144" providerId="ADAL" clId="{8B52C96F-E3F4-4217-BB59-EC9A3B943E9A}" dt="2022-11-22T03:32:46.299" v="5201"/>
          <ac:spMkLst>
            <pc:docMk/>
            <pc:sldMk cId="2774750045" sldId="2744"/>
            <ac:spMk id="6" creationId="{380D722A-6463-B0D8-7DA4-7F44F4B297F3}"/>
          </ac:spMkLst>
        </pc:spChg>
        <pc:spChg chg="del">
          <ac:chgData name="Patrick Boily" userId="4ace92db-0572-4382-889e-50f73e2bf144" providerId="ADAL" clId="{8B52C96F-E3F4-4217-BB59-EC9A3B943E9A}" dt="2022-11-22T03:32:45.965" v="5200" actId="478"/>
          <ac:spMkLst>
            <pc:docMk/>
            <pc:sldMk cId="2774750045" sldId="2744"/>
            <ac:spMk id="9" creationId="{84869092-E3A6-7B2F-D135-68B6F165407B}"/>
          </ac:spMkLst>
        </pc:spChg>
        <pc:spChg chg="del">
          <ac:chgData name="Patrick Boily" userId="4ace92db-0572-4382-889e-50f73e2bf144" providerId="ADAL" clId="{8B52C96F-E3F4-4217-BB59-EC9A3B943E9A}" dt="2022-11-22T03:32:45.965" v="5200" actId="478"/>
          <ac:spMkLst>
            <pc:docMk/>
            <pc:sldMk cId="2774750045" sldId="2744"/>
            <ac:spMk id="10" creationId="{5D7CFC53-57AE-D79A-ADDF-D629E381D59C}"/>
          </ac:spMkLst>
        </pc:spChg>
      </pc:sldChg>
      <pc:sldChg chg="addSp delSp modSp mod">
        <pc:chgData name="Patrick Boily" userId="4ace92db-0572-4382-889e-50f73e2bf144" providerId="ADAL" clId="{8B52C96F-E3F4-4217-BB59-EC9A3B943E9A}" dt="2022-11-22T13:54:25.717" v="7217" actId="255"/>
        <pc:sldMkLst>
          <pc:docMk/>
          <pc:sldMk cId="3869529454" sldId="2759"/>
        </pc:sldMkLst>
        <pc:spChg chg="mod">
          <ac:chgData name="Patrick Boily" userId="4ace92db-0572-4382-889e-50f73e2bf144" providerId="ADAL" clId="{8B52C96F-E3F4-4217-BB59-EC9A3B943E9A}" dt="2022-11-22T13:54:25.717" v="7217" actId="255"/>
          <ac:spMkLst>
            <pc:docMk/>
            <pc:sldMk cId="3869529454" sldId="2759"/>
            <ac:spMk id="6" creationId="{0D0D3A08-413F-D1E2-EC2C-F755A9F57264}"/>
          </ac:spMkLst>
        </pc:spChg>
        <pc:spChg chg="add mod">
          <ac:chgData name="Patrick Boily" userId="4ace92db-0572-4382-889e-50f73e2bf144" providerId="ADAL" clId="{8B52C96F-E3F4-4217-BB59-EC9A3B943E9A}" dt="2022-11-22T03:32:02.642" v="5183"/>
          <ac:spMkLst>
            <pc:docMk/>
            <pc:sldMk cId="3869529454" sldId="2759"/>
            <ac:spMk id="7" creationId="{12823627-D5DA-E3E5-78CC-D74A483A0C00}"/>
          </ac:spMkLst>
        </pc:spChg>
        <pc:spChg chg="del">
          <ac:chgData name="Patrick Boily" userId="4ace92db-0572-4382-889e-50f73e2bf144" providerId="ADAL" clId="{8B52C96F-E3F4-4217-BB59-EC9A3B943E9A}" dt="2022-11-22T03:32:02.043" v="5182" actId="478"/>
          <ac:spMkLst>
            <pc:docMk/>
            <pc:sldMk cId="3869529454" sldId="2759"/>
            <ac:spMk id="11" creationId="{C52755BB-E2AE-45F1-354D-A30BFC5A03AB}"/>
          </ac:spMkLst>
        </pc:spChg>
        <pc:spChg chg="del">
          <ac:chgData name="Patrick Boily" userId="4ace92db-0572-4382-889e-50f73e2bf144" providerId="ADAL" clId="{8B52C96F-E3F4-4217-BB59-EC9A3B943E9A}" dt="2022-11-22T03:32:02.043" v="5182" actId="478"/>
          <ac:spMkLst>
            <pc:docMk/>
            <pc:sldMk cId="3869529454" sldId="2759"/>
            <ac:spMk id="12" creationId="{C87425D3-BB33-C3A2-7540-E69ABF2FFE32}"/>
          </ac:spMkLst>
        </pc:spChg>
      </pc:sldChg>
      <pc:sldChg chg="addSp delSp modSp mod">
        <pc:chgData name="Patrick Boily" userId="4ace92db-0572-4382-889e-50f73e2bf144" providerId="ADAL" clId="{8B52C96F-E3F4-4217-BB59-EC9A3B943E9A}" dt="2022-11-22T03:31:54.500" v="5181" actId="207"/>
        <pc:sldMkLst>
          <pc:docMk/>
          <pc:sldMk cId="2863820902" sldId="2760"/>
        </pc:sldMkLst>
        <pc:spChg chg="add del mod">
          <ac:chgData name="Patrick Boily" userId="4ace92db-0572-4382-889e-50f73e2bf144" providerId="ADAL" clId="{8B52C96F-E3F4-4217-BB59-EC9A3B943E9A}" dt="2022-11-22T03:30:51.144" v="5179" actId="478"/>
          <ac:spMkLst>
            <pc:docMk/>
            <pc:sldMk cId="2863820902" sldId="2760"/>
            <ac:spMk id="5" creationId="{B08D913E-F03F-6CF7-11DD-51FC99447F86}"/>
          </ac:spMkLst>
        </pc:spChg>
        <pc:spChg chg="del">
          <ac:chgData name="Patrick Boily" userId="4ace92db-0572-4382-889e-50f73e2bf144" providerId="ADAL" clId="{8B52C96F-E3F4-4217-BB59-EC9A3B943E9A}" dt="2022-11-22T03:30:14.394" v="5175" actId="478"/>
          <ac:spMkLst>
            <pc:docMk/>
            <pc:sldMk cId="2863820902" sldId="2760"/>
            <ac:spMk id="11" creationId="{94E03980-8F1C-8BC5-A2A8-285B2AF9C99D}"/>
          </ac:spMkLst>
        </pc:spChg>
        <pc:spChg chg="del">
          <ac:chgData name="Patrick Boily" userId="4ace92db-0572-4382-889e-50f73e2bf144" providerId="ADAL" clId="{8B52C96F-E3F4-4217-BB59-EC9A3B943E9A}" dt="2022-11-22T03:30:14.394" v="5175" actId="478"/>
          <ac:spMkLst>
            <pc:docMk/>
            <pc:sldMk cId="2863820902" sldId="2760"/>
            <ac:spMk id="12" creationId="{D21B2864-1992-C3AD-DA86-27F34954B9AE}"/>
          </ac:spMkLst>
        </pc:spChg>
        <pc:spChg chg="add mod">
          <ac:chgData name="Patrick Boily" userId="4ace92db-0572-4382-889e-50f73e2bf144" providerId="ADAL" clId="{8B52C96F-E3F4-4217-BB59-EC9A3B943E9A}" dt="2022-11-22T03:31:54.500" v="5181" actId="207"/>
          <ac:spMkLst>
            <pc:docMk/>
            <pc:sldMk cId="2863820902" sldId="2760"/>
            <ac:spMk id="14" creationId="{C1155F55-2143-5D1C-F780-9234EDF0D73D}"/>
          </ac:spMkLst>
        </pc:spChg>
      </pc:sldChg>
      <pc:sldChg chg="addSp delSp modSp mod">
        <pc:chgData name="Patrick Boily" userId="4ace92db-0572-4382-889e-50f73e2bf144" providerId="ADAL" clId="{8B52C96F-E3F4-4217-BB59-EC9A3B943E9A}" dt="2022-11-22T18:52:12.401" v="10895" actId="255"/>
        <pc:sldMkLst>
          <pc:docMk/>
          <pc:sldMk cId="544083781" sldId="2763"/>
        </pc:sldMkLst>
        <pc:spChg chg="mod">
          <ac:chgData name="Patrick Boily" userId="4ace92db-0572-4382-889e-50f73e2bf144" providerId="ADAL" clId="{8B52C96F-E3F4-4217-BB59-EC9A3B943E9A}" dt="2022-11-22T17:32:14.319" v="10720" actId="20577"/>
          <ac:spMkLst>
            <pc:docMk/>
            <pc:sldMk cId="544083781" sldId="2763"/>
            <ac:spMk id="2" creationId="{C9B165E7-9B1C-6ACB-1645-E8ECAE8F53E3}"/>
          </ac:spMkLst>
        </pc:spChg>
        <pc:spChg chg="add del mod">
          <ac:chgData name="Patrick Boily" userId="4ace92db-0572-4382-889e-50f73e2bf144" providerId="ADAL" clId="{8B52C96F-E3F4-4217-BB59-EC9A3B943E9A}" dt="2022-11-22T18:52:12.401" v="10895" actId="255"/>
          <ac:spMkLst>
            <pc:docMk/>
            <pc:sldMk cId="544083781" sldId="2763"/>
            <ac:spMk id="3" creationId="{3BAC2711-C899-5E4A-DED7-1D901BD387E9}"/>
          </ac:spMkLst>
        </pc:spChg>
        <pc:spChg chg="del">
          <ac:chgData name="Patrick Boily" userId="4ace92db-0572-4382-889e-50f73e2bf144" providerId="ADAL" clId="{8B52C96F-E3F4-4217-BB59-EC9A3B943E9A}" dt="2022-11-22T02:18:52.153" v="5110" actId="478"/>
          <ac:spMkLst>
            <pc:docMk/>
            <pc:sldMk cId="544083781" sldId="2763"/>
            <ac:spMk id="6" creationId="{51558E27-D93D-C565-D8A0-48E5E4BA95DF}"/>
          </ac:spMkLst>
        </pc:spChg>
        <pc:spChg chg="add del mod">
          <ac:chgData name="Patrick Boily" userId="4ace92db-0572-4382-889e-50f73e2bf144" providerId="ADAL" clId="{8B52C96F-E3F4-4217-BB59-EC9A3B943E9A}" dt="2022-11-22T17:32:18.927" v="10722"/>
          <ac:spMkLst>
            <pc:docMk/>
            <pc:sldMk cId="544083781" sldId="2763"/>
            <ac:spMk id="8" creationId="{EC1A067A-82DF-8364-4C3A-B348EED88438}"/>
          </ac:spMkLst>
        </pc:spChg>
        <pc:spChg chg="mod">
          <ac:chgData name="Patrick Boily" userId="4ace92db-0572-4382-889e-50f73e2bf144" providerId="ADAL" clId="{8B52C96F-E3F4-4217-BB59-EC9A3B943E9A}" dt="2022-11-22T18:51:42.808" v="10890"/>
          <ac:spMkLst>
            <pc:docMk/>
            <pc:sldMk cId="544083781" sldId="2763"/>
            <ac:spMk id="11" creationId="{1E418A74-81F3-1BD8-F3DB-FCD481472E72}"/>
          </ac:spMkLst>
        </pc:spChg>
        <pc:spChg chg="mod">
          <ac:chgData name="Patrick Boily" userId="4ace92db-0572-4382-889e-50f73e2bf144" providerId="ADAL" clId="{8B52C96F-E3F4-4217-BB59-EC9A3B943E9A}" dt="2022-11-22T18:51:42.808" v="10890"/>
          <ac:spMkLst>
            <pc:docMk/>
            <pc:sldMk cId="544083781" sldId="2763"/>
            <ac:spMk id="12" creationId="{44817C13-CF12-C773-0F3A-155B105556F0}"/>
          </ac:spMkLst>
        </pc:spChg>
        <pc:spChg chg="mod">
          <ac:chgData name="Patrick Boily" userId="4ace92db-0572-4382-889e-50f73e2bf144" providerId="ADAL" clId="{8B52C96F-E3F4-4217-BB59-EC9A3B943E9A}" dt="2022-11-22T18:51:42.808" v="10890"/>
          <ac:spMkLst>
            <pc:docMk/>
            <pc:sldMk cId="544083781" sldId="2763"/>
            <ac:spMk id="13" creationId="{798442AF-5B09-2632-9AC5-862945C835EE}"/>
          </ac:spMkLst>
        </pc:spChg>
        <pc:spChg chg="mod">
          <ac:chgData name="Patrick Boily" userId="4ace92db-0572-4382-889e-50f73e2bf144" providerId="ADAL" clId="{8B52C96F-E3F4-4217-BB59-EC9A3B943E9A}" dt="2022-11-22T18:51:42.808" v="10890"/>
          <ac:spMkLst>
            <pc:docMk/>
            <pc:sldMk cId="544083781" sldId="2763"/>
            <ac:spMk id="14" creationId="{F2D239F8-1A93-4F93-27AF-CF385F623EA8}"/>
          </ac:spMkLst>
        </pc:spChg>
        <pc:grpChg chg="add mod ord">
          <ac:chgData name="Patrick Boily" userId="4ace92db-0572-4382-889e-50f73e2bf144" providerId="ADAL" clId="{8B52C96F-E3F4-4217-BB59-EC9A3B943E9A}" dt="2022-11-22T18:52:01.312" v="10893" actId="1076"/>
          <ac:grpSpMkLst>
            <pc:docMk/>
            <pc:sldMk cId="544083781" sldId="2763"/>
            <ac:grpSpMk id="9" creationId="{F3CA7410-DF0F-D368-BEEA-57152A23ED3C}"/>
          </ac:grpSpMkLst>
        </pc:grpChg>
        <pc:picChg chg="mod">
          <ac:chgData name="Patrick Boily" userId="4ace92db-0572-4382-889e-50f73e2bf144" providerId="ADAL" clId="{8B52C96F-E3F4-4217-BB59-EC9A3B943E9A}" dt="2022-11-22T18:51:42.808" v="10890"/>
          <ac:picMkLst>
            <pc:docMk/>
            <pc:sldMk cId="544083781" sldId="2763"/>
            <ac:picMk id="10" creationId="{87B9048F-232E-2D61-E879-15F8805BA0F3}"/>
          </ac:picMkLst>
        </pc:picChg>
      </pc:sldChg>
      <pc:sldChg chg="delSp modSp mod">
        <pc:chgData name="Patrick Boily" userId="4ace92db-0572-4382-889e-50f73e2bf144" providerId="ADAL" clId="{8B52C96F-E3F4-4217-BB59-EC9A3B943E9A}" dt="2022-11-22T17:45:50.702" v="10889" actId="20577"/>
        <pc:sldMkLst>
          <pc:docMk/>
          <pc:sldMk cId="1971494266" sldId="2778"/>
        </pc:sldMkLst>
        <pc:spChg chg="del">
          <ac:chgData name="Patrick Boily" userId="4ace92db-0572-4382-889e-50f73e2bf144" providerId="ADAL" clId="{8B52C96F-E3F4-4217-BB59-EC9A3B943E9A}" dt="2022-11-22T02:18:33.862" v="5108" actId="478"/>
          <ac:spMkLst>
            <pc:docMk/>
            <pc:sldMk cId="1971494266" sldId="2778"/>
            <ac:spMk id="3" creationId="{09A3FE9C-FFFE-5A0B-937E-C0E905948B41}"/>
          </ac:spMkLst>
        </pc:spChg>
        <pc:spChg chg="mod">
          <ac:chgData name="Patrick Boily" userId="4ace92db-0572-4382-889e-50f73e2bf144" providerId="ADAL" clId="{8B52C96F-E3F4-4217-BB59-EC9A3B943E9A}" dt="2022-11-22T17:27:55.878" v="10597" actId="20577"/>
          <ac:spMkLst>
            <pc:docMk/>
            <pc:sldMk cId="1971494266" sldId="2778"/>
            <ac:spMk id="4" creationId="{7808A161-B256-B08C-D488-A2ABDA9602A6}"/>
          </ac:spMkLst>
        </pc:spChg>
        <pc:spChg chg="mod">
          <ac:chgData name="Patrick Boily" userId="4ace92db-0572-4382-889e-50f73e2bf144" providerId="ADAL" clId="{8B52C96F-E3F4-4217-BB59-EC9A3B943E9A}" dt="2022-11-22T17:45:50.702" v="10889" actId="20577"/>
          <ac:spMkLst>
            <pc:docMk/>
            <pc:sldMk cId="1971494266" sldId="2778"/>
            <ac:spMk id="6" creationId="{0D0D3A08-413F-D1E2-EC2C-F755A9F57264}"/>
          </ac:spMkLst>
        </pc:spChg>
      </pc:sldChg>
      <pc:sldChg chg="delSp modSp mod">
        <pc:chgData name="Patrick Boily" userId="4ace92db-0572-4382-889e-50f73e2bf144" providerId="ADAL" clId="{8B52C96F-E3F4-4217-BB59-EC9A3B943E9A}" dt="2022-11-22T19:22:26.278" v="11431" actId="20577"/>
        <pc:sldMkLst>
          <pc:docMk/>
          <pc:sldMk cId="176512252" sldId="2779"/>
        </pc:sldMkLst>
        <pc:spChg chg="mod">
          <ac:chgData name="Patrick Boily" userId="4ace92db-0572-4382-889e-50f73e2bf144" providerId="ADAL" clId="{8B52C96F-E3F4-4217-BB59-EC9A3B943E9A}" dt="2022-11-22T17:28:00.576" v="10598" actId="20577"/>
          <ac:spMkLst>
            <pc:docMk/>
            <pc:sldMk cId="176512252" sldId="2779"/>
            <ac:spMk id="4" creationId="{7808A161-B256-B08C-D488-A2ABDA9602A6}"/>
          </ac:spMkLst>
        </pc:spChg>
        <pc:spChg chg="mod">
          <ac:chgData name="Patrick Boily" userId="4ace92db-0572-4382-889e-50f73e2bf144" providerId="ADAL" clId="{8B52C96F-E3F4-4217-BB59-EC9A3B943E9A}" dt="2022-11-22T19:22:26.278" v="11431" actId="20577"/>
          <ac:spMkLst>
            <pc:docMk/>
            <pc:sldMk cId="176512252" sldId="2779"/>
            <ac:spMk id="6" creationId="{0D0D3A08-413F-D1E2-EC2C-F755A9F57264}"/>
          </ac:spMkLst>
        </pc:spChg>
        <pc:spChg chg="del">
          <ac:chgData name="Patrick Boily" userId="4ace92db-0572-4382-889e-50f73e2bf144" providerId="ADAL" clId="{8B52C96F-E3F4-4217-BB59-EC9A3B943E9A}" dt="2022-11-22T02:18:28.924" v="5107" actId="478"/>
          <ac:spMkLst>
            <pc:docMk/>
            <pc:sldMk cId="176512252" sldId="2779"/>
            <ac:spMk id="7" creationId="{F76A6148-6611-DE7E-FE2B-3A6350E2AC93}"/>
          </ac:spMkLst>
        </pc:spChg>
      </pc:sldChg>
      <pc:sldChg chg="addSp delSp modSp mod">
        <pc:chgData name="Patrick Boily" userId="4ace92db-0572-4382-889e-50f73e2bf144" providerId="ADAL" clId="{8B52C96F-E3F4-4217-BB59-EC9A3B943E9A}" dt="2022-11-23T03:04:57.825" v="13570" actId="20577"/>
        <pc:sldMkLst>
          <pc:docMk/>
          <pc:sldMk cId="2220053635" sldId="2781"/>
        </pc:sldMkLst>
        <pc:spChg chg="mod">
          <ac:chgData name="Patrick Boily" userId="4ace92db-0572-4382-889e-50f73e2bf144" providerId="ADAL" clId="{8B52C96F-E3F4-4217-BB59-EC9A3B943E9A}" dt="2022-11-23T02:58:45.824" v="13480" actId="20577"/>
          <ac:spMkLst>
            <pc:docMk/>
            <pc:sldMk cId="2220053635" sldId="2781"/>
            <ac:spMk id="2" creationId="{C9B165E7-9B1C-6ACB-1645-E8ECAE8F53E3}"/>
          </ac:spMkLst>
        </pc:spChg>
        <pc:spChg chg="mod">
          <ac:chgData name="Patrick Boily" userId="4ace92db-0572-4382-889e-50f73e2bf144" providerId="ADAL" clId="{8B52C96F-E3F4-4217-BB59-EC9A3B943E9A}" dt="2022-11-23T03:04:57.825" v="13570" actId="20577"/>
          <ac:spMkLst>
            <pc:docMk/>
            <pc:sldMk cId="2220053635" sldId="2781"/>
            <ac:spMk id="3" creationId="{3BAC2711-C899-5E4A-DED7-1D901BD387E9}"/>
          </ac:spMkLst>
        </pc:spChg>
        <pc:spChg chg="del">
          <ac:chgData name="Patrick Boily" userId="4ace92db-0572-4382-889e-50f73e2bf144" providerId="ADAL" clId="{8B52C96F-E3F4-4217-BB59-EC9A3B943E9A}" dt="2022-11-22T02:17:11.825" v="5097" actId="478"/>
          <ac:spMkLst>
            <pc:docMk/>
            <pc:sldMk cId="2220053635" sldId="2781"/>
            <ac:spMk id="6" creationId="{A9A0CEA9-4013-D24E-0B4C-6B3A71B611CD}"/>
          </ac:spMkLst>
        </pc:spChg>
        <pc:spChg chg="add del">
          <ac:chgData name="Patrick Boily" userId="4ace92db-0572-4382-889e-50f73e2bf144" providerId="ADAL" clId="{8B52C96F-E3F4-4217-BB59-EC9A3B943E9A}" dt="2022-11-22T02:18:14.107" v="5105" actId="478"/>
          <ac:spMkLst>
            <pc:docMk/>
            <pc:sldMk cId="2220053635" sldId="2781"/>
            <ac:spMk id="7" creationId="{51F34668-12D4-449C-7BA5-9CA0A7E0C05C}"/>
          </ac:spMkLst>
        </pc:spChg>
      </pc:sldChg>
      <pc:sldChg chg="delSp modSp mod">
        <pc:chgData name="Patrick Boily" userId="4ace92db-0572-4382-889e-50f73e2bf144" providerId="ADAL" clId="{8B52C96F-E3F4-4217-BB59-EC9A3B943E9A}" dt="2022-11-23T04:08:04.251" v="14786" actId="20577"/>
        <pc:sldMkLst>
          <pc:docMk/>
          <pc:sldMk cId="632124251" sldId="2796"/>
        </pc:sldMkLst>
        <pc:spChg chg="del">
          <ac:chgData name="Patrick Boily" userId="4ace92db-0572-4382-889e-50f73e2bf144" providerId="ADAL" clId="{8B52C96F-E3F4-4217-BB59-EC9A3B943E9A}" dt="2022-11-22T02:18:02.883" v="5103" actId="478"/>
          <ac:spMkLst>
            <pc:docMk/>
            <pc:sldMk cId="632124251" sldId="2796"/>
            <ac:spMk id="3" creationId="{33329818-6807-0903-A338-A9EF53449B0A}"/>
          </ac:spMkLst>
        </pc:spChg>
        <pc:spChg chg="mod">
          <ac:chgData name="Patrick Boily" userId="4ace92db-0572-4382-889e-50f73e2bf144" providerId="ADAL" clId="{8B52C96F-E3F4-4217-BB59-EC9A3B943E9A}" dt="2022-11-23T04:08:04.251" v="14786" actId="20577"/>
          <ac:spMkLst>
            <pc:docMk/>
            <pc:sldMk cId="632124251" sldId="2796"/>
            <ac:spMk id="4" creationId="{7808A161-B256-B08C-D488-A2ABDA9602A6}"/>
          </ac:spMkLst>
        </pc:spChg>
        <pc:spChg chg="mod">
          <ac:chgData name="Patrick Boily" userId="4ace92db-0572-4382-889e-50f73e2bf144" providerId="ADAL" clId="{8B52C96F-E3F4-4217-BB59-EC9A3B943E9A}" dt="2022-11-23T04:01:02.976" v="14640" actId="20577"/>
          <ac:spMkLst>
            <pc:docMk/>
            <pc:sldMk cId="632124251" sldId="2796"/>
            <ac:spMk id="6" creationId="{0D0D3A08-413F-D1E2-EC2C-F755A9F57264}"/>
          </ac:spMkLst>
        </pc:spChg>
      </pc:sldChg>
      <pc:sldChg chg="delSp modSp mod">
        <pc:chgData name="Patrick Boily" userId="4ace92db-0572-4382-889e-50f73e2bf144" providerId="ADAL" clId="{8B52C96F-E3F4-4217-BB59-EC9A3B943E9A}" dt="2022-11-23T04:08:09.083" v="14788" actId="20577"/>
        <pc:sldMkLst>
          <pc:docMk/>
          <pc:sldMk cId="2714623873" sldId="2797"/>
        </pc:sldMkLst>
        <pc:spChg chg="mod">
          <ac:chgData name="Patrick Boily" userId="4ace92db-0572-4382-889e-50f73e2bf144" providerId="ADAL" clId="{8B52C96F-E3F4-4217-BB59-EC9A3B943E9A}" dt="2022-11-23T04:08:09.083" v="14788" actId="20577"/>
          <ac:spMkLst>
            <pc:docMk/>
            <pc:sldMk cId="2714623873" sldId="2797"/>
            <ac:spMk id="4" creationId="{7808A161-B256-B08C-D488-A2ABDA9602A6}"/>
          </ac:spMkLst>
        </pc:spChg>
        <pc:spChg chg="mod">
          <ac:chgData name="Patrick Boily" userId="4ace92db-0572-4382-889e-50f73e2bf144" providerId="ADAL" clId="{8B52C96F-E3F4-4217-BB59-EC9A3B943E9A}" dt="2022-11-23T04:07:36.016" v="14784" actId="20577"/>
          <ac:spMkLst>
            <pc:docMk/>
            <pc:sldMk cId="2714623873" sldId="2797"/>
            <ac:spMk id="6" creationId="{0D0D3A08-413F-D1E2-EC2C-F755A9F57264}"/>
          </ac:spMkLst>
        </pc:spChg>
        <pc:spChg chg="del">
          <ac:chgData name="Patrick Boily" userId="4ace92db-0572-4382-889e-50f73e2bf144" providerId="ADAL" clId="{8B52C96F-E3F4-4217-BB59-EC9A3B943E9A}" dt="2022-11-22T02:17:53.334" v="5102" actId="478"/>
          <ac:spMkLst>
            <pc:docMk/>
            <pc:sldMk cId="2714623873" sldId="2797"/>
            <ac:spMk id="7" creationId="{40C3956B-70B9-02B3-A915-3079E882A904}"/>
          </ac:spMkLst>
        </pc:spChg>
      </pc:sldChg>
      <pc:sldChg chg="delSp modSp mod">
        <pc:chgData name="Patrick Boily" userId="4ace92db-0572-4382-889e-50f73e2bf144" providerId="ADAL" clId="{8B52C96F-E3F4-4217-BB59-EC9A3B943E9A}" dt="2022-11-22T20:24:27.757" v="11952" actId="15"/>
        <pc:sldMkLst>
          <pc:docMk/>
          <pc:sldMk cId="2454818390" sldId="2799"/>
        </pc:sldMkLst>
        <pc:spChg chg="mod">
          <ac:chgData name="Patrick Boily" userId="4ace92db-0572-4382-889e-50f73e2bf144" providerId="ADAL" clId="{8B52C96F-E3F4-4217-BB59-EC9A3B943E9A}" dt="2022-11-22T20:23:18.866" v="11935" actId="20577"/>
          <ac:spMkLst>
            <pc:docMk/>
            <pc:sldMk cId="2454818390" sldId="2799"/>
            <ac:spMk id="2" creationId="{C9B165E7-9B1C-6ACB-1645-E8ECAE8F53E3}"/>
          </ac:spMkLst>
        </pc:spChg>
        <pc:spChg chg="mod">
          <ac:chgData name="Patrick Boily" userId="4ace92db-0572-4382-889e-50f73e2bf144" providerId="ADAL" clId="{8B52C96F-E3F4-4217-BB59-EC9A3B943E9A}" dt="2022-11-22T20:24:27.757" v="11952" actId="15"/>
          <ac:spMkLst>
            <pc:docMk/>
            <pc:sldMk cId="2454818390" sldId="2799"/>
            <ac:spMk id="3" creationId="{3BAC2711-C899-5E4A-DED7-1D901BD387E9}"/>
          </ac:spMkLst>
        </pc:spChg>
        <pc:spChg chg="del">
          <ac:chgData name="Patrick Boily" userId="4ace92db-0572-4382-889e-50f73e2bf144" providerId="ADAL" clId="{8B52C96F-E3F4-4217-BB59-EC9A3B943E9A}" dt="2022-11-22T02:17:25.544" v="5099" actId="478"/>
          <ac:spMkLst>
            <pc:docMk/>
            <pc:sldMk cId="2454818390" sldId="2799"/>
            <ac:spMk id="6" creationId="{176F9B58-6BCB-044E-5960-BC44D659E895}"/>
          </ac:spMkLst>
        </pc:spChg>
      </pc:sldChg>
      <pc:sldChg chg="delSp modSp mod">
        <pc:chgData name="Patrick Boily" userId="4ace92db-0572-4382-889e-50f73e2bf144" providerId="ADAL" clId="{8B52C96F-E3F4-4217-BB59-EC9A3B943E9A}" dt="2022-11-22T23:52:55.436" v="12997" actId="20577"/>
        <pc:sldMkLst>
          <pc:docMk/>
          <pc:sldMk cId="727077025" sldId="2814"/>
        </pc:sldMkLst>
        <pc:spChg chg="del">
          <ac:chgData name="Patrick Boily" userId="4ace92db-0572-4382-889e-50f73e2bf144" providerId="ADAL" clId="{8B52C96F-E3F4-4217-BB59-EC9A3B943E9A}" dt="2022-11-22T02:17:31.621" v="5100" actId="478"/>
          <ac:spMkLst>
            <pc:docMk/>
            <pc:sldMk cId="727077025" sldId="2814"/>
            <ac:spMk id="3" creationId="{AE4702B8-D45D-A7D2-2EE3-451E9736F92E}"/>
          </ac:spMkLst>
        </pc:spChg>
        <pc:spChg chg="mod">
          <ac:chgData name="Patrick Boily" userId="4ace92db-0572-4382-889e-50f73e2bf144" providerId="ADAL" clId="{8B52C96F-E3F4-4217-BB59-EC9A3B943E9A}" dt="2022-11-22T23:52:55.436" v="12997" actId="20577"/>
          <ac:spMkLst>
            <pc:docMk/>
            <pc:sldMk cId="727077025" sldId="2814"/>
            <ac:spMk id="4" creationId="{7808A161-B256-B08C-D488-A2ABDA9602A6}"/>
          </ac:spMkLst>
        </pc:spChg>
        <pc:spChg chg="mod">
          <ac:chgData name="Patrick Boily" userId="4ace92db-0572-4382-889e-50f73e2bf144" providerId="ADAL" clId="{8B52C96F-E3F4-4217-BB59-EC9A3B943E9A}" dt="2022-11-22T23:52:10.822" v="12987" actId="20577"/>
          <ac:spMkLst>
            <pc:docMk/>
            <pc:sldMk cId="727077025" sldId="2814"/>
            <ac:spMk id="6" creationId="{0D0D3A08-413F-D1E2-EC2C-F755A9F57264}"/>
          </ac:spMkLst>
        </pc:spChg>
      </pc:sldChg>
      <pc:sldChg chg="addSp delSp modSp del mod">
        <pc:chgData name="Patrick Boily" userId="4ace92db-0572-4382-889e-50f73e2bf144" providerId="ADAL" clId="{8B52C96F-E3F4-4217-BB59-EC9A3B943E9A}" dt="2022-11-23T01:27:52.731" v="13414" actId="47"/>
        <pc:sldMkLst>
          <pc:docMk/>
          <pc:sldMk cId="208296401" sldId="2815"/>
        </pc:sldMkLst>
        <pc:spChg chg="mod">
          <ac:chgData name="Patrick Boily" userId="4ace92db-0572-4382-889e-50f73e2bf144" providerId="ADAL" clId="{8B52C96F-E3F4-4217-BB59-EC9A3B943E9A}" dt="2022-11-22T23:53:00.219" v="13007" actId="20577"/>
          <ac:spMkLst>
            <pc:docMk/>
            <pc:sldMk cId="208296401" sldId="2815"/>
            <ac:spMk id="4" creationId="{7808A161-B256-B08C-D488-A2ABDA9602A6}"/>
          </ac:spMkLst>
        </pc:spChg>
        <pc:spChg chg="mod">
          <ac:chgData name="Patrick Boily" userId="4ace92db-0572-4382-889e-50f73e2bf144" providerId="ADAL" clId="{8B52C96F-E3F4-4217-BB59-EC9A3B943E9A}" dt="2022-11-23T01:26:33.325" v="13301" actId="20577"/>
          <ac:spMkLst>
            <pc:docMk/>
            <pc:sldMk cId="208296401" sldId="2815"/>
            <ac:spMk id="6" creationId="{0D0D3A08-413F-D1E2-EC2C-F755A9F57264}"/>
          </ac:spMkLst>
        </pc:spChg>
        <pc:spChg chg="del">
          <ac:chgData name="Patrick Boily" userId="4ace92db-0572-4382-889e-50f73e2bf144" providerId="ADAL" clId="{8B52C96F-E3F4-4217-BB59-EC9A3B943E9A}" dt="2022-11-22T02:17:35.751" v="5101" actId="478"/>
          <ac:spMkLst>
            <pc:docMk/>
            <pc:sldMk cId="208296401" sldId="2815"/>
            <ac:spMk id="7" creationId="{E74C0FDF-0380-4C3E-DEFE-BD430DF4B617}"/>
          </ac:spMkLst>
        </pc:spChg>
        <pc:picChg chg="add mod">
          <ac:chgData name="Patrick Boily" userId="4ace92db-0572-4382-889e-50f73e2bf144" providerId="ADAL" clId="{8B52C96F-E3F4-4217-BB59-EC9A3B943E9A}" dt="2022-11-23T01:26:29.943" v="13299" actId="1076"/>
          <ac:picMkLst>
            <pc:docMk/>
            <pc:sldMk cId="208296401" sldId="2815"/>
            <ac:picMk id="11" creationId="{CF0BF083-2CC0-30FF-0377-6631C454D3C9}"/>
          </ac:picMkLst>
        </pc:picChg>
      </pc:sldChg>
      <pc:sldChg chg="add del">
        <pc:chgData name="Patrick Boily" userId="4ace92db-0572-4382-889e-50f73e2bf144" providerId="ADAL" clId="{8B52C96F-E3F4-4217-BB59-EC9A3B943E9A}" dt="2022-11-20T22:04:28.137" v="4809" actId="47"/>
        <pc:sldMkLst>
          <pc:docMk/>
          <pc:sldMk cId="2018902412" sldId="2816"/>
        </pc:sldMkLst>
      </pc:sldChg>
      <pc:sldChg chg="del">
        <pc:chgData name="Patrick Boily" userId="4ace92db-0572-4382-889e-50f73e2bf144" providerId="ADAL" clId="{8B52C96F-E3F4-4217-BB59-EC9A3B943E9A}" dt="2022-11-20T22:04:16.221" v="4807" actId="2696"/>
        <pc:sldMkLst>
          <pc:docMk/>
          <pc:sldMk cId="2360396373" sldId="2816"/>
        </pc:sldMkLst>
      </pc:sldChg>
      <pc:sldChg chg="addSp delSp modSp mod">
        <pc:chgData name="Patrick Boily" userId="4ace92db-0572-4382-889e-50f73e2bf144" providerId="ADAL" clId="{8B52C96F-E3F4-4217-BB59-EC9A3B943E9A}" dt="2022-11-22T02:23:14.412" v="5149"/>
        <pc:sldMkLst>
          <pc:docMk/>
          <pc:sldMk cId="2516065020" sldId="2818"/>
        </pc:sldMkLst>
        <pc:spChg chg="add mod">
          <ac:chgData name="Patrick Boily" userId="4ace92db-0572-4382-889e-50f73e2bf144" providerId="ADAL" clId="{8B52C96F-E3F4-4217-BB59-EC9A3B943E9A}" dt="2022-11-22T02:23:14.412" v="5149"/>
          <ac:spMkLst>
            <pc:docMk/>
            <pc:sldMk cId="2516065020" sldId="2818"/>
            <ac:spMk id="9" creationId="{E129FD71-A547-C065-99C6-BD244A701290}"/>
          </ac:spMkLst>
        </pc:spChg>
        <pc:grpChg chg="del">
          <ac:chgData name="Patrick Boily" userId="4ace92db-0572-4382-889e-50f73e2bf144" providerId="ADAL" clId="{8B52C96F-E3F4-4217-BB59-EC9A3B943E9A}" dt="2022-11-22T02:20:40.851" v="5120" actId="478"/>
          <ac:grpSpMkLst>
            <pc:docMk/>
            <pc:sldMk cId="2516065020" sldId="2818"/>
            <ac:grpSpMk id="6" creationId="{CA1448C0-3752-3F4F-B5A8-79EB38863422}"/>
          </ac:grpSpMkLst>
        </pc:grpChg>
      </pc:sldChg>
      <pc:sldChg chg="addSp delSp modSp mod">
        <pc:chgData name="Patrick Boily" userId="4ace92db-0572-4382-889e-50f73e2bf144" providerId="ADAL" clId="{8B52C96F-E3F4-4217-BB59-EC9A3B943E9A}" dt="2022-11-22T02:23:42.225" v="5162"/>
        <pc:sldMkLst>
          <pc:docMk/>
          <pc:sldMk cId="3793494352" sldId="2833"/>
        </pc:sldMkLst>
        <pc:spChg chg="add mod">
          <ac:chgData name="Patrick Boily" userId="4ace92db-0572-4382-889e-50f73e2bf144" providerId="ADAL" clId="{8B52C96F-E3F4-4217-BB59-EC9A3B943E9A}" dt="2022-11-22T02:23:42.225" v="5162"/>
          <ac:spMkLst>
            <pc:docMk/>
            <pc:sldMk cId="3793494352" sldId="2833"/>
            <ac:spMk id="9" creationId="{9670E76A-F677-345E-DF02-9D2FFFCF9D9E}"/>
          </ac:spMkLst>
        </pc:spChg>
        <pc:grpChg chg="del">
          <ac:chgData name="Patrick Boily" userId="4ace92db-0572-4382-889e-50f73e2bf144" providerId="ADAL" clId="{8B52C96F-E3F4-4217-BB59-EC9A3B943E9A}" dt="2022-11-22T02:21:43.046" v="5133" actId="478"/>
          <ac:grpSpMkLst>
            <pc:docMk/>
            <pc:sldMk cId="3793494352" sldId="2833"/>
            <ac:grpSpMk id="3" creationId="{53C73AF7-2A64-C51F-4756-1E5E076EB1BD}"/>
          </ac:grpSpMkLst>
        </pc:grpChg>
      </pc:sldChg>
      <pc:sldChg chg="addSp delSp modSp mod">
        <pc:chgData name="Patrick Boily" userId="4ace92db-0572-4382-889e-50f73e2bf144" providerId="ADAL" clId="{8B52C96F-E3F4-4217-BB59-EC9A3B943E9A}" dt="2022-11-22T02:23:44.030" v="5163"/>
        <pc:sldMkLst>
          <pc:docMk/>
          <pc:sldMk cId="83353790" sldId="2834"/>
        </pc:sldMkLst>
        <pc:spChg chg="add mod">
          <ac:chgData name="Patrick Boily" userId="4ace92db-0572-4382-889e-50f73e2bf144" providerId="ADAL" clId="{8B52C96F-E3F4-4217-BB59-EC9A3B943E9A}" dt="2022-11-22T02:23:44.030" v="5163"/>
          <ac:spMkLst>
            <pc:docMk/>
            <pc:sldMk cId="83353790" sldId="2834"/>
            <ac:spMk id="3" creationId="{2037D52B-6E6E-5A8D-0A2F-56703969838B}"/>
          </ac:spMkLst>
        </pc:spChg>
        <pc:grpChg chg="del">
          <ac:chgData name="Patrick Boily" userId="4ace92db-0572-4382-889e-50f73e2bf144" providerId="ADAL" clId="{8B52C96F-E3F4-4217-BB59-EC9A3B943E9A}" dt="2022-11-22T02:21:47.382" v="5134" actId="478"/>
          <ac:grpSpMkLst>
            <pc:docMk/>
            <pc:sldMk cId="83353790" sldId="2834"/>
            <ac:grpSpMk id="7" creationId="{425EBFF4-0E2C-7C9C-82AA-62C709E7FE4B}"/>
          </ac:grpSpMkLst>
        </pc:grpChg>
      </pc:sldChg>
      <pc:sldChg chg="addSp delSp modSp mod">
        <pc:chgData name="Patrick Boily" userId="4ace92db-0572-4382-889e-50f73e2bf144" providerId="ADAL" clId="{8B52C96F-E3F4-4217-BB59-EC9A3B943E9A}" dt="2022-11-22T15:01:02.644" v="8851" actId="20577"/>
        <pc:sldMkLst>
          <pc:docMk/>
          <pc:sldMk cId="701990726" sldId="2835"/>
        </pc:sldMkLst>
        <pc:spChg chg="mod">
          <ac:chgData name="Patrick Boily" userId="4ace92db-0572-4382-889e-50f73e2bf144" providerId="ADAL" clId="{8B52C96F-E3F4-4217-BB59-EC9A3B943E9A}" dt="2022-11-22T14:51:25.253" v="8633" actId="20577"/>
          <ac:spMkLst>
            <pc:docMk/>
            <pc:sldMk cId="701990726" sldId="2835"/>
            <ac:spMk id="2" creationId="{C9B165E7-9B1C-6ACB-1645-E8ECAE8F53E3}"/>
          </ac:spMkLst>
        </pc:spChg>
        <pc:spChg chg="mod">
          <ac:chgData name="Patrick Boily" userId="4ace92db-0572-4382-889e-50f73e2bf144" providerId="ADAL" clId="{8B52C96F-E3F4-4217-BB59-EC9A3B943E9A}" dt="2022-11-22T15:01:02.644" v="8851" actId="20577"/>
          <ac:spMkLst>
            <pc:docMk/>
            <pc:sldMk cId="701990726" sldId="2835"/>
            <ac:spMk id="3" creationId="{3BAC2711-C899-5E4A-DED7-1D901BD387E9}"/>
          </ac:spMkLst>
        </pc:spChg>
        <pc:spChg chg="add mod">
          <ac:chgData name="Patrick Boily" userId="4ace92db-0572-4382-889e-50f73e2bf144" providerId="ADAL" clId="{8B52C96F-E3F4-4217-BB59-EC9A3B943E9A}" dt="2022-11-22T02:24:08.248" v="5171"/>
          <ac:spMkLst>
            <pc:docMk/>
            <pc:sldMk cId="701990726" sldId="2835"/>
            <ac:spMk id="9" creationId="{431FAB4E-6408-D879-B6CD-D6BD38FC6FAB}"/>
          </ac:spMkLst>
        </pc:spChg>
        <pc:grpChg chg="del">
          <ac:chgData name="Patrick Boily" userId="4ace92db-0572-4382-889e-50f73e2bf144" providerId="ADAL" clId="{8B52C96F-E3F4-4217-BB59-EC9A3B943E9A}" dt="2022-11-22T02:22:44.502" v="5142" actId="478"/>
          <ac:grpSpMkLst>
            <pc:docMk/>
            <pc:sldMk cId="701990726" sldId="2835"/>
            <ac:grpSpMk id="6" creationId="{14C46FF8-83DE-6F62-FAE7-5F984C309D3F}"/>
          </ac:grpSpMkLst>
        </pc:grpChg>
      </pc:sldChg>
      <pc:sldChg chg="addSp delSp modSp del mod">
        <pc:chgData name="Patrick Boily" userId="4ace92db-0572-4382-889e-50f73e2bf144" providerId="ADAL" clId="{8B52C96F-E3F4-4217-BB59-EC9A3B943E9A}" dt="2022-11-22T15:26:28.818" v="9722" actId="47"/>
        <pc:sldMkLst>
          <pc:docMk/>
          <pc:sldMk cId="2386994487" sldId="2850"/>
        </pc:sldMkLst>
        <pc:spChg chg="add mod">
          <ac:chgData name="Patrick Boily" userId="4ace92db-0572-4382-889e-50f73e2bf144" providerId="ADAL" clId="{8B52C96F-E3F4-4217-BB59-EC9A3B943E9A}" dt="2022-11-22T02:24:09.620" v="5172"/>
          <ac:spMkLst>
            <pc:docMk/>
            <pc:sldMk cId="2386994487" sldId="2850"/>
            <ac:spMk id="9" creationId="{C14B6DAF-7859-8C5E-455E-F3D7A9663DEC}"/>
          </ac:spMkLst>
        </pc:spChg>
        <pc:grpChg chg="del">
          <ac:chgData name="Patrick Boily" userId="4ace92db-0572-4382-889e-50f73e2bf144" providerId="ADAL" clId="{8B52C96F-E3F4-4217-BB59-EC9A3B943E9A}" dt="2022-11-22T02:22:48.367" v="5143" actId="478"/>
          <ac:grpSpMkLst>
            <pc:docMk/>
            <pc:sldMk cId="2386994487" sldId="2850"/>
            <ac:grpSpMk id="3" creationId="{5982C85F-29A5-36EE-1032-90BD9A23F783}"/>
          </ac:grpSpMkLst>
        </pc:grpChg>
      </pc:sldChg>
      <pc:sldChg chg="addSp delSp modSp mod">
        <pc:chgData name="Patrick Boily" userId="4ace92db-0572-4382-889e-50f73e2bf144" providerId="ADAL" clId="{8B52C96F-E3F4-4217-BB59-EC9A3B943E9A}" dt="2022-11-23T01:20:04.936" v="13246" actId="20577"/>
        <pc:sldMkLst>
          <pc:docMk/>
          <pc:sldMk cId="3277871045" sldId="2851"/>
        </pc:sldMkLst>
        <pc:spChg chg="add mod">
          <ac:chgData name="Patrick Boily" userId="4ace92db-0572-4382-889e-50f73e2bf144" providerId="ADAL" clId="{8B52C96F-E3F4-4217-BB59-EC9A3B943E9A}" dt="2022-11-22T02:24:11.069" v="5173"/>
          <ac:spMkLst>
            <pc:docMk/>
            <pc:sldMk cId="3277871045" sldId="2851"/>
            <ac:spMk id="3" creationId="{8E24BD32-D353-3571-2AB3-6B2A877C9BD6}"/>
          </ac:spMkLst>
        </pc:spChg>
        <pc:spChg chg="mod">
          <ac:chgData name="Patrick Boily" userId="4ace92db-0572-4382-889e-50f73e2bf144" providerId="ADAL" clId="{8B52C96F-E3F4-4217-BB59-EC9A3B943E9A}" dt="2022-11-23T01:20:04.936" v="13246" actId="20577"/>
          <ac:spMkLst>
            <pc:docMk/>
            <pc:sldMk cId="3277871045" sldId="2851"/>
            <ac:spMk id="4" creationId="{7808A161-B256-B08C-D488-A2ABDA9602A6}"/>
          </ac:spMkLst>
        </pc:spChg>
        <pc:spChg chg="mod">
          <ac:chgData name="Patrick Boily" userId="4ace92db-0572-4382-889e-50f73e2bf144" providerId="ADAL" clId="{8B52C96F-E3F4-4217-BB59-EC9A3B943E9A}" dt="2022-11-22T15:11:34.756" v="9315" actId="20577"/>
          <ac:spMkLst>
            <pc:docMk/>
            <pc:sldMk cId="3277871045" sldId="2851"/>
            <ac:spMk id="6" creationId="{0D0D3A08-413F-D1E2-EC2C-F755A9F57264}"/>
          </ac:spMkLst>
        </pc:spChg>
        <pc:grpChg chg="del">
          <ac:chgData name="Patrick Boily" userId="4ace92db-0572-4382-889e-50f73e2bf144" providerId="ADAL" clId="{8B52C96F-E3F4-4217-BB59-EC9A3B943E9A}" dt="2022-11-22T02:22:51.670" v="5144" actId="478"/>
          <ac:grpSpMkLst>
            <pc:docMk/>
            <pc:sldMk cId="3277871045" sldId="2851"/>
            <ac:grpSpMk id="7" creationId="{8D9C40FB-194E-74D3-26CF-D7E3D5CE0F7C}"/>
          </ac:grpSpMkLst>
        </pc:grpChg>
      </pc:sldChg>
      <pc:sldChg chg="addSp delSp modSp mod">
        <pc:chgData name="Patrick Boily" userId="4ace92db-0572-4382-889e-50f73e2bf144" providerId="ADAL" clId="{8B52C96F-E3F4-4217-BB59-EC9A3B943E9A}" dt="2022-11-22T02:23:51.264" v="5165"/>
        <pc:sldMkLst>
          <pc:docMk/>
          <pc:sldMk cId="2983213970" sldId="2852"/>
        </pc:sldMkLst>
        <pc:spChg chg="mod">
          <ac:chgData name="Patrick Boily" userId="4ace92db-0572-4382-889e-50f73e2bf144" providerId="ADAL" clId="{8B52C96F-E3F4-4217-BB59-EC9A3B943E9A}" dt="2022-11-22T01:33:06.987" v="5001" actId="20577"/>
          <ac:spMkLst>
            <pc:docMk/>
            <pc:sldMk cId="2983213970" sldId="2852"/>
            <ac:spMk id="2" creationId="{C9B165E7-9B1C-6ACB-1645-E8ECAE8F53E3}"/>
          </ac:spMkLst>
        </pc:spChg>
        <pc:spChg chg="mod">
          <ac:chgData name="Patrick Boily" userId="4ace92db-0572-4382-889e-50f73e2bf144" providerId="ADAL" clId="{8B52C96F-E3F4-4217-BB59-EC9A3B943E9A}" dt="2022-11-22T01:33:54.054" v="5030" actId="20577"/>
          <ac:spMkLst>
            <pc:docMk/>
            <pc:sldMk cId="2983213970" sldId="2852"/>
            <ac:spMk id="3" creationId="{3BAC2711-C899-5E4A-DED7-1D901BD387E9}"/>
          </ac:spMkLst>
        </pc:spChg>
        <pc:spChg chg="add mod">
          <ac:chgData name="Patrick Boily" userId="4ace92db-0572-4382-889e-50f73e2bf144" providerId="ADAL" clId="{8B52C96F-E3F4-4217-BB59-EC9A3B943E9A}" dt="2022-11-22T02:23:51.264" v="5165"/>
          <ac:spMkLst>
            <pc:docMk/>
            <pc:sldMk cId="2983213970" sldId="2852"/>
            <ac:spMk id="9" creationId="{58904764-0522-BCD8-FB16-753FF3670DE2}"/>
          </ac:spMkLst>
        </pc:spChg>
        <pc:grpChg chg="del">
          <ac:chgData name="Patrick Boily" userId="4ace92db-0572-4382-889e-50f73e2bf144" providerId="ADAL" clId="{8B52C96F-E3F4-4217-BB59-EC9A3B943E9A}" dt="2022-11-22T02:21:59.362" v="5136" actId="478"/>
          <ac:grpSpMkLst>
            <pc:docMk/>
            <pc:sldMk cId="2983213970" sldId="2852"/>
            <ac:grpSpMk id="6" creationId="{24336686-DE79-2C08-8A22-78DD9AAB8896}"/>
          </ac:grpSpMkLst>
        </pc:grpChg>
      </pc:sldChg>
      <pc:sldChg chg="addSp delSp modSp mod">
        <pc:chgData name="Patrick Boily" userId="4ace92db-0572-4382-889e-50f73e2bf144" providerId="ADAL" clId="{8B52C96F-E3F4-4217-BB59-EC9A3B943E9A}" dt="2022-11-22T13:58:57.603" v="7301" actId="20577"/>
        <pc:sldMkLst>
          <pc:docMk/>
          <pc:sldMk cId="3898215541" sldId="2867"/>
        </pc:sldMkLst>
        <pc:spChg chg="mod">
          <ac:chgData name="Patrick Boily" userId="4ace92db-0572-4382-889e-50f73e2bf144" providerId="ADAL" clId="{8B52C96F-E3F4-4217-BB59-EC9A3B943E9A}" dt="2022-11-22T13:43:35.137" v="7074" actId="20577"/>
          <ac:spMkLst>
            <pc:docMk/>
            <pc:sldMk cId="3898215541" sldId="2867"/>
            <ac:spMk id="4" creationId="{7808A161-B256-B08C-D488-A2ABDA9602A6}"/>
          </ac:spMkLst>
        </pc:spChg>
        <pc:spChg chg="mod">
          <ac:chgData name="Patrick Boily" userId="4ace92db-0572-4382-889e-50f73e2bf144" providerId="ADAL" clId="{8B52C96F-E3F4-4217-BB59-EC9A3B943E9A}" dt="2022-11-22T13:58:57.603" v="7301" actId="20577"/>
          <ac:spMkLst>
            <pc:docMk/>
            <pc:sldMk cId="3898215541" sldId="2867"/>
            <ac:spMk id="6" creationId="{0D0D3A08-413F-D1E2-EC2C-F755A9F57264}"/>
          </ac:spMkLst>
        </pc:spChg>
        <pc:spChg chg="add mod">
          <ac:chgData name="Patrick Boily" userId="4ace92db-0572-4382-889e-50f73e2bf144" providerId="ADAL" clId="{8B52C96F-E3F4-4217-BB59-EC9A3B943E9A}" dt="2022-11-22T02:23:57.812" v="5168"/>
          <ac:spMkLst>
            <pc:docMk/>
            <pc:sldMk cId="3898215541" sldId="2867"/>
            <ac:spMk id="9" creationId="{42A3B690-9816-CFC8-F7B9-7038186E64E7}"/>
          </ac:spMkLst>
        </pc:spChg>
        <pc:grpChg chg="del">
          <ac:chgData name="Patrick Boily" userId="4ace92db-0572-4382-889e-50f73e2bf144" providerId="ADAL" clId="{8B52C96F-E3F4-4217-BB59-EC9A3B943E9A}" dt="2022-11-22T02:22:28.803" v="5139" actId="478"/>
          <ac:grpSpMkLst>
            <pc:docMk/>
            <pc:sldMk cId="3898215541" sldId="2867"/>
            <ac:grpSpMk id="3" creationId="{58CC3E07-2F6E-1219-D3EB-E2EBA7EF550F}"/>
          </ac:grpSpMkLst>
        </pc:grpChg>
      </pc:sldChg>
      <pc:sldChg chg="addSp delSp modSp mod">
        <pc:chgData name="Patrick Boily" userId="4ace92db-0572-4382-889e-50f73e2bf144" providerId="ADAL" clId="{8B52C96F-E3F4-4217-BB59-EC9A3B943E9A}" dt="2022-11-22T14:26:58.954" v="8547" actId="20577"/>
        <pc:sldMkLst>
          <pc:docMk/>
          <pc:sldMk cId="743356324" sldId="2868"/>
        </pc:sldMkLst>
        <pc:spChg chg="add mod">
          <ac:chgData name="Patrick Boily" userId="4ace92db-0572-4382-889e-50f73e2bf144" providerId="ADAL" clId="{8B52C96F-E3F4-4217-BB59-EC9A3B943E9A}" dt="2022-11-22T02:23:59.525" v="5169"/>
          <ac:spMkLst>
            <pc:docMk/>
            <pc:sldMk cId="743356324" sldId="2868"/>
            <ac:spMk id="3" creationId="{489CFED2-4506-409C-9976-5DA95AB19B9E}"/>
          </ac:spMkLst>
        </pc:spChg>
        <pc:spChg chg="mod">
          <ac:chgData name="Patrick Boily" userId="4ace92db-0572-4382-889e-50f73e2bf144" providerId="ADAL" clId="{8B52C96F-E3F4-4217-BB59-EC9A3B943E9A}" dt="2022-11-22T13:43:45.240" v="7091" actId="20577"/>
          <ac:spMkLst>
            <pc:docMk/>
            <pc:sldMk cId="743356324" sldId="2868"/>
            <ac:spMk id="4" creationId="{7808A161-B256-B08C-D488-A2ABDA9602A6}"/>
          </ac:spMkLst>
        </pc:spChg>
        <pc:spChg chg="mod">
          <ac:chgData name="Patrick Boily" userId="4ace92db-0572-4382-889e-50f73e2bf144" providerId="ADAL" clId="{8B52C96F-E3F4-4217-BB59-EC9A3B943E9A}" dt="2022-11-22T14:26:58.954" v="8547" actId="20577"/>
          <ac:spMkLst>
            <pc:docMk/>
            <pc:sldMk cId="743356324" sldId="2868"/>
            <ac:spMk id="6" creationId="{0D0D3A08-413F-D1E2-EC2C-F755A9F57264}"/>
          </ac:spMkLst>
        </pc:spChg>
        <pc:grpChg chg="del">
          <ac:chgData name="Patrick Boily" userId="4ace92db-0572-4382-889e-50f73e2bf144" providerId="ADAL" clId="{8B52C96F-E3F4-4217-BB59-EC9A3B943E9A}" dt="2022-11-22T02:22:33.392" v="5140" actId="478"/>
          <ac:grpSpMkLst>
            <pc:docMk/>
            <pc:sldMk cId="743356324" sldId="2868"/>
            <ac:grpSpMk id="7" creationId="{1AF47475-09F7-7B14-AEF6-C44DA7975539}"/>
          </ac:grpSpMkLst>
        </pc:grpChg>
      </pc:sldChg>
      <pc:sldChg chg="addSp delSp modSp mod">
        <pc:chgData name="Patrick Boily" userId="4ace92db-0572-4382-889e-50f73e2bf144" providerId="ADAL" clId="{8B52C96F-E3F4-4217-BB59-EC9A3B943E9A}" dt="2022-11-22T20:21:58.254" v="11913" actId="20577"/>
        <pc:sldMkLst>
          <pc:docMk/>
          <pc:sldMk cId="2513374497" sldId="2869"/>
        </pc:sldMkLst>
        <pc:spChg chg="add del mod">
          <ac:chgData name="Patrick Boily" userId="4ace92db-0572-4382-889e-50f73e2bf144" providerId="ADAL" clId="{8B52C96F-E3F4-4217-BB59-EC9A3B943E9A}" dt="2022-11-22T19:55:07.560" v="11622" actId="478"/>
          <ac:spMkLst>
            <pc:docMk/>
            <pc:sldMk cId="2513374497" sldId="2869"/>
            <ac:spMk id="2" creationId="{146D30F5-C231-80FD-52C1-CF3C89D17F1D}"/>
          </ac:spMkLst>
        </pc:spChg>
        <pc:spChg chg="add del mod">
          <ac:chgData name="Patrick Boily" userId="4ace92db-0572-4382-889e-50f73e2bf144" providerId="ADAL" clId="{8B52C96F-E3F4-4217-BB59-EC9A3B943E9A}" dt="2022-11-22T19:55:07.560" v="11622" actId="478"/>
          <ac:spMkLst>
            <pc:docMk/>
            <pc:sldMk cId="2513374497" sldId="2869"/>
            <ac:spMk id="3" creationId="{004788BB-B70E-3D47-3B9B-D45853D251C5}"/>
          </ac:spMkLst>
        </pc:spChg>
        <pc:spChg chg="add mod">
          <ac:chgData name="Patrick Boily" userId="4ace92db-0572-4382-889e-50f73e2bf144" providerId="ADAL" clId="{8B52C96F-E3F4-4217-BB59-EC9A3B943E9A}" dt="2022-11-22T20:21:55.513" v="11912" actId="20577"/>
          <ac:spMkLst>
            <pc:docMk/>
            <pc:sldMk cId="2513374497" sldId="2869"/>
            <ac:spMk id="4" creationId="{44769366-59F2-DBCF-D59B-34F8D15EC317}"/>
          </ac:spMkLst>
        </pc:spChg>
        <pc:spChg chg="add mod">
          <ac:chgData name="Patrick Boily" userId="4ace92db-0572-4382-889e-50f73e2bf144" providerId="ADAL" clId="{8B52C96F-E3F4-4217-BB59-EC9A3B943E9A}" dt="2022-11-22T20:11:36.041" v="11906" actId="20577"/>
          <ac:spMkLst>
            <pc:docMk/>
            <pc:sldMk cId="2513374497" sldId="2869"/>
            <ac:spMk id="8" creationId="{E1289A2F-F9BB-E005-81C3-83E2879AAC07}"/>
          </ac:spMkLst>
        </pc:spChg>
        <pc:spChg chg="mod">
          <ac:chgData name="Patrick Boily" userId="4ace92db-0572-4382-889e-50f73e2bf144" providerId="ADAL" clId="{8B52C96F-E3F4-4217-BB59-EC9A3B943E9A}" dt="2022-11-22T20:21:58.254" v="11913" actId="20577"/>
          <ac:spMkLst>
            <pc:docMk/>
            <pc:sldMk cId="2513374497" sldId="2869"/>
            <ac:spMk id="11" creationId="{072E4C49-A41A-5E87-0617-1731AC3924A2}"/>
          </ac:spMkLst>
        </pc:spChg>
        <pc:spChg chg="mod">
          <ac:chgData name="Patrick Boily" userId="4ace92db-0572-4382-889e-50f73e2bf144" providerId="ADAL" clId="{8B52C96F-E3F4-4217-BB59-EC9A3B943E9A}" dt="2022-11-22T20:11:09.832" v="11854" actId="1035"/>
          <ac:spMkLst>
            <pc:docMk/>
            <pc:sldMk cId="2513374497" sldId="2869"/>
            <ac:spMk id="12" creationId="{C6C71D8C-B021-BD34-9EC0-90A9AE39F273}"/>
          </ac:spMkLst>
        </pc:spChg>
        <pc:spChg chg="mod">
          <ac:chgData name="Patrick Boily" userId="4ace92db-0572-4382-889e-50f73e2bf144" providerId="ADAL" clId="{8B52C96F-E3F4-4217-BB59-EC9A3B943E9A}" dt="2022-11-22T20:11:09.832" v="11854" actId="1035"/>
          <ac:spMkLst>
            <pc:docMk/>
            <pc:sldMk cId="2513374497" sldId="2869"/>
            <ac:spMk id="13" creationId="{3F08E38D-11B8-D2AE-9787-78F40DB71BC9}"/>
          </ac:spMkLst>
        </pc:spChg>
        <pc:spChg chg="mod">
          <ac:chgData name="Patrick Boily" userId="4ace92db-0572-4382-889e-50f73e2bf144" providerId="ADAL" clId="{8B52C96F-E3F4-4217-BB59-EC9A3B943E9A}" dt="2022-11-22T20:14:22.252" v="11911" actId="20577"/>
          <ac:spMkLst>
            <pc:docMk/>
            <pc:sldMk cId="2513374497" sldId="2869"/>
            <ac:spMk id="14" creationId="{9464E332-2490-17FC-F8D3-FC2EB6D1B26A}"/>
          </ac:spMkLst>
        </pc:spChg>
      </pc:sldChg>
      <pc:sldChg chg="delSp modSp add mod">
        <pc:chgData name="Patrick Boily" userId="4ace92db-0572-4382-889e-50f73e2bf144" providerId="ADAL" clId="{8B52C96F-E3F4-4217-BB59-EC9A3B943E9A}" dt="2022-11-17T00:41:22.541" v="3327" actId="255"/>
        <pc:sldMkLst>
          <pc:docMk/>
          <pc:sldMk cId="1127617878" sldId="2870"/>
        </pc:sldMkLst>
        <pc:spChg chg="mod">
          <ac:chgData name="Patrick Boily" userId="4ace92db-0572-4382-889e-50f73e2bf144" providerId="ADAL" clId="{8B52C96F-E3F4-4217-BB59-EC9A3B943E9A}" dt="2022-11-17T00:41:22.541" v="3327" actId="255"/>
          <ac:spMkLst>
            <pc:docMk/>
            <pc:sldMk cId="1127617878" sldId="2870"/>
            <ac:spMk id="2" creationId="{32A4E323-695A-3055-BC82-E6395CFFE0EF}"/>
          </ac:spMkLst>
        </pc:spChg>
        <pc:spChg chg="del">
          <ac:chgData name="Patrick Boily" userId="4ace92db-0572-4382-889e-50f73e2bf144" providerId="ADAL" clId="{8B52C96F-E3F4-4217-BB59-EC9A3B943E9A}" dt="2022-11-16T03:42:13.856" v="1076" actId="478"/>
          <ac:spMkLst>
            <pc:docMk/>
            <pc:sldMk cId="1127617878" sldId="2870"/>
            <ac:spMk id="3" creationId="{D2D50ECA-6C04-B487-AEDE-99CF9A0A4A37}"/>
          </ac:spMkLst>
        </pc:spChg>
        <pc:spChg chg="del">
          <ac:chgData name="Patrick Boily" userId="4ace92db-0572-4382-889e-50f73e2bf144" providerId="ADAL" clId="{8B52C96F-E3F4-4217-BB59-EC9A3B943E9A}" dt="2022-11-16T03:42:13.856" v="1076" actId="478"/>
          <ac:spMkLst>
            <pc:docMk/>
            <pc:sldMk cId="1127617878" sldId="2870"/>
            <ac:spMk id="4" creationId="{6E5EE326-93A8-41B6-E02B-E2E65738873C}"/>
          </ac:spMkLst>
        </pc:spChg>
      </pc:sldChg>
      <pc:sldChg chg="addSp modSp new del mod ord modClrScheme chgLayout">
        <pc:chgData name="Patrick Boily" userId="4ace92db-0572-4382-889e-50f73e2bf144" providerId="ADAL" clId="{8B52C96F-E3F4-4217-BB59-EC9A3B943E9A}" dt="2022-11-16T03:41:58.875" v="1074" actId="2696"/>
        <pc:sldMkLst>
          <pc:docMk/>
          <pc:sldMk cId="3400596502" sldId="2870"/>
        </pc:sldMkLst>
        <pc:spChg chg="add mod">
          <ac:chgData name="Patrick Boily" userId="4ace92db-0572-4382-889e-50f73e2bf144" providerId="ADAL" clId="{8B52C96F-E3F4-4217-BB59-EC9A3B943E9A}" dt="2022-11-16T03:41:30.292" v="1072" actId="255"/>
          <ac:spMkLst>
            <pc:docMk/>
            <pc:sldMk cId="3400596502" sldId="2870"/>
            <ac:spMk id="2" creationId="{32A4E323-695A-3055-BC82-E6395CFFE0EF}"/>
          </ac:spMkLst>
        </pc:spChg>
        <pc:spChg chg="mod ord">
          <ac:chgData name="Patrick Boily" userId="4ace92db-0572-4382-889e-50f73e2bf144" providerId="ADAL" clId="{8B52C96F-E3F4-4217-BB59-EC9A3B943E9A}" dt="2022-11-16T03:41:52.283" v="1073" actId="700"/>
          <ac:spMkLst>
            <pc:docMk/>
            <pc:sldMk cId="3400596502" sldId="2870"/>
            <ac:spMk id="7" creationId="{352074B0-4CD5-34CB-8C92-E7118263647C}"/>
          </ac:spMkLst>
        </pc:spChg>
        <pc:spChg chg="mod ord">
          <ac:chgData name="Patrick Boily" userId="4ace92db-0572-4382-889e-50f73e2bf144" providerId="ADAL" clId="{8B52C96F-E3F4-4217-BB59-EC9A3B943E9A}" dt="2022-11-16T03:41:52.283" v="1073" actId="700"/>
          <ac:spMkLst>
            <pc:docMk/>
            <pc:sldMk cId="3400596502" sldId="2870"/>
            <ac:spMk id="8" creationId="{27B4A00D-4DD8-159B-29C1-0105491C74E1}"/>
          </ac:spMkLst>
        </pc:spChg>
      </pc:sldChg>
      <pc:sldChg chg="modSp mod">
        <pc:chgData name="Patrick Boily" userId="4ace92db-0572-4382-889e-50f73e2bf144" providerId="ADAL" clId="{8B52C96F-E3F4-4217-BB59-EC9A3B943E9A}" dt="2022-11-21T14:46:47.998" v="4935" actId="121"/>
        <pc:sldMkLst>
          <pc:docMk/>
          <pc:sldMk cId="3949766793" sldId="2870"/>
        </pc:sldMkLst>
        <pc:spChg chg="mod">
          <ac:chgData name="Patrick Boily" userId="4ace92db-0572-4382-889e-50f73e2bf144" providerId="ADAL" clId="{8B52C96F-E3F4-4217-BB59-EC9A3B943E9A}" dt="2022-11-21T14:46:47.998" v="4935" actId="121"/>
          <ac:spMkLst>
            <pc:docMk/>
            <pc:sldMk cId="3949766793" sldId="2870"/>
            <ac:spMk id="2" creationId="{32A4E323-695A-3055-BC82-E6395CFFE0EF}"/>
          </ac:spMkLst>
        </pc:spChg>
      </pc:sldChg>
      <pc:sldChg chg="modSp add mod">
        <pc:chgData name="Patrick Boily" userId="4ace92db-0572-4382-889e-50f73e2bf144" providerId="ADAL" clId="{8B52C96F-E3F4-4217-BB59-EC9A3B943E9A}" dt="2022-11-15T13:14:48.308" v="373" actId="20577"/>
        <pc:sldMkLst>
          <pc:docMk/>
          <pc:sldMk cId="388756075" sldId="2871"/>
        </pc:sldMkLst>
        <pc:spChg chg="mod">
          <ac:chgData name="Patrick Boily" userId="4ace92db-0572-4382-889e-50f73e2bf144" providerId="ADAL" clId="{8B52C96F-E3F4-4217-BB59-EC9A3B943E9A}" dt="2022-11-15T03:44:45.430" v="95" actId="20577"/>
          <ac:spMkLst>
            <pc:docMk/>
            <pc:sldMk cId="388756075" sldId="2871"/>
            <ac:spMk id="2" creationId="{C9B165E7-9B1C-6ACB-1645-E8ECAE8F53E3}"/>
          </ac:spMkLst>
        </pc:spChg>
        <pc:spChg chg="mod">
          <ac:chgData name="Patrick Boily" userId="4ace92db-0572-4382-889e-50f73e2bf144" providerId="ADAL" clId="{8B52C96F-E3F4-4217-BB59-EC9A3B943E9A}" dt="2022-11-15T13:14:48.308" v="373" actId="20577"/>
          <ac:spMkLst>
            <pc:docMk/>
            <pc:sldMk cId="388756075" sldId="2871"/>
            <ac:spMk id="3" creationId="{3BAC2711-C899-5E4A-DED7-1D901BD387E9}"/>
          </ac:spMkLst>
        </pc:spChg>
      </pc:sldChg>
      <pc:sldChg chg="modSp add del mod">
        <pc:chgData name="Patrick Boily" userId="4ace92db-0572-4382-889e-50f73e2bf144" providerId="ADAL" clId="{8B52C96F-E3F4-4217-BB59-EC9A3B943E9A}" dt="2022-11-15T13:14:52.334" v="374" actId="47"/>
        <pc:sldMkLst>
          <pc:docMk/>
          <pc:sldMk cId="2208330606" sldId="2872"/>
        </pc:sldMkLst>
        <pc:spChg chg="mod">
          <ac:chgData name="Patrick Boily" userId="4ace92db-0572-4382-889e-50f73e2bf144" providerId="ADAL" clId="{8B52C96F-E3F4-4217-BB59-EC9A3B943E9A}" dt="2022-11-15T03:51:04.976" v="288" actId="20577"/>
          <ac:spMkLst>
            <pc:docMk/>
            <pc:sldMk cId="2208330606" sldId="2872"/>
            <ac:spMk id="3" creationId="{3BAC2711-C899-5E4A-DED7-1D901BD387E9}"/>
          </ac:spMkLst>
        </pc:spChg>
      </pc:sldChg>
      <pc:sldChg chg="modSp add del mod">
        <pc:chgData name="Patrick Boily" userId="4ace92db-0572-4382-889e-50f73e2bf144" providerId="ADAL" clId="{8B52C96F-E3F4-4217-BB59-EC9A3B943E9A}" dt="2022-11-16T17:17:30.069" v="2474" actId="47"/>
        <pc:sldMkLst>
          <pc:docMk/>
          <pc:sldMk cId="1732738339" sldId="2873"/>
        </pc:sldMkLst>
        <pc:spChg chg="mod">
          <ac:chgData name="Patrick Boily" userId="4ace92db-0572-4382-889e-50f73e2bf144" providerId="ADAL" clId="{8B52C96F-E3F4-4217-BB59-EC9A3B943E9A}" dt="2022-11-15T13:12:31.019" v="314" actId="20577"/>
          <ac:spMkLst>
            <pc:docMk/>
            <pc:sldMk cId="1732738339" sldId="2873"/>
            <ac:spMk id="2" creationId="{C9B165E7-9B1C-6ACB-1645-E8ECAE8F53E3}"/>
          </ac:spMkLst>
        </pc:spChg>
        <pc:spChg chg="mod">
          <ac:chgData name="Patrick Boily" userId="4ace92db-0572-4382-889e-50f73e2bf144" providerId="ADAL" clId="{8B52C96F-E3F4-4217-BB59-EC9A3B943E9A}" dt="2022-11-16T17:17:22.546" v="2469" actId="21"/>
          <ac:spMkLst>
            <pc:docMk/>
            <pc:sldMk cId="1732738339" sldId="2873"/>
            <ac:spMk id="3" creationId="{3BAC2711-C899-5E4A-DED7-1D901BD387E9}"/>
          </ac:spMkLst>
        </pc:spChg>
      </pc:sldChg>
      <pc:sldChg chg="modSp mod">
        <pc:chgData name="Patrick Boily" userId="4ace92db-0572-4382-889e-50f73e2bf144" providerId="ADAL" clId="{8B52C96F-E3F4-4217-BB59-EC9A3B943E9A}" dt="2022-11-17T00:22:07.112" v="3206" actId="20577"/>
        <pc:sldMkLst>
          <pc:docMk/>
          <pc:sldMk cId="4099036518" sldId="2876"/>
        </pc:sldMkLst>
        <pc:spChg chg="mod">
          <ac:chgData name="Patrick Boily" userId="4ace92db-0572-4382-889e-50f73e2bf144" providerId="ADAL" clId="{8B52C96F-E3F4-4217-BB59-EC9A3B943E9A}" dt="2022-11-17T00:22:07.112" v="3206" actId="20577"/>
          <ac:spMkLst>
            <pc:docMk/>
            <pc:sldMk cId="4099036518" sldId="2876"/>
            <ac:spMk id="3" creationId="{3BAC2711-C899-5E4A-DED7-1D901BD387E9}"/>
          </ac:spMkLst>
        </pc:spChg>
      </pc:sldChg>
      <pc:sldChg chg="modSp mod">
        <pc:chgData name="Patrick Boily" userId="4ace92db-0572-4382-889e-50f73e2bf144" providerId="ADAL" clId="{8B52C96F-E3F4-4217-BB59-EC9A3B943E9A}" dt="2022-11-17T00:26:06.982" v="3259" actId="11"/>
        <pc:sldMkLst>
          <pc:docMk/>
          <pc:sldMk cId="2187577158" sldId="2881"/>
        </pc:sldMkLst>
        <pc:spChg chg="mod">
          <ac:chgData name="Patrick Boily" userId="4ace92db-0572-4382-889e-50f73e2bf144" providerId="ADAL" clId="{8B52C96F-E3F4-4217-BB59-EC9A3B943E9A}" dt="2022-11-17T00:23:36.209" v="3244"/>
          <ac:spMkLst>
            <pc:docMk/>
            <pc:sldMk cId="2187577158" sldId="2881"/>
            <ac:spMk id="4" creationId="{7808A161-B256-B08C-D488-A2ABDA9602A6}"/>
          </ac:spMkLst>
        </pc:spChg>
        <pc:spChg chg="mod">
          <ac:chgData name="Patrick Boily" userId="4ace92db-0572-4382-889e-50f73e2bf144" providerId="ADAL" clId="{8B52C96F-E3F4-4217-BB59-EC9A3B943E9A}" dt="2022-11-17T00:26:06.982" v="3259" actId="11"/>
          <ac:spMkLst>
            <pc:docMk/>
            <pc:sldMk cId="2187577158" sldId="2881"/>
            <ac:spMk id="6" creationId="{0D0D3A08-413F-D1E2-EC2C-F755A9F57264}"/>
          </ac:spMkLst>
        </pc:spChg>
      </pc:sldChg>
      <pc:sldChg chg="modSp mod">
        <pc:chgData name="Patrick Boily" userId="4ace92db-0572-4382-889e-50f73e2bf144" providerId="ADAL" clId="{8B52C96F-E3F4-4217-BB59-EC9A3B943E9A}" dt="2022-11-17T00:26:40.714" v="3265" actId="14100"/>
        <pc:sldMkLst>
          <pc:docMk/>
          <pc:sldMk cId="2848573984" sldId="2882"/>
        </pc:sldMkLst>
        <pc:spChg chg="mod">
          <ac:chgData name="Patrick Boily" userId="4ace92db-0572-4382-889e-50f73e2bf144" providerId="ADAL" clId="{8B52C96F-E3F4-4217-BB59-EC9A3B943E9A}" dt="2022-11-17T00:23:41.095" v="3245"/>
          <ac:spMkLst>
            <pc:docMk/>
            <pc:sldMk cId="2848573984" sldId="2882"/>
            <ac:spMk id="4" creationId="{7808A161-B256-B08C-D488-A2ABDA9602A6}"/>
          </ac:spMkLst>
        </pc:spChg>
        <pc:spChg chg="mod">
          <ac:chgData name="Patrick Boily" userId="4ace92db-0572-4382-889e-50f73e2bf144" providerId="ADAL" clId="{8B52C96F-E3F4-4217-BB59-EC9A3B943E9A}" dt="2022-11-17T00:26:40.714" v="3265" actId="14100"/>
          <ac:spMkLst>
            <pc:docMk/>
            <pc:sldMk cId="2848573984" sldId="2882"/>
            <ac:spMk id="6" creationId="{0D0D3A08-413F-D1E2-EC2C-F755A9F57264}"/>
          </ac:spMkLst>
        </pc:spChg>
      </pc:sldChg>
      <pc:sldChg chg="modSp mod">
        <pc:chgData name="Patrick Boily" userId="4ace92db-0572-4382-889e-50f73e2bf144" providerId="ADAL" clId="{8B52C96F-E3F4-4217-BB59-EC9A3B943E9A}" dt="2022-11-17T00:39:12.303" v="3271" actId="255"/>
        <pc:sldMkLst>
          <pc:docMk/>
          <pc:sldMk cId="3827911180" sldId="2883"/>
        </pc:sldMkLst>
        <pc:spChg chg="mod">
          <ac:chgData name="Patrick Boily" userId="4ace92db-0572-4382-889e-50f73e2bf144" providerId="ADAL" clId="{8B52C96F-E3F4-4217-BB59-EC9A3B943E9A}" dt="2022-11-17T00:23:44.894" v="3246"/>
          <ac:spMkLst>
            <pc:docMk/>
            <pc:sldMk cId="3827911180" sldId="2883"/>
            <ac:spMk id="4" creationId="{7808A161-B256-B08C-D488-A2ABDA9602A6}"/>
          </ac:spMkLst>
        </pc:spChg>
        <pc:spChg chg="mod">
          <ac:chgData name="Patrick Boily" userId="4ace92db-0572-4382-889e-50f73e2bf144" providerId="ADAL" clId="{8B52C96F-E3F4-4217-BB59-EC9A3B943E9A}" dt="2022-11-17T00:39:12.303" v="3271" actId="255"/>
          <ac:spMkLst>
            <pc:docMk/>
            <pc:sldMk cId="3827911180" sldId="2883"/>
            <ac:spMk id="6" creationId="{0D0D3A08-413F-D1E2-EC2C-F755A9F57264}"/>
          </ac:spMkLst>
        </pc:spChg>
      </pc:sldChg>
      <pc:sldChg chg="modSp mod">
        <pc:chgData name="Patrick Boily" userId="4ace92db-0572-4382-889e-50f73e2bf144" providerId="ADAL" clId="{8B52C96F-E3F4-4217-BB59-EC9A3B943E9A}" dt="2022-11-17T00:39:39.212" v="3275" actId="255"/>
        <pc:sldMkLst>
          <pc:docMk/>
          <pc:sldMk cId="2411965500" sldId="2884"/>
        </pc:sldMkLst>
        <pc:spChg chg="mod">
          <ac:chgData name="Patrick Boily" userId="4ace92db-0572-4382-889e-50f73e2bf144" providerId="ADAL" clId="{8B52C96F-E3F4-4217-BB59-EC9A3B943E9A}" dt="2022-11-17T00:23:50.203" v="3247"/>
          <ac:spMkLst>
            <pc:docMk/>
            <pc:sldMk cId="2411965500" sldId="2884"/>
            <ac:spMk id="4" creationId="{7808A161-B256-B08C-D488-A2ABDA9602A6}"/>
          </ac:spMkLst>
        </pc:spChg>
        <pc:spChg chg="mod">
          <ac:chgData name="Patrick Boily" userId="4ace92db-0572-4382-889e-50f73e2bf144" providerId="ADAL" clId="{8B52C96F-E3F4-4217-BB59-EC9A3B943E9A}" dt="2022-11-17T00:39:39.212" v="3275" actId="255"/>
          <ac:spMkLst>
            <pc:docMk/>
            <pc:sldMk cId="2411965500" sldId="2884"/>
            <ac:spMk id="6" creationId="{0D0D3A08-413F-D1E2-EC2C-F755A9F57264}"/>
          </ac:spMkLst>
        </pc:spChg>
      </pc:sldChg>
      <pc:sldChg chg="add">
        <pc:chgData name="Patrick Boily" userId="4ace92db-0572-4382-889e-50f73e2bf144" providerId="ADAL" clId="{8B52C96F-E3F4-4217-BB59-EC9A3B943E9A}" dt="2022-11-17T00:20:15.888" v="3177"/>
        <pc:sldMkLst>
          <pc:docMk/>
          <pc:sldMk cId="344099335" sldId="2885"/>
        </pc:sldMkLst>
      </pc:sldChg>
      <pc:sldChg chg="del">
        <pc:chgData name="Patrick Boily" userId="4ace92db-0572-4382-889e-50f73e2bf144" providerId="ADAL" clId="{8B52C96F-E3F4-4217-BB59-EC9A3B943E9A}" dt="2022-11-17T00:20:10.211" v="3176" actId="2696"/>
        <pc:sldMkLst>
          <pc:docMk/>
          <pc:sldMk cId="909188626" sldId="2885"/>
        </pc:sldMkLst>
      </pc:sldChg>
      <pc:sldChg chg="modSp del mod">
        <pc:chgData name="Patrick Boily" userId="4ace92db-0572-4382-889e-50f73e2bf144" providerId="ADAL" clId="{8B52C96F-E3F4-4217-BB59-EC9A3B943E9A}" dt="2022-11-17T00:20:10.211" v="3176" actId="2696"/>
        <pc:sldMkLst>
          <pc:docMk/>
          <pc:sldMk cId="1699834290" sldId="2886"/>
        </pc:sldMkLst>
        <pc:spChg chg="mod">
          <ac:chgData name="Patrick Boily" userId="4ace92db-0572-4382-889e-50f73e2bf144" providerId="ADAL" clId="{8B52C96F-E3F4-4217-BB59-EC9A3B943E9A}" dt="2022-11-16T03:40:10.645" v="998" actId="14100"/>
          <ac:spMkLst>
            <pc:docMk/>
            <pc:sldMk cId="1699834290" sldId="2886"/>
            <ac:spMk id="3" creationId="{3BAC2711-C899-5E4A-DED7-1D901BD387E9}"/>
          </ac:spMkLst>
        </pc:spChg>
      </pc:sldChg>
      <pc:sldChg chg="modSp add mod">
        <pc:chgData name="Patrick Boily" userId="4ace92db-0572-4382-889e-50f73e2bf144" providerId="ADAL" clId="{8B52C96F-E3F4-4217-BB59-EC9A3B943E9A}" dt="2022-11-17T00:22:53.485" v="3214" actId="20577"/>
        <pc:sldMkLst>
          <pc:docMk/>
          <pc:sldMk cId="3142416614" sldId="2886"/>
        </pc:sldMkLst>
        <pc:spChg chg="mod">
          <ac:chgData name="Patrick Boily" userId="4ace92db-0572-4382-889e-50f73e2bf144" providerId="ADAL" clId="{8B52C96F-E3F4-4217-BB59-EC9A3B943E9A}" dt="2022-11-17T00:22:53.485" v="3214" actId="20577"/>
          <ac:spMkLst>
            <pc:docMk/>
            <pc:sldMk cId="3142416614" sldId="2886"/>
            <ac:spMk id="3" creationId="{3BAC2711-C899-5E4A-DED7-1D901BD387E9}"/>
          </ac:spMkLst>
        </pc:spChg>
      </pc:sldChg>
      <pc:sldChg chg="del">
        <pc:chgData name="Patrick Boily" userId="4ace92db-0572-4382-889e-50f73e2bf144" providerId="ADAL" clId="{8B52C96F-E3F4-4217-BB59-EC9A3B943E9A}" dt="2022-11-17T00:20:10.211" v="3176" actId="2696"/>
        <pc:sldMkLst>
          <pc:docMk/>
          <pc:sldMk cId="1103119495" sldId="2887"/>
        </pc:sldMkLst>
      </pc:sldChg>
      <pc:sldChg chg="modSp add del mod">
        <pc:chgData name="Patrick Boily" userId="4ace92db-0572-4382-889e-50f73e2bf144" providerId="ADAL" clId="{8B52C96F-E3F4-4217-BB59-EC9A3B943E9A}" dt="2022-11-17T00:22:56.656" v="3215" actId="47"/>
        <pc:sldMkLst>
          <pc:docMk/>
          <pc:sldMk cId="1960147077" sldId="2887"/>
        </pc:sldMkLst>
        <pc:spChg chg="mod">
          <ac:chgData name="Patrick Boily" userId="4ace92db-0572-4382-889e-50f73e2bf144" providerId="ADAL" clId="{8B52C96F-E3F4-4217-BB59-EC9A3B943E9A}" dt="2022-11-17T00:22:26.447" v="3207" actId="21"/>
          <ac:spMkLst>
            <pc:docMk/>
            <pc:sldMk cId="1960147077" sldId="2887"/>
            <ac:spMk id="3" creationId="{3BAC2711-C899-5E4A-DED7-1D901BD387E9}"/>
          </ac:spMkLst>
        </pc:spChg>
      </pc:sldChg>
      <pc:sldChg chg="add">
        <pc:chgData name="Patrick Boily" userId="4ace92db-0572-4382-889e-50f73e2bf144" providerId="ADAL" clId="{8B52C96F-E3F4-4217-BB59-EC9A3B943E9A}" dt="2022-11-17T00:43:49.408" v="3407"/>
        <pc:sldMkLst>
          <pc:docMk/>
          <pc:sldMk cId="519766303" sldId="2889"/>
        </pc:sldMkLst>
      </pc:sldChg>
      <pc:sldChg chg="modSp add del mod">
        <pc:chgData name="Patrick Boily" userId="4ace92db-0572-4382-889e-50f73e2bf144" providerId="ADAL" clId="{8B52C96F-E3F4-4217-BB59-EC9A3B943E9A}" dt="2022-11-17T00:43:43.627" v="3406" actId="2696"/>
        <pc:sldMkLst>
          <pc:docMk/>
          <pc:sldMk cId="2811006397" sldId="2889"/>
        </pc:sldMkLst>
        <pc:spChg chg="mod">
          <ac:chgData name="Patrick Boily" userId="4ace92db-0572-4382-889e-50f73e2bf144" providerId="ADAL" clId="{8B52C96F-E3F4-4217-BB59-EC9A3B943E9A}" dt="2022-11-16T02:20:41.683" v="480" actId="20577"/>
          <ac:spMkLst>
            <pc:docMk/>
            <pc:sldMk cId="2811006397" sldId="2889"/>
            <ac:spMk id="3" creationId="{3BAC2711-C899-5E4A-DED7-1D901BD387E9}"/>
          </ac:spMkLst>
        </pc:spChg>
      </pc:sldChg>
      <pc:sldChg chg="modSp add del mod">
        <pc:chgData name="Patrick Boily" userId="4ace92db-0572-4382-889e-50f73e2bf144" providerId="ADAL" clId="{8B52C96F-E3F4-4217-BB59-EC9A3B943E9A}" dt="2022-11-17T00:43:43.627" v="3406" actId="2696"/>
        <pc:sldMkLst>
          <pc:docMk/>
          <pc:sldMk cId="2351446702" sldId="2890"/>
        </pc:sldMkLst>
        <pc:spChg chg="mod">
          <ac:chgData name="Patrick Boily" userId="4ace92db-0572-4382-889e-50f73e2bf144" providerId="ADAL" clId="{8B52C96F-E3F4-4217-BB59-EC9A3B943E9A}" dt="2022-11-16T02:21:49.023" v="503" actId="20577"/>
          <ac:spMkLst>
            <pc:docMk/>
            <pc:sldMk cId="2351446702" sldId="2890"/>
            <ac:spMk id="2" creationId="{C9B165E7-9B1C-6ACB-1645-E8ECAE8F53E3}"/>
          </ac:spMkLst>
        </pc:spChg>
        <pc:spChg chg="mod">
          <ac:chgData name="Patrick Boily" userId="4ace92db-0572-4382-889e-50f73e2bf144" providerId="ADAL" clId="{8B52C96F-E3F4-4217-BB59-EC9A3B943E9A}" dt="2022-11-16T03:18:01.468" v="951" actId="20577"/>
          <ac:spMkLst>
            <pc:docMk/>
            <pc:sldMk cId="2351446702" sldId="2890"/>
            <ac:spMk id="3" creationId="{3BAC2711-C899-5E4A-DED7-1D901BD387E9}"/>
          </ac:spMkLst>
        </pc:spChg>
      </pc:sldChg>
      <pc:sldChg chg="add">
        <pc:chgData name="Patrick Boily" userId="4ace92db-0572-4382-889e-50f73e2bf144" providerId="ADAL" clId="{8B52C96F-E3F4-4217-BB59-EC9A3B943E9A}" dt="2022-11-17T00:43:49.408" v="3407"/>
        <pc:sldMkLst>
          <pc:docMk/>
          <pc:sldMk cId="3302788061" sldId="2890"/>
        </pc:sldMkLst>
      </pc:sldChg>
      <pc:sldChg chg="modSp add del mod">
        <pc:chgData name="Patrick Boily" userId="4ace92db-0572-4382-889e-50f73e2bf144" providerId="ADAL" clId="{8B52C96F-E3F4-4217-BB59-EC9A3B943E9A}" dt="2022-11-17T00:43:43.627" v="3406" actId="2696"/>
        <pc:sldMkLst>
          <pc:docMk/>
          <pc:sldMk cId="95130924" sldId="2891"/>
        </pc:sldMkLst>
        <pc:spChg chg="mod">
          <ac:chgData name="Patrick Boily" userId="4ace92db-0572-4382-889e-50f73e2bf144" providerId="ADAL" clId="{8B52C96F-E3F4-4217-BB59-EC9A3B943E9A}" dt="2022-11-16T03:19:05.220" v="988" actId="20577"/>
          <ac:spMkLst>
            <pc:docMk/>
            <pc:sldMk cId="95130924" sldId="2891"/>
            <ac:spMk id="3" creationId="{3BAC2711-C899-5E4A-DED7-1D901BD387E9}"/>
          </ac:spMkLst>
        </pc:spChg>
      </pc:sldChg>
      <pc:sldChg chg="add">
        <pc:chgData name="Patrick Boily" userId="4ace92db-0572-4382-889e-50f73e2bf144" providerId="ADAL" clId="{8B52C96F-E3F4-4217-BB59-EC9A3B943E9A}" dt="2022-11-17T00:43:49.408" v="3407"/>
        <pc:sldMkLst>
          <pc:docMk/>
          <pc:sldMk cId="609602472" sldId="2891"/>
        </pc:sldMkLst>
      </pc:sldChg>
      <pc:sldChg chg="modSp add mod">
        <pc:chgData name="Patrick Boily" userId="4ace92db-0572-4382-889e-50f73e2bf144" providerId="ADAL" clId="{8B52C96F-E3F4-4217-BB59-EC9A3B943E9A}" dt="2022-11-21T22:59:11.102" v="4953" actId="20577"/>
        <pc:sldMkLst>
          <pc:docMk/>
          <pc:sldMk cId="950154123" sldId="2892"/>
        </pc:sldMkLst>
        <pc:spChg chg="mod">
          <ac:chgData name="Patrick Boily" userId="4ace92db-0572-4382-889e-50f73e2bf144" providerId="ADAL" clId="{8B52C96F-E3F4-4217-BB59-EC9A3B943E9A}" dt="2022-11-21T22:59:11.102" v="4953" actId="20577"/>
          <ac:spMkLst>
            <pc:docMk/>
            <pc:sldMk cId="950154123" sldId="2892"/>
            <ac:spMk id="3" creationId="{3BAC2711-C899-5E4A-DED7-1D901BD387E9}"/>
          </ac:spMkLst>
        </pc:spChg>
      </pc:sldChg>
      <pc:sldChg chg="modSp add del mod">
        <pc:chgData name="Patrick Boily" userId="4ace92db-0572-4382-889e-50f73e2bf144" providerId="ADAL" clId="{8B52C96F-E3F4-4217-BB59-EC9A3B943E9A}" dt="2022-11-17T00:43:43.627" v="3406" actId="2696"/>
        <pc:sldMkLst>
          <pc:docMk/>
          <pc:sldMk cId="1592189587" sldId="2892"/>
        </pc:sldMkLst>
        <pc:spChg chg="mod">
          <ac:chgData name="Patrick Boily" userId="4ace92db-0572-4382-889e-50f73e2bf144" providerId="ADAL" clId="{8B52C96F-E3F4-4217-BB59-EC9A3B943E9A}" dt="2022-11-16T03:46:31.758" v="1268" actId="113"/>
          <ac:spMkLst>
            <pc:docMk/>
            <pc:sldMk cId="1592189587" sldId="2892"/>
            <ac:spMk id="3" creationId="{3BAC2711-C899-5E4A-DED7-1D901BD387E9}"/>
          </ac:spMkLst>
        </pc:spChg>
      </pc:sldChg>
      <pc:sldChg chg="modSp add del mod">
        <pc:chgData name="Patrick Boily" userId="4ace92db-0572-4382-889e-50f73e2bf144" providerId="ADAL" clId="{8B52C96F-E3F4-4217-BB59-EC9A3B943E9A}" dt="2022-11-17T00:43:43.627" v="3406" actId="2696"/>
        <pc:sldMkLst>
          <pc:docMk/>
          <pc:sldMk cId="364156634" sldId="2893"/>
        </pc:sldMkLst>
        <pc:spChg chg="mod">
          <ac:chgData name="Patrick Boily" userId="4ace92db-0572-4382-889e-50f73e2bf144" providerId="ADAL" clId="{8B52C96F-E3F4-4217-BB59-EC9A3B943E9A}" dt="2022-11-16T03:49:42.021" v="1281" actId="20577"/>
          <ac:spMkLst>
            <pc:docMk/>
            <pc:sldMk cId="364156634" sldId="2893"/>
            <ac:spMk id="2" creationId="{C9B165E7-9B1C-6ACB-1645-E8ECAE8F53E3}"/>
          </ac:spMkLst>
        </pc:spChg>
        <pc:spChg chg="mod">
          <ac:chgData name="Patrick Boily" userId="4ace92db-0572-4382-889e-50f73e2bf144" providerId="ADAL" clId="{8B52C96F-E3F4-4217-BB59-EC9A3B943E9A}" dt="2022-11-16T03:51:45.234" v="1298" actId="20577"/>
          <ac:spMkLst>
            <pc:docMk/>
            <pc:sldMk cId="364156634" sldId="2893"/>
            <ac:spMk id="3" creationId="{3BAC2711-C899-5E4A-DED7-1D901BD387E9}"/>
          </ac:spMkLst>
        </pc:spChg>
      </pc:sldChg>
      <pc:sldChg chg="add">
        <pc:chgData name="Patrick Boily" userId="4ace92db-0572-4382-889e-50f73e2bf144" providerId="ADAL" clId="{8B52C96F-E3F4-4217-BB59-EC9A3B943E9A}" dt="2022-11-17T00:43:49.408" v="3407"/>
        <pc:sldMkLst>
          <pc:docMk/>
          <pc:sldMk cId="3589329478" sldId="2893"/>
        </pc:sldMkLst>
      </pc:sldChg>
      <pc:sldChg chg="add">
        <pc:chgData name="Patrick Boily" userId="4ace92db-0572-4382-889e-50f73e2bf144" providerId="ADAL" clId="{8B52C96F-E3F4-4217-BB59-EC9A3B943E9A}" dt="2022-11-17T00:43:49.408" v="3407"/>
        <pc:sldMkLst>
          <pc:docMk/>
          <pc:sldMk cId="2579711213" sldId="2894"/>
        </pc:sldMkLst>
      </pc:sldChg>
      <pc:sldChg chg="modSp add del mod">
        <pc:chgData name="Patrick Boily" userId="4ace92db-0572-4382-889e-50f73e2bf144" providerId="ADAL" clId="{8B52C96F-E3F4-4217-BB59-EC9A3B943E9A}" dt="2022-11-17T00:43:43.627" v="3406" actId="2696"/>
        <pc:sldMkLst>
          <pc:docMk/>
          <pc:sldMk cId="3952163368" sldId="2894"/>
        </pc:sldMkLst>
        <pc:spChg chg="mod">
          <ac:chgData name="Patrick Boily" userId="4ace92db-0572-4382-889e-50f73e2bf144" providerId="ADAL" clId="{8B52C96F-E3F4-4217-BB59-EC9A3B943E9A}" dt="2022-11-16T03:52:47.733" v="1328" actId="20577"/>
          <ac:spMkLst>
            <pc:docMk/>
            <pc:sldMk cId="3952163368" sldId="2894"/>
            <ac:spMk id="3" creationId="{3BAC2711-C899-5E4A-DED7-1D901BD387E9}"/>
          </ac:spMkLst>
        </pc:spChg>
      </pc:sldChg>
      <pc:sldChg chg="add">
        <pc:chgData name="Patrick Boily" userId="4ace92db-0572-4382-889e-50f73e2bf144" providerId="ADAL" clId="{8B52C96F-E3F4-4217-BB59-EC9A3B943E9A}" dt="2022-11-17T00:43:49.408" v="3407"/>
        <pc:sldMkLst>
          <pc:docMk/>
          <pc:sldMk cId="1396557150" sldId="2895"/>
        </pc:sldMkLst>
      </pc:sldChg>
      <pc:sldChg chg="addSp delSp modSp add del mod ord">
        <pc:chgData name="Patrick Boily" userId="4ace92db-0572-4382-889e-50f73e2bf144" providerId="ADAL" clId="{8B52C96F-E3F4-4217-BB59-EC9A3B943E9A}" dt="2022-11-17T00:43:43.627" v="3406" actId="2696"/>
        <pc:sldMkLst>
          <pc:docMk/>
          <pc:sldMk cId="3705608768" sldId="2895"/>
        </pc:sldMkLst>
        <pc:spChg chg="add mod">
          <ac:chgData name="Patrick Boily" userId="4ace92db-0572-4382-889e-50f73e2bf144" providerId="ADAL" clId="{8B52C96F-E3F4-4217-BB59-EC9A3B943E9A}" dt="2022-11-16T03:54:19.929" v="1373" actId="113"/>
          <ac:spMkLst>
            <pc:docMk/>
            <pc:sldMk cId="3705608768" sldId="2895"/>
            <ac:spMk id="10" creationId="{BB06B4EE-D194-2407-A486-DA845269F2C5}"/>
          </ac:spMkLst>
        </pc:spChg>
        <pc:picChg chg="del">
          <ac:chgData name="Patrick Boily" userId="4ace92db-0572-4382-889e-50f73e2bf144" providerId="ADAL" clId="{8B52C96F-E3F4-4217-BB59-EC9A3B943E9A}" dt="2022-11-16T03:53:20.232" v="1330" actId="478"/>
          <ac:picMkLst>
            <pc:docMk/>
            <pc:sldMk cId="3705608768" sldId="2895"/>
            <ac:picMk id="7" creationId="{B038AE06-6150-E81D-5E64-C4517C44D0FB}"/>
          </ac:picMkLst>
        </pc:picChg>
      </pc:sldChg>
      <pc:sldChg chg="modSp add del mod ord">
        <pc:chgData name="Patrick Boily" userId="4ace92db-0572-4382-889e-50f73e2bf144" providerId="ADAL" clId="{8B52C96F-E3F4-4217-BB59-EC9A3B943E9A}" dt="2022-11-17T00:43:43.627" v="3406" actId="2696"/>
        <pc:sldMkLst>
          <pc:docMk/>
          <pc:sldMk cId="1462354090" sldId="2896"/>
        </pc:sldMkLst>
        <pc:spChg chg="mod">
          <ac:chgData name="Patrick Boily" userId="4ace92db-0572-4382-889e-50f73e2bf144" providerId="ADAL" clId="{8B52C96F-E3F4-4217-BB59-EC9A3B943E9A}" dt="2022-11-16T03:55:48.675" v="1418" actId="20577"/>
          <ac:spMkLst>
            <pc:docMk/>
            <pc:sldMk cId="1462354090" sldId="2896"/>
            <ac:spMk id="10" creationId="{BB06B4EE-D194-2407-A486-DA845269F2C5}"/>
          </ac:spMkLst>
        </pc:spChg>
      </pc:sldChg>
      <pc:sldChg chg="add">
        <pc:chgData name="Patrick Boily" userId="4ace92db-0572-4382-889e-50f73e2bf144" providerId="ADAL" clId="{8B52C96F-E3F4-4217-BB59-EC9A3B943E9A}" dt="2022-11-17T00:43:49.408" v="3407"/>
        <pc:sldMkLst>
          <pc:docMk/>
          <pc:sldMk cId="1818924124" sldId="2896"/>
        </pc:sldMkLst>
      </pc:sldChg>
      <pc:sldChg chg="addSp delSp modSp add mod">
        <pc:chgData name="Patrick Boily" userId="4ace92db-0572-4382-889e-50f73e2bf144" providerId="ADAL" clId="{8B52C96F-E3F4-4217-BB59-EC9A3B943E9A}" dt="2022-11-16T15:09:07.432" v="1828" actId="20577"/>
        <pc:sldMkLst>
          <pc:docMk/>
          <pc:sldMk cId="2412313550" sldId="2897"/>
        </pc:sldMkLst>
        <pc:spChg chg="mod">
          <ac:chgData name="Patrick Boily" userId="4ace92db-0572-4382-889e-50f73e2bf144" providerId="ADAL" clId="{8B52C96F-E3F4-4217-BB59-EC9A3B943E9A}" dt="2022-11-16T03:54:35.195" v="1400" actId="20577"/>
          <ac:spMkLst>
            <pc:docMk/>
            <pc:sldMk cId="2412313550" sldId="2897"/>
            <ac:spMk id="2" creationId="{C9B165E7-9B1C-6ACB-1645-E8ECAE8F53E3}"/>
          </ac:spMkLst>
        </pc:spChg>
        <pc:spChg chg="mod">
          <ac:chgData name="Patrick Boily" userId="4ace92db-0572-4382-889e-50f73e2bf144" providerId="ADAL" clId="{8B52C96F-E3F4-4217-BB59-EC9A3B943E9A}" dt="2022-11-16T15:09:07.432" v="1828" actId="20577"/>
          <ac:spMkLst>
            <pc:docMk/>
            <pc:sldMk cId="2412313550" sldId="2897"/>
            <ac:spMk id="3" creationId="{3BAC2711-C899-5E4A-DED7-1D901BD387E9}"/>
          </ac:spMkLst>
        </pc:spChg>
        <pc:spChg chg="add del">
          <ac:chgData name="Patrick Boily" userId="4ace92db-0572-4382-889e-50f73e2bf144" providerId="ADAL" clId="{8B52C96F-E3F4-4217-BB59-EC9A3B943E9A}" dt="2022-11-16T15:03:03.445" v="1704"/>
          <ac:spMkLst>
            <pc:docMk/>
            <pc:sldMk cId="2412313550" sldId="2897"/>
            <ac:spMk id="8" creationId="{B62650C7-D53B-6DD8-A1E5-72719726442E}"/>
          </ac:spMkLst>
        </pc:spChg>
        <pc:spChg chg="add del">
          <ac:chgData name="Patrick Boily" userId="4ace92db-0572-4382-889e-50f73e2bf144" providerId="ADAL" clId="{8B52C96F-E3F4-4217-BB59-EC9A3B943E9A}" dt="2022-11-16T15:03:06.092" v="1706"/>
          <ac:spMkLst>
            <pc:docMk/>
            <pc:sldMk cId="2412313550" sldId="2897"/>
            <ac:spMk id="9" creationId="{97308336-0963-48A8-47E8-036E36098FD6}"/>
          </ac:spMkLst>
        </pc:spChg>
        <pc:spChg chg="add del">
          <ac:chgData name="Patrick Boily" userId="4ace92db-0572-4382-889e-50f73e2bf144" providerId="ADAL" clId="{8B52C96F-E3F4-4217-BB59-EC9A3B943E9A}" dt="2022-11-16T15:05:39.434" v="1733"/>
          <ac:spMkLst>
            <pc:docMk/>
            <pc:sldMk cId="2412313550" sldId="2897"/>
            <ac:spMk id="10" creationId="{95763F03-2C4D-068B-94C0-01646D95F8D6}"/>
          </ac:spMkLst>
        </pc:spChg>
      </pc:sldChg>
      <pc:sldChg chg="add">
        <pc:chgData name="Patrick Boily" userId="4ace92db-0572-4382-889e-50f73e2bf144" providerId="ADAL" clId="{8B52C96F-E3F4-4217-BB59-EC9A3B943E9A}" dt="2022-11-17T00:43:49.408" v="3407"/>
        <pc:sldMkLst>
          <pc:docMk/>
          <pc:sldMk cId="2861750197" sldId="2898"/>
        </pc:sldMkLst>
      </pc:sldChg>
      <pc:sldChg chg="modSp add del mod">
        <pc:chgData name="Patrick Boily" userId="4ace92db-0572-4382-889e-50f73e2bf144" providerId="ADAL" clId="{8B52C96F-E3F4-4217-BB59-EC9A3B943E9A}" dt="2022-11-17T00:43:43.627" v="3406" actId="2696"/>
        <pc:sldMkLst>
          <pc:docMk/>
          <pc:sldMk cId="3078169078" sldId="2898"/>
        </pc:sldMkLst>
        <pc:spChg chg="mod">
          <ac:chgData name="Patrick Boily" userId="4ace92db-0572-4382-889e-50f73e2bf144" providerId="ADAL" clId="{8B52C96F-E3F4-4217-BB59-EC9A3B943E9A}" dt="2022-11-16T03:57:11.018" v="1468" actId="20577"/>
          <ac:spMkLst>
            <pc:docMk/>
            <pc:sldMk cId="3078169078" sldId="2898"/>
            <ac:spMk id="10" creationId="{BB06B4EE-D194-2407-A486-DA845269F2C5}"/>
          </ac:spMkLst>
        </pc:spChg>
      </pc:sldChg>
      <pc:sldChg chg="modSp add del mod">
        <pc:chgData name="Patrick Boily" userId="4ace92db-0572-4382-889e-50f73e2bf144" providerId="ADAL" clId="{8B52C96F-E3F4-4217-BB59-EC9A3B943E9A}" dt="2022-11-17T00:43:43.627" v="3406" actId="2696"/>
        <pc:sldMkLst>
          <pc:docMk/>
          <pc:sldMk cId="3264919037" sldId="2899"/>
        </pc:sldMkLst>
        <pc:spChg chg="mod">
          <ac:chgData name="Patrick Boily" userId="4ace92db-0572-4382-889e-50f73e2bf144" providerId="ADAL" clId="{8B52C96F-E3F4-4217-BB59-EC9A3B943E9A}" dt="2022-11-16T04:06:21.322" v="1615" actId="20577"/>
          <ac:spMkLst>
            <pc:docMk/>
            <pc:sldMk cId="3264919037" sldId="2899"/>
            <ac:spMk id="10" creationId="{BB06B4EE-D194-2407-A486-DA845269F2C5}"/>
          </ac:spMkLst>
        </pc:spChg>
      </pc:sldChg>
      <pc:sldChg chg="add">
        <pc:chgData name="Patrick Boily" userId="4ace92db-0572-4382-889e-50f73e2bf144" providerId="ADAL" clId="{8B52C96F-E3F4-4217-BB59-EC9A3B943E9A}" dt="2022-11-17T00:43:49.408" v="3407"/>
        <pc:sldMkLst>
          <pc:docMk/>
          <pc:sldMk cId="3268210345" sldId="2899"/>
        </pc:sldMkLst>
      </pc:sldChg>
      <pc:sldChg chg="modSp add del mod">
        <pc:chgData name="Patrick Boily" userId="4ace92db-0572-4382-889e-50f73e2bf144" providerId="ADAL" clId="{8B52C96F-E3F4-4217-BB59-EC9A3B943E9A}" dt="2022-11-17T00:43:43.627" v="3406" actId="2696"/>
        <pc:sldMkLst>
          <pc:docMk/>
          <pc:sldMk cId="1098285314" sldId="2900"/>
        </pc:sldMkLst>
        <pc:spChg chg="mod">
          <ac:chgData name="Patrick Boily" userId="4ace92db-0572-4382-889e-50f73e2bf144" providerId="ADAL" clId="{8B52C96F-E3F4-4217-BB59-EC9A3B943E9A}" dt="2022-11-16T16:43:08.118" v="2048" actId="20577"/>
          <ac:spMkLst>
            <pc:docMk/>
            <pc:sldMk cId="1098285314" sldId="2900"/>
            <ac:spMk id="10" creationId="{BB06B4EE-D194-2407-A486-DA845269F2C5}"/>
          </ac:spMkLst>
        </pc:spChg>
      </pc:sldChg>
      <pc:sldChg chg="add">
        <pc:chgData name="Patrick Boily" userId="4ace92db-0572-4382-889e-50f73e2bf144" providerId="ADAL" clId="{8B52C96F-E3F4-4217-BB59-EC9A3B943E9A}" dt="2022-11-17T00:43:49.408" v="3407"/>
        <pc:sldMkLst>
          <pc:docMk/>
          <pc:sldMk cId="4226294134" sldId="2900"/>
        </pc:sldMkLst>
      </pc:sldChg>
      <pc:sldChg chg="addSp delSp modSp add del mod">
        <pc:chgData name="Patrick Boily" userId="4ace92db-0572-4382-889e-50f73e2bf144" providerId="ADAL" clId="{8B52C96F-E3F4-4217-BB59-EC9A3B943E9A}" dt="2022-11-17T00:43:43.627" v="3406" actId="2696"/>
        <pc:sldMkLst>
          <pc:docMk/>
          <pc:sldMk cId="2296992539" sldId="2901"/>
        </pc:sldMkLst>
        <pc:spChg chg="add del">
          <ac:chgData name="Patrick Boily" userId="4ace92db-0572-4382-889e-50f73e2bf144" providerId="ADAL" clId="{8B52C96F-E3F4-4217-BB59-EC9A3B943E9A}" dt="2022-11-16T04:07:53.483" v="1632"/>
          <ac:spMkLst>
            <pc:docMk/>
            <pc:sldMk cId="2296992539" sldId="2901"/>
            <ac:spMk id="7" creationId="{3B8BA2D4-FFF5-63B2-048A-F95440A898B4}"/>
          </ac:spMkLst>
        </pc:spChg>
        <pc:spChg chg="add del mod">
          <ac:chgData name="Patrick Boily" userId="4ace92db-0572-4382-889e-50f73e2bf144" providerId="ADAL" clId="{8B52C96F-E3F4-4217-BB59-EC9A3B943E9A}" dt="2022-11-16T04:08:16.611" v="1636"/>
          <ac:spMkLst>
            <pc:docMk/>
            <pc:sldMk cId="2296992539" sldId="2901"/>
            <ac:spMk id="9" creationId="{AFD216EE-B728-BCBA-D039-FBBF35028C68}"/>
          </ac:spMkLst>
        </pc:spChg>
        <pc:spChg chg="mod">
          <ac:chgData name="Patrick Boily" userId="4ace92db-0572-4382-889e-50f73e2bf144" providerId="ADAL" clId="{8B52C96F-E3F4-4217-BB59-EC9A3B943E9A}" dt="2022-11-16T04:09:50.856" v="1701" actId="113"/>
          <ac:spMkLst>
            <pc:docMk/>
            <pc:sldMk cId="2296992539" sldId="2901"/>
            <ac:spMk id="10" creationId="{BB06B4EE-D194-2407-A486-DA845269F2C5}"/>
          </ac:spMkLst>
        </pc:spChg>
      </pc:sldChg>
      <pc:sldChg chg="add">
        <pc:chgData name="Patrick Boily" userId="4ace92db-0572-4382-889e-50f73e2bf144" providerId="ADAL" clId="{8B52C96F-E3F4-4217-BB59-EC9A3B943E9A}" dt="2022-11-17T00:43:49.408" v="3407"/>
        <pc:sldMkLst>
          <pc:docMk/>
          <pc:sldMk cId="3280781137" sldId="2901"/>
        </pc:sldMkLst>
      </pc:sldChg>
      <pc:sldChg chg="addSp delSp modSp add mod">
        <pc:chgData name="Patrick Boily" userId="4ace92db-0572-4382-889e-50f73e2bf144" providerId="ADAL" clId="{8B52C96F-E3F4-4217-BB59-EC9A3B943E9A}" dt="2022-11-16T15:14:59.589" v="1852"/>
        <pc:sldMkLst>
          <pc:docMk/>
          <pc:sldMk cId="26709173" sldId="2902"/>
        </pc:sldMkLst>
        <pc:spChg chg="del mod">
          <ac:chgData name="Patrick Boily" userId="4ace92db-0572-4382-889e-50f73e2bf144" providerId="ADAL" clId="{8B52C96F-E3F4-4217-BB59-EC9A3B943E9A}" dt="2022-11-16T15:13:49.247" v="1831" actId="478"/>
          <ac:spMkLst>
            <pc:docMk/>
            <pc:sldMk cId="26709173" sldId="2902"/>
            <ac:spMk id="3" creationId="{3BAC2711-C899-5E4A-DED7-1D901BD387E9}"/>
          </ac:spMkLst>
        </pc:spChg>
        <pc:spChg chg="add mod">
          <ac:chgData name="Patrick Boily" userId="4ace92db-0572-4382-889e-50f73e2bf144" providerId="ADAL" clId="{8B52C96F-E3F4-4217-BB59-EC9A3B943E9A}" dt="2022-11-16T15:14:59.589" v="1852"/>
          <ac:spMkLst>
            <pc:docMk/>
            <pc:sldMk cId="26709173" sldId="2902"/>
            <ac:spMk id="9" creationId="{AAFC7C89-6612-44DD-1280-D5E829DD9D3D}"/>
          </ac:spMkLst>
        </pc:spChg>
        <pc:graphicFrameChg chg="add mod modGraphic">
          <ac:chgData name="Patrick Boily" userId="4ace92db-0572-4382-889e-50f73e2bf144" providerId="ADAL" clId="{8B52C96F-E3F4-4217-BB59-EC9A3B943E9A}" dt="2022-11-16T15:14:41.208" v="1851" actId="14100"/>
          <ac:graphicFrameMkLst>
            <pc:docMk/>
            <pc:sldMk cId="26709173" sldId="2902"/>
            <ac:graphicFrameMk id="8" creationId="{717A1CEA-D363-13F4-8777-9763B2467CBC}"/>
          </ac:graphicFrameMkLst>
        </pc:graphicFrameChg>
      </pc:sldChg>
      <pc:sldChg chg="add del">
        <pc:chgData name="Patrick Boily" userId="4ace92db-0572-4382-889e-50f73e2bf144" providerId="ADAL" clId="{8B52C96F-E3F4-4217-BB59-EC9A3B943E9A}" dt="2022-11-16T15:13:51.679" v="1833"/>
        <pc:sldMkLst>
          <pc:docMk/>
          <pc:sldMk cId="250085745" sldId="2903"/>
        </pc:sldMkLst>
      </pc:sldChg>
      <pc:sldChg chg="addSp modSp add mod modAnim">
        <pc:chgData name="Patrick Boily" userId="4ace92db-0572-4382-889e-50f73e2bf144" providerId="ADAL" clId="{8B52C96F-E3F4-4217-BB59-EC9A3B943E9A}" dt="2022-11-16T16:44:35.327" v="2140" actId="1037"/>
        <pc:sldMkLst>
          <pc:docMk/>
          <pc:sldMk cId="2919372025" sldId="2903"/>
        </pc:sldMkLst>
        <pc:spChg chg="mod">
          <ac:chgData name="Patrick Boily" userId="4ace92db-0572-4382-889e-50f73e2bf144" providerId="ADAL" clId="{8B52C96F-E3F4-4217-BB59-EC9A3B943E9A}" dt="2022-11-16T15:15:43.159" v="1864" actId="20577"/>
          <ac:spMkLst>
            <pc:docMk/>
            <pc:sldMk cId="2919372025" sldId="2903"/>
            <ac:spMk id="2" creationId="{C9B165E7-9B1C-6ACB-1645-E8ECAE8F53E3}"/>
          </ac:spMkLst>
        </pc:spChg>
        <pc:spChg chg="mod">
          <ac:chgData name="Patrick Boily" userId="4ace92db-0572-4382-889e-50f73e2bf144" providerId="ADAL" clId="{8B52C96F-E3F4-4217-BB59-EC9A3B943E9A}" dt="2022-11-16T16:43:59.073" v="2065" actId="20577"/>
          <ac:spMkLst>
            <pc:docMk/>
            <pc:sldMk cId="2919372025" sldId="2903"/>
            <ac:spMk id="3" creationId="{3BAC2711-C899-5E4A-DED7-1D901BD387E9}"/>
          </ac:spMkLst>
        </pc:spChg>
        <pc:spChg chg="mod">
          <ac:chgData name="Patrick Boily" userId="4ace92db-0572-4382-889e-50f73e2bf144" providerId="ADAL" clId="{8B52C96F-E3F4-4217-BB59-EC9A3B943E9A}" dt="2022-11-16T16:43:43.494" v="2050"/>
          <ac:spMkLst>
            <pc:docMk/>
            <pc:sldMk cId="2919372025" sldId="2903"/>
            <ac:spMk id="9" creationId="{69F4020E-7744-9EAD-F55E-993B762059B8}"/>
          </ac:spMkLst>
        </pc:spChg>
        <pc:spChg chg="mod">
          <ac:chgData name="Patrick Boily" userId="4ace92db-0572-4382-889e-50f73e2bf144" providerId="ADAL" clId="{8B52C96F-E3F4-4217-BB59-EC9A3B943E9A}" dt="2022-11-16T16:44:20.137" v="2121" actId="1037"/>
          <ac:spMkLst>
            <pc:docMk/>
            <pc:sldMk cId="2919372025" sldId="2903"/>
            <ac:spMk id="10" creationId="{82911B6A-812C-8E17-C425-5E45DD354693}"/>
          </ac:spMkLst>
        </pc:spChg>
        <pc:spChg chg="mod">
          <ac:chgData name="Patrick Boily" userId="4ace92db-0572-4382-889e-50f73e2bf144" providerId="ADAL" clId="{8B52C96F-E3F4-4217-BB59-EC9A3B943E9A}" dt="2022-11-16T16:44:28.290" v="2127" actId="1038"/>
          <ac:spMkLst>
            <pc:docMk/>
            <pc:sldMk cId="2919372025" sldId="2903"/>
            <ac:spMk id="12" creationId="{AF381184-BDBB-6D56-A4CF-A370B05E30C2}"/>
          </ac:spMkLst>
        </pc:spChg>
        <pc:spChg chg="mod">
          <ac:chgData name="Patrick Boily" userId="4ace92db-0572-4382-889e-50f73e2bf144" providerId="ADAL" clId="{8B52C96F-E3F4-4217-BB59-EC9A3B943E9A}" dt="2022-11-16T16:43:43.494" v="2050"/>
          <ac:spMkLst>
            <pc:docMk/>
            <pc:sldMk cId="2919372025" sldId="2903"/>
            <ac:spMk id="13" creationId="{82983A90-2901-3DE1-96CE-8FB745E3E562}"/>
          </ac:spMkLst>
        </pc:spChg>
        <pc:grpChg chg="add mod">
          <ac:chgData name="Patrick Boily" userId="4ace92db-0572-4382-889e-50f73e2bf144" providerId="ADAL" clId="{8B52C96F-E3F4-4217-BB59-EC9A3B943E9A}" dt="2022-11-16T16:44:09.591" v="2106" actId="1038"/>
          <ac:grpSpMkLst>
            <pc:docMk/>
            <pc:sldMk cId="2919372025" sldId="2903"/>
            <ac:grpSpMk id="8" creationId="{FDAD44C5-34B0-4747-0786-86406D20BC99}"/>
          </ac:grpSpMkLst>
        </pc:grpChg>
        <pc:grpChg chg="add mod">
          <ac:chgData name="Patrick Boily" userId="4ace92db-0572-4382-889e-50f73e2bf144" providerId="ADAL" clId="{8B52C96F-E3F4-4217-BB59-EC9A3B943E9A}" dt="2022-11-16T16:44:35.327" v="2140" actId="1037"/>
          <ac:grpSpMkLst>
            <pc:docMk/>
            <pc:sldMk cId="2919372025" sldId="2903"/>
            <ac:grpSpMk id="11" creationId="{5E93A20E-A67D-6B71-F2C0-82BF7FB72D3F}"/>
          </ac:grpSpMkLst>
        </pc:grpChg>
      </pc:sldChg>
      <pc:sldChg chg="addSp delSp modSp add mod">
        <pc:chgData name="Patrick Boily" userId="4ace92db-0572-4382-889e-50f73e2bf144" providerId="ADAL" clId="{8B52C96F-E3F4-4217-BB59-EC9A3B943E9A}" dt="2022-11-16T16:38:49.098" v="1984" actId="20577"/>
        <pc:sldMkLst>
          <pc:docMk/>
          <pc:sldMk cId="655034089" sldId="2904"/>
        </pc:sldMkLst>
        <pc:spChg chg="mod">
          <ac:chgData name="Patrick Boily" userId="4ace92db-0572-4382-889e-50f73e2bf144" providerId="ADAL" clId="{8B52C96F-E3F4-4217-BB59-EC9A3B943E9A}" dt="2022-11-16T16:38:49.098" v="1984" actId="20577"/>
          <ac:spMkLst>
            <pc:docMk/>
            <pc:sldMk cId="655034089" sldId="2904"/>
            <ac:spMk id="3" creationId="{3BAC2711-C899-5E4A-DED7-1D901BD387E9}"/>
          </ac:spMkLst>
        </pc:spChg>
        <pc:spChg chg="add del">
          <ac:chgData name="Patrick Boily" userId="4ace92db-0572-4382-889e-50f73e2bf144" providerId="ADAL" clId="{8B52C96F-E3F4-4217-BB59-EC9A3B943E9A}" dt="2022-11-16T16:34:43.668" v="1890"/>
          <ac:spMkLst>
            <pc:docMk/>
            <pc:sldMk cId="655034089" sldId="2904"/>
            <ac:spMk id="8" creationId="{A7E741BF-C557-D887-9EE3-F9C6D7068D25}"/>
          </ac:spMkLst>
        </pc:spChg>
      </pc:sldChg>
      <pc:sldChg chg="modSp add mod">
        <pc:chgData name="Patrick Boily" userId="4ace92db-0572-4382-889e-50f73e2bf144" providerId="ADAL" clId="{8B52C96F-E3F4-4217-BB59-EC9A3B943E9A}" dt="2022-11-16T16:41:34.004" v="2045" actId="20577"/>
        <pc:sldMkLst>
          <pc:docMk/>
          <pc:sldMk cId="1377611718" sldId="2905"/>
        </pc:sldMkLst>
        <pc:spChg chg="mod">
          <ac:chgData name="Patrick Boily" userId="4ace92db-0572-4382-889e-50f73e2bf144" providerId="ADAL" clId="{8B52C96F-E3F4-4217-BB59-EC9A3B943E9A}" dt="2022-11-16T16:41:34.004" v="2045" actId="20577"/>
          <ac:spMkLst>
            <pc:docMk/>
            <pc:sldMk cId="1377611718" sldId="2905"/>
            <ac:spMk id="3" creationId="{E3A0669C-DD50-5A19-8D4A-2A865661DAB9}"/>
          </ac:spMkLst>
        </pc:spChg>
      </pc:sldChg>
      <pc:sldChg chg="addSp delSp modSp add mod modAnim">
        <pc:chgData name="Patrick Boily" userId="4ace92db-0572-4382-889e-50f73e2bf144" providerId="ADAL" clId="{8B52C96F-E3F4-4217-BB59-EC9A3B943E9A}" dt="2022-11-16T17:22:34.980" v="2576"/>
        <pc:sldMkLst>
          <pc:docMk/>
          <pc:sldMk cId="2181590681" sldId="2906"/>
        </pc:sldMkLst>
        <pc:spChg chg="del mod">
          <ac:chgData name="Patrick Boily" userId="4ace92db-0572-4382-889e-50f73e2bf144" providerId="ADAL" clId="{8B52C96F-E3F4-4217-BB59-EC9A3B943E9A}" dt="2022-11-16T17:21:56.469" v="2508" actId="478"/>
          <ac:spMkLst>
            <pc:docMk/>
            <pc:sldMk cId="2181590681" sldId="2906"/>
            <ac:spMk id="3" creationId="{3BAC2711-C899-5E4A-DED7-1D901BD387E9}"/>
          </ac:spMkLst>
        </pc:spChg>
        <pc:spChg chg="mod">
          <ac:chgData name="Patrick Boily" userId="4ace92db-0572-4382-889e-50f73e2bf144" providerId="ADAL" clId="{8B52C96F-E3F4-4217-BB59-EC9A3B943E9A}" dt="2022-11-16T16:51:30.792" v="2187"/>
          <ac:spMkLst>
            <pc:docMk/>
            <pc:sldMk cId="2181590681" sldId="2906"/>
            <ac:spMk id="11" creationId="{60570429-ECC1-73C1-082E-9D151B39D2CB}"/>
          </ac:spMkLst>
        </pc:spChg>
        <pc:spChg chg="mod">
          <ac:chgData name="Patrick Boily" userId="4ace92db-0572-4382-889e-50f73e2bf144" providerId="ADAL" clId="{8B52C96F-E3F4-4217-BB59-EC9A3B943E9A}" dt="2022-11-16T16:51:30.792" v="2187"/>
          <ac:spMkLst>
            <pc:docMk/>
            <pc:sldMk cId="2181590681" sldId="2906"/>
            <ac:spMk id="12" creationId="{AE0B731B-CF79-E52E-1845-E5A467C9226E}"/>
          </ac:spMkLst>
        </pc:spChg>
        <pc:spChg chg="mod topLvl">
          <ac:chgData name="Patrick Boily" userId="4ace92db-0572-4382-889e-50f73e2bf144" providerId="ADAL" clId="{8B52C96F-E3F4-4217-BB59-EC9A3B943E9A}" dt="2022-11-16T16:52:53.828" v="2410" actId="14100"/>
          <ac:spMkLst>
            <pc:docMk/>
            <pc:sldMk cId="2181590681" sldId="2906"/>
            <ac:spMk id="14" creationId="{47715214-DF76-C9D3-224B-0F512FE1B9CA}"/>
          </ac:spMkLst>
        </pc:spChg>
        <pc:spChg chg="mod topLvl">
          <ac:chgData name="Patrick Boily" userId="4ace92db-0572-4382-889e-50f73e2bf144" providerId="ADAL" clId="{8B52C96F-E3F4-4217-BB59-EC9A3B943E9A}" dt="2022-11-16T16:53:04.959" v="2442" actId="14100"/>
          <ac:spMkLst>
            <pc:docMk/>
            <pc:sldMk cId="2181590681" sldId="2906"/>
            <ac:spMk id="15" creationId="{0789C4E9-FDCB-9EF0-142C-6AC4D36CB462}"/>
          </ac:spMkLst>
        </pc:spChg>
        <pc:spChg chg="mod">
          <ac:chgData name="Patrick Boily" userId="4ace92db-0572-4382-889e-50f73e2bf144" providerId="ADAL" clId="{8B52C96F-E3F4-4217-BB59-EC9A3B943E9A}" dt="2022-11-16T16:51:30.792" v="2187"/>
          <ac:spMkLst>
            <pc:docMk/>
            <pc:sldMk cId="2181590681" sldId="2906"/>
            <ac:spMk id="17" creationId="{804E1ED8-7FB2-B0F7-25E5-F19067B4518D}"/>
          </ac:spMkLst>
        </pc:spChg>
        <pc:spChg chg="mod">
          <ac:chgData name="Patrick Boily" userId="4ace92db-0572-4382-889e-50f73e2bf144" providerId="ADAL" clId="{8B52C96F-E3F4-4217-BB59-EC9A3B943E9A}" dt="2022-11-16T16:51:30.792" v="2187"/>
          <ac:spMkLst>
            <pc:docMk/>
            <pc:sldMk cId="2181590681" sldId="2906"/>
            <ac:spMk id="18" creationId="{0BA50F1D-7ABD-BFFA-53B5-FA08312CA2CE}"/>
          </ac:spMkLst>
        </pc:spChg>
        <pc:spChg chg="add mod">
          <ac:chgData name="Patrick Boily" userId="4ace92db-0572-4382-889e-50f73e2bf144" providerId="ADAL" clId="{8B52C96F-E3F4-4217-BB59-EC9A3B943E9A}" dt="2022-11-16T16:54:52.257" v="2468"/>
          <ac:spMkLst>
            <pc:docMk/>
            <pc:sldMk cId="2181590681" sldId="2906"/>
            <ac:spMk id="20" creationId="{E5E0A708-13BF-AB75-4CFE-979067BDC6C6}"/>
          </ac:spMkLst>
        </pc:spChg>
        <pc:spChg chg="add del mod">
          <ac:chgData name="Patrick Boily" userId="4ace92db-0572-4382-889e-50f73e2bf144" providerId="ADAL" clId="{8B52C96F-E3F4-4217-BB59-EC9A3B943E9A}" dt="2022-11-16T17:21:59.724" v="2509"/>
          <ac:spMkLst>
            <pc:docMk/>
            <pc:sldMk cId="2181590681" sldId="2906"/>
            <ac:spMk id="22" creationId="{E47D6598-36C6-AC21-333E-B024B629B0D4}"/>
          </ac:spMkLst>
        </pc:spChg>
        <pc:spChg chg="add mod">
          <ac:chgData name="Patrick Boily" userId="4ace92db-0572-4382-889e-50f73e2bf144" providerId="ADAL" clId="{8B52C96F-E3F4-4217-BB59-EC9A3B943E9A}" dt="2022-11-16T17:22:34.980" v="2576"/>
          <ac:spMkLst>
            <pc:docMk/>
            <pc:sldMk cId="2181590681" sldId="2906"/>
            <ac:spMk id="23" creationId="{187E8632-94E4-2579-79A3-3C5C6096E5C5}"/>
          </ac:spMkLst>
        </pc:spChg>
        <pc:grpChg chg="add mod">
          <ac:chgData name="Patrick Boily" userId="4ace92db-0572-4382-889e-50f73e2bf144" providerId="ADAL" clId="{8B52C96F-E3F4-4217-BB59-EC9A3B943E9A}" dt="2022-11-16T16:51:37.618" v="2188" actId="1076"/>
          <ac:grpSpMkLst>
            <pc:docMk/>
            <pc:sldMk cId="2181590681" sldId="2906"/>
            <ac:grpSpMk id="10" creationId="{C318C6F2-861A-7D7B-3B05-0CC516DFA78B}"/>
          </ac:grpSpMkLst>
        </pc:grpChg>
        <pc:grpChg chg="add del mod">
          <ac:chgData name="Patrick Boily" userId="4ace92db-0572-4382-889e-50f73e2bf144" providerId="ADAL" clId="{8B52C96F-E3F4-4217-BB59-EC9A3B943E9A}" dt="2022-11-16T16:52:29.191" v="2389" actId="165"/>
          <ac:grpSpMkLst>
            <pc:docMk/>
            <pc:sldMk cId="2181590681" sldId="2906"/>
            <ac:grpSpMk id="13" creationId="{62EDFD1F-0EDD-800C-82D1-A032A62DB285}"/>
          </ac:grpSpMkLst>
        </pc:grpChg>
        <pc:grpChg chg="add mod">
          <ac:chgData name="Patrick Boily" userId="4ace92db-0572-4382-889e-50f73e2bf144" providerId="ADAL" clId="{8B52C96F-E3F4-4217-BB59-EC9A3B943E9A}" dt="2022-11-16T16:51:53" v="2298" actId="1037"/>
          <ac:grpSpMkLst>
            <pc:docMk/>
            <pc:sldMk cId="2181590681" sldId="2906"/>
            <ac:grpSpMk id="16" creationId="{DAB7F70A-59A8-C764-FD5F-04D2AA440999}"/>
          </ac:grpSpMkLst>
        </pc:grpChg>
        <pc:picChg chg="add mod ord">
          <ac:chgData name="Patrick Boily" userId="4ace92db-0572-4382-889e-50f73e2bf144" providerId="ADAL" clId="{8B52C96F-E3F4-4217-BB59-EC9A3B943E9A}" dt="2022-11-16T17:20:28.118" v="2497" actId="167"/>
          <ac:picMkLst>
            <pc:docMk/>
            <pc:sldMk cId="2181590681" sldId="2906"/>
            <ac:picMk id="9" creationId="{598327F9-C3B9-4CB1-C811-9FEA76C1E15F}"/>
          </ac:picMkLst>
        </pc:picChg>
      </pc:sldChg>
      <pc:sldChg chg="addSp delSp modSp add mod delAnim chgLayout">
        <pc:chgData name="Patrick Boily" userId="4ace92db-0572-4382-889e-50f73e2bf144" providerId="ADAL" clId="{8B52C96F-E3F4-4217-BB59-EC9A3B943E9A}" dt="2022-11-17T03:03:27.629" v="3521" actId="207"/>
        <pc:sldMkLst>
          <pc:docMk/>
          <pc:sldMk cId="3129423713" sldId="2907"/>
        </pc:sldMkLst>
        <pc:spChg chg="mod ord">
          <ac:chgData name="Patrick Boily" userId="4ace92db-0572-4382-889e-50f73e2bf144" providerId="ADAL" clId="{8B52C96F-E3F4-4217-BB59-EC9A3B943E9A}" dt="2022-11-16T17:23:37.928" v="2584" actId="700"/>
          <ac:spMkLst>
            <pc:docMk/>
            <pc:sldMk cId="3129423713" sldId="2907"/>
            <ac:spMk id="2" creationId="{C9B165E7-9B1C-6ACB-1645-E8ECAE8F53E3}"/>
          </ac:spMkLst>
        </pc:spChg>
        <pc:spChg chg="del mod">
          <ac:chgData name="Patrick Boily" userId="4ace92db-0572-4382-889e-50f73e2bf144" providerId="ADAL" clId="{8B52C96F-E3F4-4217-BB59-EC9A3B943E9A}" dt="2022-11-16T17:23:12.593" v="2581" actId="478"/>
          <ac:spMkLst>
            <pc:docMk/>
            <pc:sldMk cId="3129423713" sldId="2907"/>
            <ac:spMk id="3" creationId="{3BAC2711-C899-5E4A-DED7-1D901BD387E9}"/>
          </ac:spMkLst>
        </pc:spChg>
        <pc:spChg chg="mod ord">
          <ac:chgData name="Patrick Boily" userId="4ace92db-0572-4382-889e-50f73e2bf144" providerId="ADAL" clId="{8B52C96F-E3F4-4217-BB59-EC9A3B943E9A}" dt="2022-11-16T17:23:37.928" v="2584" actId="700"/>
          <ac:spMkLst>
            <pc:docMk/>
            <pc:sldMk cId="3129423713" sldId="2907"/>
            <ac:spMk id="4" creationId="{000A63FB-2695-6614-30A7-DD3C706E1A7C}"/>
          </ac:spMkLst>
        </pc:spChg>
        <pc:spChg chg="mod ord">
          <ac:chgData name="Patrick Boily" userId="4ace92db-0572-4382-889e-50f73e2bf144" providerId="ADAL" clId="{8B52C96F-E3F4-4217-BB59-EC9A3B943E9A}" dt="2022-11-16T17:23:37.928" v="2584" actId="700"/>
          <ac:spMkLst>
            <pc:docMk/>
            <pc:sldMk cId="3129423713" sldId="2907"/>
            <ac:spMk id="5" creationId="{589B490A-DA27-56A2-F88D-59A105D5D047}"/>
          </ac:spMkLst>
        </pc:spChg>
        <pc:spChg chg="add del">
          <ac:chgData name="Patrick Boily" userId="4ace92db-0572-4382-889e-50f73e2bf144" providerId="ADAL" clId="{8B52C96F-E3F4-4217-BB59-EC9A3B943E9A}" dt="2022-11-16T17:19:39.539" v="2490"/>
          <ac:spMkLst>
            <pc:docMk/>
            <pc:sldMk cId="3129423713" sldId="2907"/>
            <ac:spMk id="8" creationId="{FA90A6EB-F2F0-D5AC-8179-41FE69AEBC38}"/>
          </ac:spMkLst>
        </pc:spChg>
        <pc:spChg chg="del">
          <ac:chgData name="Patrick Boily" userId="4ace92db-0572-4382-889e-50f73e2bf144" providerId="ADAL" clId="{8B52C96F-E3F4-4217-BB59-EC9A3B943E9A}" dt="2022-11-16T17:18:59.065" v="2478" actId="478"/>
          <ac:spMkLst>
            <pc:docMk/>
            <pc:sldMk cId="3129423713" sldId="2907"/>
            <ac:spMk id="14" creationId="{47715214-DF76-C9D3-224B-0F512FE1B9CA}"/>
          </ac:spMkLst>
        </pc:spChg>
        <pc:spChg chg="del">
          <ac:chgData name="Patrick Boily" userId="4ace92db-0572-4382-889e-50f73e2bf144" providerId="ADAL" clId="{8B52C96F-E3F4-4217-BB59-EC9A3B943E9A}" dt="2022-11-16T17:18:56.603" v="2477" actId="478"/>
          <ac:spMkLst>
            <pc:docMk/>
            <pc:sldMk cId="3129423713" sldId="2907"/>
            <ac:spMk id="15" creationId="{0789C4E9-FDCB-9EF0-142C-6AC4D36CB462}"/>
          </ac:spMkLst>
        </pc:spChg>
        <pc:spChg chg="add del mod">
          <ac:chgData name="Patrick Boily" userId="4ace92db-0572-4382-889e-50f73e2bf144" providerId="ADAL" clId="{8B52C96F-E3F4-4217-BB59-EC9A3B943E9A}" dt="2022-11-16T17:23:26.175" v="2583" actId="478"/>
          <ac:spMkLst>
            <pc:docMk/>
            <pc:sldMk cId="3129423713" sldId="2907"/>
            <ac:spMk id="19" creationId="{77FD0175-6B7C-49F9-B143-DAB7E222F146}"/>
          </ac:spMkLst>
        </pc:spChg>
        <pc:spChg chg="del">
          <ac:chgData name="Patrick Boily" userId="4ace92db-0572-4382-889e-50f73e2bf144" providerId="ADAL" clId="{8B52C96F-E3F4-4217-BB59-EC9A3B943E9A}" dt="2022-11-16T17:19:24.506" v="2488" actId="478"/>
          <ac:spMkLst>
            <pc:docMk/>
            <pc:sldMk cId="3129423713" sldId="2907"/>
            <ac:spMk id="20" creationId="{E5E0A708-13BF-AB75-4CFE-979067BDC6C6}"/>
          </ac:spMkLst>
        </pc:spChg>
        <pc:spChg chg="add del mod">
          <ac:chgData name="Patrick Boily" userId="4ace92db-0572-4382-889e-50f73e2bf144" providerId="ADAL" clId="{8B52C96F-E3F4-4217-BB59-EC9A3B943E9A}" dt="2022-11-16T17:23:56.417" v="2590" actId="478"/>
          <ac:spMkLst>
            <pc:docMk/>
            <pc:sldMk cId="3129423713" sldId="2907"/>
            <ac:spMk id="21" creationId="{4643E6B0-4F7A-16B0-C639-CBA756E45B32}"/>
          </ac:spMkLst>
        </pc:spChg>
        <pc:spChg chg="add mod ord">
          <ac:chgData name="Patrick Boily" userId="4ace92db-0572-4382-889e-50f73e2bf144" providerId="ADAL" clId="{8B52C96F-E3F4-4217-BB59-EC9A3B943E9A}" dt="2022-11-16T17:26:58.045" v="2623" actId="20577"/>
          <ac:spMkLst>
            <pc:docMk/>
            <pc:sldMk cId="3129423713" sldId="2907"/>
            <ac:spMk id="22" creationId="{E0303ED1-2727-4B74-B262-3AD81769A03B}"/>
          </ac:spMkLst>
        </pc:spChg>
        <pc:spChg chg="add mod">
          <ac:chgData name="Patrick Boily" userId="4ace92db-0572-4382-889e-50f73e2bf144" providerId="ADAL" clId="{8B52C96F-E3F4-4217-BB59-EC9A3B943E9A}" dt="2022-11-17T03:03:27.629" v="3521" actId="207"/>
          <ac:spMkLst>
            <pc:docMk/>
            <pc:sldMk cId="3129423713" sldId="2907"/>
            <ac:spMk id="23" creationId="{0FE05126-7041-697D-30A0-35894809551E}"/>
          </ac:spMkLst>
        </pc:spChg>
        <pc:spChg chg="add mod">
          <ac:chgData name="Patrick Boily" userId="4ace92db-0572-4382-889e-50f73e2bf144" providerId="ADAL" clId="{8B52C96F-E3F4-4217-BB59-EC9A3B943E9A}" dt="2022-11-16T17:30:35.741" v="2668" actId="1076"/>
          <ac:spMkLst>
            <pc:docMk/>
            <pc:sldMk cId="3129423713" sldId="2907"/>
            <ac:spMk id="25" creationId="{E2699A56-BC3A-65DB-C667-4355F0138432}"/>
          </ac:spMkLst>
        </pc:spChg>
        <pc:grpChg chg="del">
          <ac:chgData name="Patrick Boily" userId="4ace92db-0572-4382-889e-50f73e2bf144" providerId="ADAL" clId="{8B52C96F-E3F4-4217-BB59-EC9A3B943E9A}" dt="2022-11-16T17:19:01.217" v="2479" actId="478"/>
          <ac:grpSpMkLst>
            <pc:docMk/>
            <pc:sldMk cId="3129423713" sldId="2907"/>
            <ac:grpSpMk id="10" creationId="{C318C6F2-861A-7D7B-3B05-0CC516DFA78B}"/>
          </ac:grpSpMkLst>
        </pc:grpChg>
        <pc:grpChg chg="del">
          <ac:chgData name="Patrick Boily" userId="4ace92db-0572-4382-889e-50f73e2bf144" providerId="ADAL" clId="{8B52C96F-E3F4-4217-BB59-EC9A3B943E9A}" dt="2022-11-16T17:18:56.603" v="2477" actId="478"/>
          <ac:grpSpMkLst>
            <pc:docMk/>
            <pc:sldMk cId="3129423713" sldId="2907"/>
            <ac:grpSpMk id="16" creationId="{DAB7F70A-59A8-C764-FD5F-04D2AA440999}"/>
          </ac:grpSpMkLst>
        </pc:grpChg>
        <pc:picChg chg="mod">
          <ac:chgData name="Patrick Boily" userId="4ace92db-0572-4382-889e-50f73e2bf144" providerId="ADAL" clId="{8B52C96F-E3F4-4217-BB59-EC9A3B943E9A}" dt="2022-11-16T17:30:42.708" v="2669" actId="1076"/>
          <ac:picMkLst>
            <pc:docMk/>
            <pc:sldMk cId="3129423713" sldId="2907"/>
            <ac:picMk id="9" creationId="{598327F9-C3B9-4CB1-C811-9FEA76C1E15F}"/>
          </ac:picMkLst>
        </pc:picChg>
      </pc:sldChg>
      <pc:sldChg chg="delSp modSp add mod delAnim">
        <pc:chgData name="Patrick Boily" userId="4ace92db-0572-4382-889e-50f73e2bf144" providerId="ADAL" clId="{8B52C96F-E3F4-4217-BB59-EC9A3B943E9A}" dt="2022-11-16T17:33:52.411" v="2763" actId="20577"/>
        <pc:sldMkLst>
          <pc:docMk/>
          <pc:sldMk cId="3754945864" sldId="2908"/>
        </pc:sldMkLst>
        <pc:spChg chg="mod">
          <ac:chgData name="Patrick Boily" userId="4ace92db-0572-4382-889e-50f73e2bf144" providerId="ADAL" clId="{8B52C96F-E3F4-4217-BB59-EC9A3B943E9A}" dt="2022-11-16T17:33:52.411" v="2763" actId="20577"/>
          <ac:spMkLst>
            <pc:docMk/>
            <pc:sldMk cId="3754945864" sldId="2908"/>
            <ac:spMk id="2" creationId="{C9B165E7-9B1C-6ACB-1645-E8ECAE8F53E3}"/>
          </ac:spMkLst>
        </pc:spChg>
        <pc:spChg chg="mod">
          <ac:chgData name="Patrick Boily" userId="4ace92db-0572-4382-889e-50f73e2bf144" providerId="ADAL" clId="{8B52C96F-E3F4-4217-BB59-EC9A3B943E9A}" dt="2022-11-16T17:33:04.524" v="2733" actId="20577"/>
          <ac:spMkLst>
            <pc:docMk/>
            <pc:sldMk cId="3754945864" sldId="2908"/>
            <ac:spMk id="3" creationId="{3BAC2711-C899-5E4A-DED7-1D901BD387E9}"/>
          </ac:spMkLst>
        </pc:spChg>
        <pc:grpChg chg="del">
          <ac:chgData name="Patrick Boily" userId="4ace92db-0572-4382-889e-50f73e2bf144" providerId="ADAL" clId="{8B52C96F-E3F4-4217-BB59-EC9A3B943E9A}" dt="2022-11-16T17:31:58.854" v="2714" actId="478"/>
          <ac:grpSpMkLst>
            <pc:docMk/>
            <pc:sldMk cId="3754945864" sldId="2908"/>
            <ac:grpSpMk id="8" creationId="{FDAD44C5-34B0-4747-0786-86406D20BC99}"/>
          </ac:grpSpMkLst>
        </pc:grpChg>
        <pc:grpChg chg="del">
          <ac:chgData name="Patrick Boily" userId="4ace92db-0572-4382-889e-50f73e2bf144" providerId="ADAL" clId="{8B52C96F-E3F4-4217-BB59-EC9A3B943E9A}" dt="2022-11-16T17:31:58.854" v="2714" actId="478"/>
          <ac:grpSpMkLst>
            <pc:docMk/>
            <pc:sldMk cId="3754945864" sldId="2908"/>
            <ac:grpSpMk id="11" creationId="{5E93A20E-A67D-6B71-F2C0-82BF7FB72D3F}"/>
          </ac:grpSpMkLst>
        </pc:grpChg>
      </pc:sldChg>
      <pc:sldChg chg="addSp delSp modSp add mod">
        <pc:chgData name="Patrick Boily" userId="4ace92db-0572-4382-889e-50f73e2bf144" providerId="ADAL" clId="{8B52C96F-E3F4-4217-BB59-EC9A3B943E9A}" dt="2022-11-17T03:06:28.212" v="3556" actId="207"/>
        <pc:sldMkLst>
          <pc:docMk/>
          <pc:sldMk cId="2400570502" sldId="2909"/>
        </pc:sldMkLst>
        <pc:spChg chg="mod">
          <ac:chgData name="Patrick Boily" userId="4ace92db-0572-4382-889e-50f73e2bf144" providerId="ADAL" clId="{8B52C96F-E3F4-4217-BB59-EC9A3B943E9A}" dt="2022-11-16T17:33:45.630" v="2750" actId="20577"/>
          <ac:spMkLst>
            <pc:docMk/>
            <pc:sldMk cId="2400570502" sldId="2909"/>
            <ac:spMk id="2" creationId="{C9B165E7-9B1C-6ACB-1645-E8ECAE8F53E3}"/>
          </ac:spMkLst>
        </pc:spChg>
        <pc:spChg chg="mod">
          <ac:chgData name="Patrick Boily" userId="4ace92db-0572-4382-889e-50f73e2bf144" providerId="ADAL" clId="{8B52C96F-E3F4-4217-BB59-EC9A3B943E9A}" dt="2022-11-17T03:06:28.212" v="3556" actId="207"/>
          <ac:spMkLst>
            <pc:docMk/>
            <pc:sldMk cId="2400570502" sldId="2909"/>
            <ac:spMk id="3" creationId="{3BAC2711-C899-5E4A-DED7-1D901BD387E9}"/>
          </ac:spMkLst>
        </pc:spChg>
        <pc:spChg chg="add del mod">
          <ac:chgData name="Patrick Boily" userId="4ace92db-0572-4382-889e-50f73e2bf144" providerId="ADAL" clId="{8B52C96F-E3F4-4217-BB59-EC9A3B943E9A}" dt="2022-11-16T17:58:58.824" v="3033" actId="478"/>
          <ac:spMkLst>
            <pc:docMk/>
            <pc:sldMk cId="2400570502" sldId="2909"/>
            <ac:spMk id="8" creationId="{FD938F2D-B040-E132-1BE6-DB84939C6F89}"/>
          </ac:spMkLst>
        </pc:spChg>
      </pc:sldChg>
      <pc:sldChg chg="modSp add mod">
        <pc:chgData name="Patrick Boily" userId="4ace92db-0572-4382-889e-50f73e2bf144" providerId="ADAL" clId="{8B52C96F-E3F4-4217-BB59-EC9A3B943E9A}" dt="2022-11-16T18:01:26.742" v="3131" actId="113"/>
        <pc:sldMkLst>
          <pc:docMk/>
          <pc:sldMk cId="2699568017" sldId="2910"/>
        </pc:sldMkLst>
        <pc:spChg chg="mod">
          <ac:chgData name="Patrick Boily" userId="4ace92db-0572-4382-889e-50f73e2bf144" providerId="ADAL" clId="{8B52C96F-E3F4-4217-BB59-EC9A3B943E9A}" dt="2022-11-16T18:00:18.675" v="3057" actId="20577"/>
          <ac:spMkLst>
            <pc:docMk/>
            <pc:sldMk cId="2699568017" sldId="2910"/>
            <ac:spMk id="2" creationId="{C9B165E7-9B1C-6ACB-1645-E8ECAE8F53E3}"/>
          </ac:spMkLst>
        </pc:spChg>
        <pc:spChg chg="mod">
          <ac:chgData name="Patrick Boily" userId="4ace92db-0572-4382-889e-50f73e2bf144" providerId="ADAL" clId="{8B52C96F-E3F4-4217-BB59-EC9A3B943E9A}" dt="2022-11-16T18:01:26.742" v="3131" actId="113"/>
          <ac:spMkLst>
            <pc:docMk/>
            <pc:sldMk cId="2699568017" sldId="2910"/>
            <ac:spMk id="3" creationId="{3BAC2711-C899-5E4A-DED7-1D901BD387E9}"/>
          </ac:spMkLst>
        </pc:spChg>
      </pc:sldChg>
      <pc:sldChg chg="modSp add mod">
        <pc:chgData name="Patrick Boily" userId="4ace92db-0572-4382-889e-50f73e2bf144" providerId="ADAL" clId="{8B52C96F-E3F4-4217-BB59-EC9A3B943E9A}" dt="2022-11-17T00:40:50.721" v="3323" actId="20577"/>
        <pc:sldMkLst>
          <pc:docMk/>
          <pc:sldMk cId="2142559573" sldId="2911"/>
        </pc:sldMkLst>
        <pc:spChg chg="mod">
          <ac:chgData name="Patrick Boily" userId="4ace92db-0572-4382-889e-50f73e2bf144" providerId="ADAL" clId="{8B52C96F-E3F4-4217-BB59-EC9A3B943E9A}" dt="2022-11-17T00:40:50.721" v="3323" actId="20577"/>
          <ac:spMkLst>
            <pc:docMk/>
            <pc:sldMk cId="2142559573" sldId="2911"/>
            <ac:spMk id="2" creationId="{88AE57F3-5CE0-794B-F999-1B9BEE9DA6D5}"/>
          </ac:spMkLst>
        </pc:spChg>
      </pc:sldChg>
      <pc:sldChg chg="modSp add mod">
        <pc:chgData name="Patrick Boily" userId="4ace92db-0572-4382-889e-50f73e2bf144" providerId="ADAL" clId="{8B52C96F-E3F4-4217-BB59-EC9A3B943E9A}" dt="2022-11-17T00:40:07.054" v="3299" actId="20577"/>
        <pc:sldMkLst>
          <pc:docMk/>
          <pc:sldMk cId="2415633797" sldId="2912"/>
        </pc:sldMkLst>
        <pc:spChg chg="mod">
          <ac:chgData name="Patrick Boily" userId="4ace92db-0572-4382-889e-50f73e2bf144" providerId="ADAL" clId="{8B52C96F-E3F4-4217-BB59-EC9A3B943E9A}" dt="2022-11-17T00:40:07.054" v="3299" actId="20577"/>
          <ac:spMkLst>
            <pc:docMk/>
            <pc:sldMk cId="2415633797" sldId="2912"/>
            <ac:spMk id="4" creationId="{7808A161-B256-B08C-D488-A2ABDA9602A6}"/>
          </ac:spMkLst>
        </pc:spChg>
      </pc:sldChg>
      <pc:sldChg chg="modSp add mod">
        <pc:chgData name="Patrick Boily" userId="4ace92db-0572-4382-889e-50f73e2bf144" providerId="ADAL" clId="{8B52C96F-E3F4-4217-BB59-EC9A3B943E9A}" dt="2022-11-17T03:24:44.909" v="3790" actId="20577"/>
        <pc:sldMkLst>
          <pc:docMk/>
          <pc:sldMk cId="237660834" sldId="2913"/>
        </pc:sldMkLst>
        <pc:spChg chg="mod">
          <ac:chgData name="Patrick Boily" userId="4ace92db-0572-4382-889e-50f73e2bf144" providerId="ADAL" clId="{8B52C96F-E3F4-4217-BB59-EC9A3B943E9A}" dt="2022-11-17T03:06:54.523" v="3564" actId="20577"/>
          <ac:spMkLst>
            <pc:docMk/>
            <pc:sldMk cId="237660834" sldId="2913"/>
            <ac:spMk id="2" creationId="{C9B165E7-9B1C-6ACB-1645-E8ECAE8F53E3}"/>
          </ac:spMkLst>
        </pc:spChg>
        <pc:spChg chg="mod">
          <ac:chgData name="Patrick Boily" userId="4ace92db-0572-4382-889e-50f73e2bf144" providerId="ADAL" clId="{8B52C96F-E3F4-4217-BB59-EC9A3B943E9A}" dt="2022-11-17T03:24:44.909" v="3790" actId="20577"/>
          <ac:spMkLst>
            <pc:docMk/>
            <pc:sldMk cId="237660834" sldId="2913"/>
            <ac:spMk id="3" creationId="{3BAC2711-C899-5E4A-DED7-1D901BD387E9}"/>
          </ac:spMkLst>
        </pc:spChg>
      </pc:sldChg>
      <pc:sldChg chg="modSp add mod">
        <pc:chgData name="Patrick Boily" userId="4ace92db-0572-4382-889e-50f73e2bf144" providerId="ADAL" clId="{8B52C96F-E3F4-4217-BB59-EC9A3B943E9A}" dt="2022-11-17T03:20:12.869" v="3683" actId="20577"/>
        <pc:sldMkLst>
          <pc:docMk/>
          <pc:sldMk cId="2249282854" sldId="2914"/>
        </pc:sldMkLst>
        <pc:spChg chg="mod">
          <ac:chgData name="Patrick Boily" userId="4ace92db-0572-4382-889e-50f73e2bf144" providerId="ADAL" clId="{8B52C96F-E3F4-4217-BB59-EC9A3B943E9A}" dt="2022-11-17T03:20:12.869" v="3683" actId="20577"/>
          <ac:spMkLst>
            <pc:docMk/>
            <pc:sldMk cId="2249282854" sldId="2914"/>
            <ac:spMk id="6" creationId="{0D0D3A08-413F-D1E2-EC2C-F755A9F57264}"/>
          </ac:spMkLst>
        </pc:spChg>
      </pc:sldChg>
      <pc:sldChg chg="modSp add mod">
        <pc:chgData name="Patrick Boily" userId="4ace92db-0572-4382-889e-50f73e2bf144" providerId="ADAL" clId="{8B52C96F-E3F4-4217-BB59-EC9A3B943E9A}" dt="2022-11-21T22:59:55.778" v="4971" actId="20577"/>
        <pc:sldMkLst>
          <pc:docMk/>
          <pc:sldMk cId="177230448" sldId="2915"/>
        </pc:sldMkLst>
        <pc:spChg chg="mod">
          <ac:chgData name="Patrick Boily" userId="4ace92db-0572-4382-889e-50f73e2bf144" providerId="ADAL" clId="{8B52C96F-E3F4-4217-BB59-EC9A3B943E9A}" dt="2022-11-21T22:59:55.778" v="4971" actId="20577"/>
          <ac:spMkLst>
            <pc:docMk/>
            <pc:sldMk cId="177230448" sldId="2915"/>
            <ac:spMk id="6" creationId="{0D0D3A08-413F-D1E2-EC2C-F755A9F57264}"/>
          </ac:spMkLst>
        </pc:spChg>
      </pc:sldChg>
      <pc:sldChg chg="modSp add mod">
        <pc:chgData name="Patrick Boily" userId="4ace92db-0572-4382-889e-50f73e2bf144" providerId="ADAL" clId="{8B52C96F-E3F4-4217-BB59-EC9A3B943E9A}" dt="2022-11-17T03:28:25.073" v="3828" actId="20577"/>
        <pc:sldMkLst>
          <pc:docMk/>
          <pc:sldMk cId="2121770678" sldId="2916"/>
        </pc:sldMkLst>
        <pc:spChg chg="mod">
          <ac:chgData name="Patrick Boily" userId="4ace92db-0572-4382-889e-50f73e2bf144" providerId="ADAL" clId="{8B52C96F-E3F4-4217-BB59-EC9A3B943E9A}" dt="2022-11-17T03:28:25.073" v="3828" actId="20577"/>
          <ac:spMkLst>
            <pc:docMk/>
            <pc:sldMk cId="2121770678" sldId="2916"/>
            <ac:spMk id="3" creationId="{3BAC2711-C899-5E4A-DED7-1D901BD387E9}"/>
          </ac:spMkLst>
        </pc:spChg>
      </pc:sldChg>
      <pc:sldChg chg="addSp delSp modSp add mod modClrScheme chgLayout">
        <pc:chgData name="Patrick Boily" userId="4ace92db-0572-4382-889e-50f73e2bf144" providerId="ADAL" clId="{8B52C96F-E3F4-4217-BB59-EC9A3B943E9A}" dt="2022-11-17T03:31:21.081" v="3853" actId="167"/>
        <pc:sldMkLst>
          <pc:docMk/>
          <pc:sldMk cId="473531270" sldId="2917"/>
        </pc:sldMkLst>
        <pc:spChg chg="del mod ord">
          <ac:chgData name="Patrick Boily" userId="4ace92db-0572-4382-889e-50f73e2bf144" providerId="ADAL" clId="{8B52C96F-E3F4-4217-BB59-EC9A3B943E9A}" dt="2022-11-17T03:28:48.637" v="3832" actId="478"/>
          <ac:spMkLst>
            <pc:docMk/>
            <pc:sldMk cId="473531270" sldId="2917"/>
            <ac:spMk id="2" creationId="{C9B165E7-9B1C-6ACB-1645-E8ECAE8F53E3}"/>
          </ac:spMkLst>
        </pc:spChg>
        <pc:spChg chg="del mod ord">
          <ac:chgData name="Patrick Boily" userId="4ace92db-0572-4382-889e-50f73e2bf144" providerId="ADAL" clId="{8B52C96F-E3F4-4217-BB59-EC9A3B943E9A}" dt="2022-11-17T03:28:44.002" v="3831" actId="478"/>
          <ac:spMkLst>
            <pc:docMk/>
            <pc:sldMk cId="473531270" sldId="2917"/>
            <ac:spMk id="3" creationId="{3BAC2711-C899-5E4A-DED7-1D901BD387E9}"/>
          </ac:spMkLst>
        </pc:spChg>
        <pc:spChg chg="mod ord">
          <ac:chgData name="Patrick Boily" userId="4ace92db-0572-4382-889e-50f73e2bf144" providerId="ADAL" clId="{8B52C96F-E3F4-4217-BB59-EC9A3B943E9A}" dt="2022-11-17T03:28:39.816" v="3830" actId="700"/>
          <ac:spMkLst>
            <pc:docMk/>
            <pc:sldMk cId="473531270" sldId="2917"/>
            <ac:spMk id="4" creationId="{000A63FB-2695-6614-30A7-DD3C706E1A7C}"/>
          </ac:spMkLst>
        </pc:spChg>
        <pc:spChg chg="mod ord">
          <ac:chgData name="Patrick Boily" userId="4ace92db-0572-4382-889e-50f73e2bf144" providerId="ADAL" clId="{8B52C96F-E3F4-4217-BB59-EC9A3B943E9A}" dt="2022-11-17T03:28:39.816" v="3830" actId="700"/>
          <ac:spMkLst>
            <pc:docMk/>
            <pc:sldMk cId="473531270" sldId="2917"/>
            <ac:spMk id="5" creationId="{589B490A-DA27-56A2-F88D-59A105D5D047}"/>
          </ac:spMkLst>
        </pc:spChg>
        <pc:spChg chg="add mod">
          <ac:chgData name="Patrick Boily" userId="4ace92db-0572-4382-889e-50f73e2bf144" providerId="ADAL" clId="{8B52C96F-E3F4-4217-BB59-EC9A3B943E9A}" dt="2022-11-17T03:30:40.861" v="3849" actId="2711"/>
          <ac:spMkLst>
            <pc:docMk/>
            <pc:sldMk cId="473531270" sldId="2917"/>
            <ac:spMk id="11" creationId="{A5542CC6-3B0A-F86B-CE04-0B215EED663F}"/>
          </ac:spMkLst>
        </pc:spChg>
        <pc:picChg chg="add mod ord">
          <ac:chgData name="Patrick Boily" userId="4ace92db-0572-4382-889e-50f73e2bf144" providerId="ADAL" clId="{8B52C96F-E3F4-4217-BB59-EC9A3B943E9A}" dt="2022-11-17T03:31:21.081" v="3853" actId="167"/>
          <ac:picMkLst>
            <pc:docMk/>
            <pc:sldMk cId="473531270" sldId="2917"/>
            <ac:picMk id="9" creationId="{1B40824B-AAA5-F803-2CC8-0CBB07E2E965}"/>
          </ac:picMkLst>
        </pc:picChg>
      </pc:sldChg>
      <pc:sldChg chg="addSp delSp modSp add mod">
        <pc:chgData name="Patrick Boily" userId="4ace92db-0572-4382-889e-50f73e2bf144" providerId="ADAL" clId="{8B52C96F-E3F4-4217-BB59-EC9A3B943E9A}" dt="2022-11-17T03:38:33.119" v="3919" actId="20577"/>
        <pc:sldMkLst>
          <pc:docMk/>
          <pc:sldMk cId="3595272486" sldId="2918"/>
        </pc:sldMkLst>
        <pc:spChg chg="mod">
          <ac:chgData name="Patrick Boily" userId="4ace92db-0572-4382-889e-50f73e2bf144" providerId="ADAL" clId="{8B52C96F-E3F4-4217-BB59-EC9A3B943E9A}" dt="2022-11-17T03:38:33.119" v="3919" actId="20577"/>
          <ac:spMkLst>
            <pc:docMk/>
            <pc:sldMk cId="3595272486" sldId="2918"/>
            <ac:spMk id="3" creationId="{3BAC2711-C899-5E4A-DED7-1D901BD387E9}"/>
          </ac:spMkLst>
        </pc:spChg>
        <pc:spChg chg="add del">
          <ac:chgData name="Patrick Boily" userId="4ace92db-0572-4382-889e-50f73e2bf144" providerId="ADAL" clId="{8B52C96F-E3F4-4217-BB59-EC9A3B943E9A}" dt="2022-11-17T03:33:03.962" v="3856"/>
          <ac:spMkLst>
            <pc:docMk/>
            <pc:sldMk cId="3595272486" sldId="2918"/>
            <ac:spMk id="8" creationId="{DFE618F8-4D7B-3EE5-A046-02DD3E46DD33}"/>
          </ac:spMkLst>
        </pc:spChg>
        <pc:spChg chg="add del">
          <ac:chgData name="Patrick Boily" userId="4ace92db-0572-4382-889e-50f73e2bf144" providerId="ADAL" clId="{8B52C96F-E3F4-4217-BB59-EC9A3B943E9A}" dt="2022-11-17T03:36:08.686" v="3902"/>
          <ac:spMkLst>
            <pc:docMk/>
            <pc:sldMk cId="3595272486" sldId="2918"/>
            <ac:spMk id="9" creationId="{0CB3E9C2-371C-C833-512E-195BF4C28CC8}"/>
          </ac:spMkLst>
        </pc:spChg>
        <pc:spChg chg="add del">
          <ac:chgData name="Patrick Boily" userId="4ace92db-0572-4382-889e-50f73e2bf144" providerId="ADAL" clId="{8B52C96F-E3F4-4217-BB59-EC9A3B943E9A}" dt="2022-11-17T03:37:18.252" v="3907"/>
          <ac:spMkLst>
            <pc:docMk/>
            <pc:sldMk cId="3595272486" sldId="2918"/>
            <ac:spMk id="10" creationId="{A0EBC4E0-D031-90E6-2444-1AB50E3C2C9E}"/>
          </ac:spMkLst>
        </pc:spChg>
      </pc:sldChg>
      <pc:sldChg chg="addSp delSp modSp add mod">
        <pc:chgData name="Patrick Boily" userId="4ace92db-0572-4382-889e-50f73e2bf144" providerId="ADAL" clId="{8B52C96F-E3F4-4217-BB59-EC9A3B943E9A}" dt="2022-11-17T04:07:25.380" v="4589" actId="20577"/>
        <pc:sldMkLst>
          <pc:docMk/>
          <pc:sldMk cId="3346203639" sldId="2919"/>
        </pc:sldMkLst>
        <pc:spChg chg="mod">
          <ac:chgData name="Patrick Boily" userId="4ace92db-0572-4382-889e-50f73e2bf144" providerId="ADAL" clId="{8B52C96F-E3F4-4217-BB59-EC9A3B943E9A}" dt="2022-11-17T03:40:12.842" v="3930" actId="20577"/>
          <ac:spMkLst>
            <pc:docMk/>
            <pc:sldMk cId="3346203639" sldId="2919"/>
            <ac:spMk id="2" creationId="{C9B165E7-9B1C-6ACB-1645-E8ECAE8F53E3}"/>
          </ac:spMkLst>
        </pc:spChg>
        <pc:spChg chg="mod">
          <ac:chgData name="Patrick Boily" userId="4ace92db-0572-4382-889e-50f73e2bf144" providerId="ADAL" clId="{8B52C96F-E3F4-4217-BB59-EC9A3B943E9A}" dt="2022-11-17T04:07:25.380" v="4589" actId="20577"/>
          <ac:spMkLst>
            <pc:docMk/>
            <pc:sldMk cId="3346203639" sldId="2919"/>
            <ac:spMk id="3" creationId="{3BAC2711-C899-5E4A-DED7-1D901BD387E9}"/>
          </ac:spMkLst>
        </pc:spChg>
        <pc:spChg chg="add del">
          <ac:chgData name="Patrick Boily" userId="4ace92db-0572-4382-889e-50f73e2bf144" providerId="ADAL" clId="{8B52C96F-E3F4-4217-BB59-EC9A3B943E9A}" dt="2022-11-17T03:40:33.664" v="3932"/>
          <ac:spMkLst>
            <pc:docMk/>
            <pc:sldMk cId="3346203639" sldId="2919"/>
            <ac:spMk id="8" creationId="{3A85E81E-5B70-E5E7-868A-E82AE18F5885}"/>
          </ac:spMkLst>
        </pc:spChg>
        <pc:spChg chg="add del">
          <ac:chgData name="Patrick Boily" userId="4ace92db-0572-4382-889e-50f73e2bf144" providerId="ADAL" clId="{8B52C96F-E3F4-4217-BB59-EC9A3B943E9A}" dt="2022-11-17T03:41:08.923" v="3937"/>
          <ac:spMkLst>
            <pc:docMk/>
            <pc:sldMk cId="3346203639" sldId="2919"/>
            <ac:spMk id="9" creationId="{1D1CB62F-7D31-F057-961E-4257ABE5F26A}"/>
          </ac:spMkLst>
        </pc:spChg>
        <pc:spChg chg="add del">
          <ac:chgData name="Patrick Boily" userId="4ace92db-0572-4382-889e-50f73e2bf144" providerId="ADAL" clId="{8B52C96F-E3F4-4217-BB59-EC9A3B943E9A}" dt="2022-11-17T03:42:47.245" v="3945"/>
          <ac:spMkLst>
            <pc:docMk/>
            <pc:sldMk cId="3346203639" sldId="2919"/>
            <ac:spMk id="10" creationId="{337E73EA-95CD-3632-DC99-E2835C0828EF}"/>
          </ac:spMkLst>
        </pc:spChg>
      </pc:sldChg>
      <pc:sldChg chg="modSp add mod">
        <pc:chgData name="Patrick Boily" userId="4ace92db-0572-4382-889e-50f73e2bf144" providerId="ADAL" clId="{8B52C96F-E3F4-4217-BB59-EC9A3B943E9A}" dt="2022-11-17T03:52:34.378" v="4095" actId="20577"/>
        <pc:sldMkLst>
          <pc:docMk/>
          <pc:sldMk cId="1133210298" sldId="2920"/>
        </pc:sldMkLst>
        <pc:spChg chg="mod">
          <ac:chgData name="Patrick Boily" userId="4ace92db-0572-4382-889e-50f73e2bf144" providerId="ADAL" clId="{8B52C96F-E3F4-4217-BB59-EC9A3B943E9A}" dt="2022-11-17T03:52:34.378" v="4095" actId="20577"/>
          <ac:spMkLst>
            <pc:docMk/>
            <pc:sldMk cId="1133210298" sldId="2920"/>
            <ac:spMk id="3" creationId="{3BAC2711-C899-5E4A-DED7-1D901BD387E9}"/>
          </ac:spMkLst>
        </pc:spChg>
      </pc:sldChg>
      <pc:sldChg chg="modSp add mod">
        <pc:chgData name="Patrick Boily" userId="4ace92db-0572-4382-889e-50f73e2bf144" providerId="ADAL" clId="{8B52C96F-E3F4-4217-BB59-EC9A3B943E9A}" dt="2022-11-17T04:01:16.714" v="4198" actId="20577"/>
        <pc:sldMkLst>
          <pc:docMk/>
          <pc:sldMk cId="3004806064" sldId="2921"/>
        </pc:sldMkLst>
        <pc:spChg chg="mod">
          <ac:chgData name="Patrick Boily" userId="4ace92db-0572-4382-889e-50f73e2bf144" providerId="ADAL" clId="{8B52C96F-E3F4-4217-BB59-EC9A3B943E9A}" dt="2022-11-17T04:01:10.668" v="4196" actId="20577"/>
          <ac:spMkLst>
            <pc:docMk/>
            <pc:sldMk cId="3004806064" sldId="2921"/>
            <ac:spMk id="4" creationId="{7808A161-B256-B08C-D488-A2ABDA9602A6}"/>
          </ac:spMkLst>
        </pc:spChg>
        <pc:spChg chg="mod">
          <ac:chgData name="Patrick Boily" userId="4ace92db-0572-4382-889e-50f73e2bf144" providerId="ADAL" clId="{8B52C96F-E3F4-4217-BB59-EC9A3B943E9A}" dt="2022-11-17T04:01:16.714" v="4198" actId="20577"/>
          <ac:spMkLst>
            <pc:docMk/>
            <pc:sldMk cId="3004806064" sldId="2921"/>
            <ac:spMk id="6" creationId="{0D0D3A08-413F-D1E2-EC2C-F755A9F57264}"/>
          </ac:spMkLst>
        </pc:spChg>
      </pc:sldChg>
      <pc:sldChg chg="modSp add mod">
        <pc:chgData name="Patrick Boily" userId="4ace92db-0572-4382-889e-50f73e2bf144" providerId="ADAL" clId="{8B52C96F-E3F4-4217-BB59-EC9A3B943E9A}" dt="2022-11-17T04:08:21.249" v="4731" actId="20577"/>
        <pc:sldMkLst>
          <pc:docMk/>
          <pc:sldMk cId="991735518" sldId="2922"/>
        </pc:sldMkLst>
        <pc:spChg chg="mod">
          <ac:chgData name="Patrick Boily" userId="4ace92db-0572-4382-889e-50f73e2bf144" providerId="ADAL" clId="{8B52C96F-E3F4-4217-BB59-EC9A3B943E9A}" dt="2022-11-17T04:08:21.249" v="4731" actId="20577"/>
          <ac:spMkLst>
            <pc:docMk/>
            <pc:sldMk cId="991735518" sldId="2922"/>
            <ac:spMk id="6" creationId="{0D0D3A08-413F-D1E2-EC2C-F755A9F57264}"/>
          </ac:spMkLst>
        </pc:spChg>
      </pc:sldChg>
      <pc:sldChg chg="modSp mod">
        <pc:chgData name="Patrick Boily" userId="4ace92db-0572-4382-889e-50f73e2bf144" providerId="ADAL" clId="{8B52C96F-E3F4-4217-BB59-EC9A3B943E9A}" dt="2022-11-20T22:02:39.180" v="4798" actId="255"/>
        <pc:sldMkLst>
          <pc:docMk/>
          <pc:sldMk cId="4286463389" sldId="2923"/>
        </pc:sldMkLst>
        <pc:spChg chg="mod">
          <ac:chgData name="Patrick Boily" userId="4ace92db-0572-4382-889e-50f73e2bf144" providerId="ADAL" clId="{8B52C96F-E3F4-4217-BB59-EC9A3B943E9A}" dt="2022-11-20T22:02:39.180" v="4798" actId="255"/>
          <ac:spMkLst>
            <pc:docMk/>
            <pc:sldMk cId="4286463389" sldId="2923"/>
            <ac:spMk id="3" creationId="{969F5E73-FB42-0681-B725-CB739298D1DF}"/>
          </ac:spMkLst>
        </pc:spChg>
      </pc:sldChg>
      <pc:sldChg chg="modSp mod">
        <pc:chgData name="Patrick Boily" userId="4ace92db-0572-4382-889e-50f73e2bf144" providerId="ADAL" clId="{8B52C96F-E3F4-4217-BB59-EC9A3B943E9A}" dt="2022-11-22T15:35:56.103" v="10119" actId="114"/>
        <pc:sldMkLst>
          <pc:docMk/>
          <pc:sldMk cId="3573119663" sldId="2924"/>
        </pc:sldMkLst>
        <pc:spChg chg="mod">
          <ac:chgData name="Patrick Boily" userId="4ace92db-0572-4382-889e-50f73e2bf144" providerId="ADAL" clId="{8B52C96F-E3F4-4217-BB59-EC9A3B943E9A}" dt="2022-11-22T15:35:56.103" v="10119" actId="114"/>
          <ac:spMkLst>
            <pc:docMk/>
            <pc:sldMk cId="3573119663" sldId="2924"/>
            <ac:spMk id="3" creationId="{E3A0669C-DD50-5A19-8D4A-2A865661DAB9}"/>
          </ac:spMkLst>
        </pc:spChg>
      </pc:sldChg>
      <pc:sldChg chg="modSp mod">
        <pc:chgData name="Patrick Boily" userId="4ace92db-0572-4382-889e-50f73e2bf144" providerId="ADAL" clId="{8B52C96F-E3F4-4217-BB59-EC9A3B943E9A}" dt="2022-11-21T14:46:33.277" v="4933" actId="20577"/>
        <pc:sldMkLst>
          <pc:docMk/>
          <pc:sldMk cId="3593724679" sldId="2925"/>
        </pc:sldMkLst>
        <pc:spChg chg="mod">
          <ac:chgData name="Patrick Boily" userId="4ace92db-0572-4382-889e-50f73e2bf144" providerId="ADAL" clId="{8B52C96F-E3F4-4217-BB59-EC9A3B943E9A}" dt="2022-11-21T14:46:33.277" v="4933" actId="20577"/>
          <ac:spMkLst>
            <pc:docMk/>
            <pc:sldMk cId="3593724679" sldId="2925"/>
            <ac:spMk id="2" creationId="{32A4E323-695A-3055-BC82-E6395CFFE0EF}"/>
          </ac:spMkLst>
        </pc:spChg>
      </pc:sldChg>
      <pc:sldChg chg="addSp delSp modSp mod">
        <pc:chgData name="Patrick Boily" userId="4ace92db-0572-4382-889e-50f73e2bf144" providerId="ADAL" clId="{8B52C96F-E3F4-4217-BB59-EC9A3B943E9A}" dt="2022-11-22T03:36:18.537" v="5285"/>
        <pc:sldMkLst>
          <pc:docMk/>
          <pc:sldMk cId="971296901" sldId="2926"/>
        </pc:sldMkLst>
        <pc:spChg chg="mod">
          <ac:chgData name="Patrick Boily" userId="4ace92db-0572-4382-889e-50f73e2bf144" providerId="ADAL" clId="{8B52C96F-E3F4-4217-BB59-EC9A3B943E9A}" dt="2022-11-21T14:47:09.683" v="4937" actId="121"/>
          <ac:spMkLst>
            <pc:docMk/>
            <pc:sldMk cId="971296901" sldId="2926"/>
            <ac:spMk id="2" creationId="{32A4E323-695A-3055-BC82-E6395CFFE0EF}"/>
          </ac:spMkLst>
        </pc:spChg>
        <pc:spChg chg="del">
          <ac:chgData name="Patrick Boily" userId="4ace92db-0572-4382-889e-50f73e2bf144" providerId="ADAL" clId="{8B52C96F-E3F4-4217-BB59-EC9A3B943E9A}" dt="2022-11-22T03:36:18.321" v="5284" actId="478"/>
          <ac:spMkLst>
            <pc:docMk/>
            <pc:sldMk cId="971296901" sldId="2926"/>
            <ac:spMk id="3" creationId="{8C1A68B9-272E-D8A7-6147-46CF7C62F5DD}"/>
          </ac:spMkLst>
        </pc:spChg>
        <pc:spChg chg="del">
          <ac:chgData name="Patrick Boily" userId="4ace92db-0572-4382-889e-50f73e2bf144" providerId="ADAL" clId="{8B52C96F-E3F4-4217-BB59-EC9A3B943E9A}" dt="2022-11-22T03:36:18.321" v="5284" actId="478"/>
          <ac:spMkLst>
            <pc:docMk/>
            <pc:sldMk cId="971296901" sldId="2926"/>
            <ac:spMk id="4" creationId="{93921E9F-ED0A-829B-A7EC-2CF4B0E24673}"/>
          </ac:spMkLst>
        </pc:spChg>
        <pc:spChg chg="add mod">
          <ac:chgData name="Patrick Boily" userId="4ace92db-0572-4382-889e-50f73e2bf144" providerId="ADAL" clId="{8B52C96F-E3F4-4217-BB59-EC9A3B943E9A}" dt="2022-11-22T03:36:18.537" v="5285"/>
          <ac:spMkLst>
            <pc:docMk/>
            <pc:sldMk cId="971296901" sldId="2926"/>
            <ac:spMk id="5" creationId="{BEDDA2D3-5764-91F1-19CA-38FE797E323D}"/>
          </ac:spMkLst>
        </pc:spChg>
      </pc:sldChg>
      <pc:sldChg chg="addSp delSp modSp mod">
        <pc:chgData name="Patrick Boily" userId="4ace92db-0572-4382-889e-50f73e2bf144" providerId="ADAL" clId="{8B52C96F-E3F4-4217-BB59-EC9A3B943E9A}" dt="2022-11-22T03:35:21.755" v="5265"/>
        <pc:sldMkLst>
          <pc:docMk/>
          <pc:sldMk cId="328682599" sldId="2927"/>
        </pc:sldMkLst>
        <pc:spChg chg="add mod">
          <ac:chgData name="Patrick Boily" userId="4ace92db-0572-4382-889e-50f73e2bf144" providerId="ADAL" clId="{8B52C96F-E3F4-4217-BB59-EC9A3B943E9A}" dt="2022-11-22T03:35:21.755" v="5265"/>
          <ac:spMkLst>
            <pc:docMk/>
            <pc:sldMk cId="328682599" sldId="2927"/>
            <ac:spMk id="3" creationId="{B74FFDD5-3260-E97B-5F7A-4AA0EA6D16CC}"/>
          </ac:spMkLst>
        </pc:spChg>
        <pc:spChg chg="del">
          <ac:chgData name="Patrick Boily" userId="4ace92db-0572-4382-889e-50f73e2bf144" providerId="ADAL" clId="{8B52C96F-E3F4-4217-BB59-EC9A3B943E9A}" dt="2022-11-22T03:35:21.520" v="5264" actId="478"/>
          <ac:spMkLst>
            <pc:docMk/>
            <pc:sldMk cId="328682599" sldId="2927"/>
            <ac:spMk id="9" creationId="{E0A39D0A-2682-1F41-9133-CAC08C67D91E}"/>
          </ac:spMkLst>
        </pc:spChg>
        <pc:spChg chg="del">
          <ac:chgData name="Patrick Boily" userId="4ace92db-0572-4382-889e-50f73e2bf144" providerId="ADAL" clId="{8B52C96F-E3F4-4217-BB59-EC9A3B943E9A}" dt="2022-11-22T03:35:21.520" v="5264" actId="478"/>
          <ac:spMkLst>
            <pc:docMk/>
            <pc:sldMk cId="328682599" sldId="2927"/>
            <ac:spMk id="10" creationId="{61C621DA-AEC4-4219-8C50-CCD6E57752C2}"/>
          </ac:spMkLst>
        </pc:spChg>
      </pc:sldChg>
      <pc:sldChg chg="addSp delSp modSp mod">
        <pc:chgData name="Patrick Boily" userId="4ace92db-0572-4382-889e-50f73e2bf144" providerId="ADAL" clId="{8B52C96F-E3F4-4217-BB59-EC9A3B943E9A}" dt="2022-11-22T16:19:37.638" v="10270" actId="20577"/>
        <pc:sldMkLst>
          <pc:docMk/>
          <pc:sldMk cId="3451601601" sldId="2928"/>
        </pc:sldMkLst>
        <pc:spChg chg="add mod">
          <ac:chgData name="Patrick Boily" userId="4ace92db-0572-4382-889e-50f73e2bf144" providerId="ADAL" clId="{8B52C96F-E3F4-4217-BB59-EC9A3B943E9A}" dt="2022-11-22T03:35:24.959" v="5267"/>
          <ac:spMkLst>
            <pc:docMk/>
            <pc:sldMk cId="3451601601" sldId="2928"/>
            <ac:spMk id="3" creationId="{869EBC64-291D-C023-E391-F39B2386B1F5}"/>
          </ac:spMkLst>
        </pc:spChg>
        <pc:spChg chg="mod">
          <ac:chgData name="Patrick Boily" userId="4ace92db-0572-4382-889e-50f73e2bf144" providerId="ADAL" clId="{8B52C96F-E3F4-4217-BB59-EC9A3B943E9A}" dt="2022-11-22T16:19:37.638" v="10270" actId="20577"/>
          <ac:spMkLst>
            <pc:docMk/>
            <pc:sldMk cId="3451601601" sldId="2928"/>
            <ac:spMk id="6" creationId="{191B1C7F-CA06-DEEA-3A1A-A7C233A02C7E}"/>
          </ac:spMkLst>
        </pc:spChg>
        <pc:spChg chg="del">
          <ac:chgData name="Patrick Boily" userId="4ace92db-0572-4382-889e-50f73e2bf144" providerId="ADAL" clId="{8B52C96F-E3F4-4217-BB59-EC9A3B943E9A}" dt="2022-11-22T03:35:24.737" v="5266" actId="478"/>
          <ac:spMkLst>
            <pc:docMk/>
            <pc:sldMk cId="3451601601" sldId="2928"/>
            <ac:spMk id="9" creationId="{E0A39D0A-2682-1F41-9133-CAC08C67D91E}"/>
          </ac:spMkLst>
        </pc:spChg>
        <pc:spChg chg="del">
          <ac:chgData name="Patrick Boily" userId="4ace92db-0572-4382-889e-50f73e2bf144" providerId="ADAL" clId="{8B52C96F-E3F4-4217-BB59-EC9A3B943E9A}" dt="2022-11-22T03:35:24.737" v="5266" actId="478"/>
          <ac:spMkLst>
            <pc:docMk/>
            <pc:sldMk cId="3451601601" sldId="2928"/>
            <ac:spMk id="10" creationId="{61C621DA-AEC4-4219-8C50-CCD6E57752C2}"/>
          </ac:spMkLst>
        </pc:spChg>
      </pc:sldChg>
      <pc:sldChg chg="addSp delSp modSp mod">
        <pc:chgData name="Patrick Boily" userId="4ace92db-0572-4382-889e-50f73e2bf144" providerId="ADAL" clId="{8B52C96F-E3F4-4217-BB59-EC9A3B943E9A}" dt="2022-11-22T03:35:18.368" v="5263"/>
        <pc:sldMkLst>
          <pc:docMk/>
          <pc:sldMk cId="3708415074" sldId="2929"/>
        </pc:sldMkLst>
        <pc:spChg chg="add mod">
          <ac:chgData name="Patrick Boily" userId="4ace92db-0572-4382-889e-50f73e2bf144" providerId="ADAL" clId="{8B52C96F-E3F4-4217-BB59-EC9A3B943E9A}" dt="2022-11-22T03:35:18.368" v="5263"/>
          <ac:spMkLst>
            <pc:docMk/>
            <pc:sldMk cId="3708415074" sldId="2929"/>
            <ac:spMk id="3" creationId="{70B87D12-D506-5032-BB1D-D23B4C8DC9A5}"/>
          </ac:spMkLst>
        </pc:spChg>
        <pc:spChg chg="del">
          <ac:chgData name="Patrick Boily" userId="4ace92db-0572-4382-889e-50f73e2bf144" providerId="ADAL" clId="{8B52C96F-E3F4-4217-BB59-EC9A3B943E9A}" dt="2022-11-22T03:35:18.159" v="5262" actId="478"/>
          <ac:spMkLst>
            <pc:docMk/>
            <pc:sldMk cId="3708415074" sldId="2929"/>
            <ac:spMk id="9" creationId="{E0A39D0A-2682-1F41-9133-CAC08C67D91E}"/>
          </ac:spMkLst>
        </pc:spChg>
        <pc:spChg chg="del">
          <ac:chgData name="Patrick Boily" userId="4ace92db-0572-4382-889e-50f73e2bf144" providerId="ADAL" clId="{8B52C96F-E3F4-4217-BB59-EC9A3B943E9A}" dt="2022-11-22T03:35:18.159" v="5262" actId="478"/>
          <ac:spMkLst>
            <pc:docMk/>
            <pc:sldMk cId="3708415074" sldId="2929"/>
            <ac:spMk id="10" creationId="{61C621DA-AEC4-4219-8C50-CCD6E57752C2}"/>
          </ac:spMkLst>
        </pc:spChg>
      </pc:sldChg>
      <pc:sldChg chg="addSp delSp modSp mod">
        <pc:chgData name="Patrick Boily" userId="4ace92db-0572-4382-889e-50f73e2bf144" providerId="ADAL" clId="{8B52C96F-E3F4-4217-BB59-EC9A3B943E9A}" dt="2022-11-22T17:18:19.112" v="10431" actId="20577"/>
        <pc:sldMkLst>
          <pc:docMk/>
          <pc:sldMk cId="3792292153" sldId="2930"/>
        </pc:sldMkLst>
        <pc:spChg chg="add mod">
          <ac:chgData name="Patrick Boily" userId="4ace92db-0572-4382-889e-50f73e2bf144" providerId="ADAL" clId="{8B52C96F-E3F4-4217-BB59-EC9A3B943E9A}" dt="2022-11-22T03:35:08.156" v="5259"/>
          <ac:spMkLst>
            <pc:docMk/>
            <pc:sldMk cId="3792292153" sldId="2930"/>
            <ac:spMk id="3" creationId="{05935E8D-0AB5-A393-77F8-6993C524A342}"/>
          </ac:spMkLst>
        </pc:spChg>
        <pc:spChg chg="mod">
          <ac:chgData name="Patrick Boily" userId="4ace92db-0572-4382-889e-50f73e2bf144" providerId="ADAL" clId="{8B52C96F-E3F4-4217-BB59-EC9A3B943E9A}" dt="2022-11-22T17:18:19.112" v="10431" actId="20577"/>
          <ac:spMkLst>
            <pc:docMk/>
            <pc:sldMk cId="3792292153" sldId="2930"/>
            <ac:spMk id="6" creationId="{191B1C7F-CA06-DEEA-3A1A-A7C233A02C7E}"/>
          </ac:spMkLst>
        </pc:spChg>
        <pc:spChg chg="del">
          <ac:chgData name="Patrick Boily" userId="4ace92db-0572-4382-889e-50f73e2bf144" providerId="ADAL" clId="{8B52C96F-E3F4-4217-BB59-EC9A3B943E9A}" dt="2022-11-22T03:35:07.904" v="5258" actId="478"/>
          <ac:spMkLst>
            <pc:docMk/>
            <pc:sldMk cId="3792292153" sldId="2930"/>
            <ac:spMk id="9" creationId="{E0A39D0A-2682-1F41-9133-CAC08C67D91E}"/>
          </ac:spMkLst>
        </pc:spChg>
        <pc:spChg chg="del">
          <ac:chgData name="Patrick Boily" userId="4ace92db-0572-4382-889e-50f73e2bf144" providerId="ADAL" clId="{8B52C96F-E3F4-4217-BB59-EC9A3B943E9A}" dt="2022-11-22T03:35:07.904" v="5258" actId="478"/>
          <ac:spMkLst>
            <pc:docMk/>
            <pc:sldMk cId="3792292153" sldId="2930"/>
            <ac:spMk id="10" creationId="{61C621DA-AEC4-4219-8C50-CCD6E57752C2}"/>
          </ac:spMkLst>
        </pc:spChg>
      </pc:sldChg>
      <pc:sldChg chg="addSp delSp modSp mod">
        <pc:chgData name="Patrick Boily" userId="4ace92db-0572-4382-889e-50f73e2bf144" providerId="ADAL" clId="{8B52C96F-E3F4-4217-BB59-EC9A3B943E9A}" dt="2022-11-22T03:35:04.433" v="5257"/>
        <pc:sldMkLst>
          <pc:docMk/>
          <pc:sldMk cId="1344165822" sldId="2931"/>
        </pc:sldMkLst>
        <pc:spChg chg="add mod">
          <ac:chgData name="Patrick Boily" userId="4ace92db-0572-4382-889e-50f73e2bf144" providerId="ADAL" clId="{8B52C96F-E3F4-4217-BB59-EC9A3B943E9A}" dt="2022-11-22T03:35:04.433" v="5257"/>
          <ac:spMkLst>
            <pc:docMk/>
            <pc:sldMk cId="1344165822" sldId="2931"/>
            <ac:spMk id="3" creationId="{B1BA42F0-7179-6EE8-4491-AC7353F20BF0}"/>
          </ac:spMkLst>
        </pc:spChg>
        <pc:spChg chg="del">
          <ac:chgData name="Patrick Boily" userId="4ace92db-0572-4382-889e-50f73e2bf144" providerId="ADAL" clId="{8B52C96F-E3F4-4217-BB59-EC9A3B943E9A}" dt="2022-11-22T03:35:04.193" v="5256" actId="478"/>
          <ac:spMkLst>
            <pc:docMk/>
            <pc:sldMk cId="1344165822" sldId="2931"/>
            <ac:spMk id="9" creationId="{E0A39D0A-2682-1F41-9133-CAC08C67D91E}"/>
          </ac:spMkLst>
        </pc:spChg>
        <pc:spChg chg="del">
          <ac:chgData name="Patrick Boily" userId="4ace92db-0572-4382-889e-50f73e2bf144" providerId="ADAL" clId="{8B52C96F-E3F4-4217-BB59-EC9A3B943E9A}" dt="2022-11-22T03:35:04.193" v="5256" actId="478"/>
          <ac:spMkLst>
            <pc:docMk/>
            <pc:sldMk cId="1344165822" sldId="2931"/>
            <ac:spMk id="10" creationId="{61C621DA-AEC4-4219-8C50-CCD6E57752C2}"/>
          </ac:spMkLst>
        </pc:spChg>
      </pc:sldChg>
      <pc:sldChg chg="addSp delSp modSp mod">
        <pc:chgData name="Patrick Boily" userId="4ace92db-0572-4382-889e-50f73e2bf144" providerId="ADAL" clId="{8B52C96F-E3F4-4217-BB59-EC9A3B943E9A}" dt="2022-11-22T03:35:00.842" v="5255"/>
        <pc:sldMkLst>
          <pc:docMk/>
          <pc:sldMk cId="387313023" sldId="2932"/>
        </pc:sldMkLst>
        <pc:spChg chg="add mod">
          <ac:chgData name="Patrick Boily" userId="4ace92db-0572-4382-889e-50f73e2bf144" providerId="ADAL" clId="{8B52C96F-E3F4-4217-BB59-EC9A3B943E9A}" dt="2022-11-22T03:35:00.842" v="5255"/>
          <ac:spMkLst>
            <pc:docMk/>
            <pc:sldMk cId="387313023" sldId="2932"/>
            <ac:spMk id="3" creationId="{EAD798EC-830F-E215-7C1A-A7C9A5F7F11A}"/>
          </ac:spMkLst>
        </pc:spChg>
        <pc:spChg chg="del">
          <ac:chgData name="Patrick Boily" userId="4ace92db-0572-4382-889e-50f73e2bf144" providerId="ADAL" clId="{8B52C96F-E3F4-4217-BB59-EC9A3B943E9A}" dt="2022-11-22T03:35:00.645" v="5254" actId="478"/>
          <ac:spMkLst>
            <pc:docMk/>
            <pc:sldMk cId="387313023" sldId="2932"/>
            <ac:spMk id="9" creationId="{E0A39D0A-2682-1F41-9133-CAC08C67D91E}"/>
          </ac:spMkLst>
        </pc:spChg>
        <pc:spChg chg="del">
          <ac:chgData name="Patrick Boily" userId="4ace92db-0572-4382-889e-50f73e2bf144" providerId="ADAL" clId="{8B52C96F-E3F4-4217-BB59-EC9A3B943E9A}" dt="2022-11-22T03:35:00.645" v="5254" actId="478"/>
          <ac:spMkLst>
            <pc:docMk/>
            <pc:sldMk cId="387313023" sldId="2932"/>
            <ac:spMk id="10" creationId="{61C621DA-AEC4-4219-8C50-CCD6E57752C2}"/>
          </ac:spMkLst>
        </pc:spChg>
      </pc:sldChg>
      <pc:sldChg chg="addSp delSp modSp mod">
        <pc:chgData name="Patrick Boily" userId="4ace92db-0572-4382-889e-50f73e2bf144" providerId="ADAL" clId="{8B52C96F-E3F4-4217-BB59-EC9A3B943E9A}" dt="2022-11-22T03:36:01.524" v="5279"/>
        <pc:sldMkLst>
          <pc:docMk/>
          <pc:sldMk cId="4290437399" sldId="2933"/>
        </pc:sldMkLst>
        <pc:spChg chg="add mod">
          <ac:chgData name="Patrick Boily" userId="4ace92db-0572-4382-889e-50f73e2bf144" providerId="ADAL" clId="{8B52C96F-E3F4-4217-BB59-EC9A3B943E9A}" dt="2022-11-22T03:36:01.524" v="5279"/>
          <ac:spMkLst>
            <pc:docMk/>
            <pc:sldMk cId="4290437399" sldId="2933"/>
            <ac:spMk id="6" creationId="{1FC37B0F-C84D-A4E9-A3D7-247A3DFEDA64}"/>
          </ac:spMkLst>
        </pc:spChg>
        <pc:spChg chg="del">
          <ac:chgData name="Patrick Boily" userId="4ace92db-0572-4382-889e-50f73e2bf144" providerId="ADAL" clId="{8B52C96F-E3F4-4217-BB59-EC9A3B943E9A}" dt="2022-11-22T03:36:01.261" v="5278" actId="478"/>
          <ac:spMkLst>
            <pc:docMk/>
            <pc:sldMk cId="4290437399" sldId="2933"/>
            <ac:spMk id="9" creationId="{8D88B12E-0C4E-BE88-CAB5-EA15ACE7DA27}"/>
          </ac:spMkLst>
        </pc:spChg>
        <pc:spChg chg="del">
          <ac:chgData name="Patrick Boily" userId="4ace92db-0572-4382-889e-50f73e2bf144" providerId="ADAL" clId="{8B52C96F-E3F4-4217-BB59-EC9A3B943E9A}" dt="2022-11-22T03:36:01.261" v="5278" actId="478"/>
          <ac:spMkLst>
            <pc:docMk/>
            <pc:sldMk cId="4290437399" sldId="2933"/>
            <ac:spMk id="10" creationId="{B2DE74FC-9592-13D7-0034-609E38EA2BAC}"/>
          </ac:spMkLst>
        </pc:spChg>
      </pc:sldChg>
      <pc:sldChg chg="addSp delSp modSp mod">
        <pc:chgData name="Patrick Boily" userId="4ace92db-0572-4382-889e-50f73e2bf144" providerId="ADAL" clId="{8B52C96F-E3F4-4217-BB59-EC9A3B943E9A}" dt="2022-11-22T19:19:57.849" v="11420" actId="478"/>
        <pc:sldMkLst>
          <pc:docMk/>
          <pc:sldMk cId="347601207" sldId="2934"/>
        </pc:sldMkLst>
        <pc:spChg chg="add mod">
          <ac:chgData name="Patrick Boily" userId="4ace92db-0572-4382-889e-50f73e2bf144" providerId="ADAL" clId="{8B52C96F-E3F4-4217-BB59-EC9A3B943E9A}" dt="2022-11-22T03:35:58.185" v="5277"/>
          <ac:spMkLst>
            <pc:docMk/>
            <pc:sldMk cId="347601207" sldId="2934"/>
            <ac:spMk id="2" creationId="{83986142-4643-C523-77AF-A24257ABF85B}"/>
          </ac:spMkLst>
        </pc:spChg>
        <pc:spChg chg="del">
          <ac:chgData name="Patrick Boily" userId="4ace92db-0572-4382-889e-50f73e2bf144" providerId="ADAL" clId="{8B52C96F-E3F4-4217-BB59-EC9A3B943E9A}" dt="2022-11-22T03:35:57.995" v="5276" actId="478"/>
          <ac:spMkLst>
            <pc:docMk/>
            <pc:sldMk cId="347601207" sldId="2934"/>
            <ac:spMk id="9" creationId="{8D88B12E-0C4E-BE88-CAB5-EA15ACE7DA27}"/>
          </ac:spMkLst>
        </pc:spChg>
        <pc:spChg chg="del">
          <ac:chgData name="Patrick Boily" userId="4ace92db-0572-4382-889e-50f73e2bf144" providerId="ADAL" clId="{8B52C96F-E3F4-4217-BB59-EC9A3B943E9A}" dt="2022-11-22T03:35:57.995" v="5276" actId="478"/>
          <ac:spMkLst>
            <pc:docMk/>
            <pc:sldMk cId="347601207" sldId="2934"/>
            <ac:spMk id="10" creationId="{B2DE74FC-9592-13D7-0034-609E38EA2BAC}"/>
          </ac:spMkLst>
        </pc:spChg>
        <pc:picChg chg="add del">
          <ac:chgData name="Patrick Boily" userId="4ace92db-0572-4382-889e-50f73e2bf144" providerId="ADAL" clId="{8B52C96F-E3F4-4217-BB59-EC9A3B943E9A}" dt="2022-11-22T19:19:57.849" v="11420" actId="478"/>
          <ac:picMkLst>
            <pc:docMk/>
            <pc:sldMk cId="347601207" sldId="2934"/>
            <ac:picMk id="6" creationId="{55A8B74E-154D-FCCD-1FF0-53990AB17995}"/>
          </ac:picMkLst>
        </pc:picChg>
      </pc:sldChg>
      <pc:sldChg chg="addSp delSp modSp mod">
        <pc:chgData name="Patrick Boily" userId="4ace92db-0572-4382-889e-50f73e2bf144" providerId="ADAL" clId="{8B52C96F-E3F4-4217-BB59-EC9A3B943E9A}" dt="2022-11-22T03:35:52.168" v="5275"/>
        <pc:sldMkLst>
          <pc:docMk/>
          <pc:sldMk cId="2591890810" sldId="2935"/>
        </pc:sldMkLst>
        <pc:spChg chg="add mod">
          <ac:chgData name="Patrick Boily" userId="4ace92db-0572-4382-889e-50f73e2bf144" providerId="ADAL" clId="{8B52C96F-E3F4-4217-BB59-EC9A3B943E9A}" dt="2022-11-22T03:35:52.168" v="5275"/>
          <ac:spMkLst>
            <pc:docMk/>
            <pc:sldMk cId="2591890810" sldId="2935"/>
            <ac:spMk id="6" creationId="{5765B243-5B4F-1B3B-BBDE-91B3946D4EB0}"/>
          </ac:spMkLst>
        </pc:spChg>
        <pc:spChg chg="del">
          <ac:chgData name="Patrick Boily" userId="4ace92db-0572-4382-889e-50f73e2bf144" providerId="ADAL" clId="{8B52C96F-E3F4-4217-BB59-EC9A3B943E9A}" dt="2022-11-22T03:35:51.932" v="5274" actId="478"/>
          <ac:spMkLst>
            <pc:docMk/>
            <pc:sldMk cId="2591890810" sldId="2935"/>
            <ac:spMk id="9" creationId="{8D88B12E-0C4E-BE88-CAB5-EA15ACE7DA27}"/>
          </ac:spMkLst>
        </pc:spChg>
        <pc:spChg chg="del">
          <ac:chgData name="Patrick Boily" userId="4ace92db-0572-4382-889e-50f73e2bf144" providerId="ADAL" clId="{8B52C96F-E3F4-4217-BB59-EC9A3B943E9A}" dt="2022-11-22T03:35:51.932" v="5274" actId="478"/>
          <ac:spMkLst>
            <pc:docMk/>
            <pc:sldMk cId="2591890810" sldId="2935"/>
            <ac:spMk id="10" creationId="{B2DE74FC-9592-13D7-0034-609E38EA2BAC}"/>
          </ac:spMkLst>
        </pc:spChg>
      </pc:sldChg>
      <pc:sldChg chg="addSp delSp modSp mod">
        <pc:chgData name="Patrick Boily" userId="4ace92db-0572-4382-889e-50f73e2bf144" providerId="ADAL" clId="{8B52C96F-E3F4-4217-BB59-EC9A3B943E9A}" dt="2022-11-22T03:35:48.381" v="5273"/>
        <pc:sldMkLst>
          <pc:docMk/>
          <pc:sldMk cId="4196984824" sldId="2936"/>
        </pc:sldMkLst>
        <pc:spChg chg="add mod">
          <ac:chgData name="Patrick Boily" userId="4ace92db-0572-4382-889e-50f73e2bf144" providerId="ADAL" clId="{8B52C96F-E3F4-4217-BB59-EC9A3B943E9A}" dt="2022-11-22T03:35:48.381" v="5273"/>
          <ac:spMkLst>
            <pc:docMk/>
            <pc:sldMk cId="4196984824" sldId="2936"/>
            <ac:spMk id="6" creationId="{A468D0F9-8113-6768-DD5F-651F79CC08AF}"/>
          </ac:spMkLst>
        </pc:spChg>
        <pc:spChg chg="del">
          <ac:chgData name="Patrick Boily" userId="4ace92db-0572-4382-889e-50f73e2bf144" providerId="ADAL" clId="{8B52C96F-E3F4-4217-BB59-EC9A3B943E9A}" dt="2022-11-22T03:35:48.115" v="5272" actId="478"/>
          <ac:spMkLst>
            <pc:docMk/>
            <pc:sldMk cId="4196984824" sldId="2936"/>
            <ac:spMk id="9" creationId="{8D88B12E-0C4E-BE88-CAB5-EA15ACE7DA27}"/>
          </ac:spMkLst>
        </pc:spChg>
        <pc:spChg chg="del">
          <ac:chgData name="Patrick Boily" userId="4ace92db-0572-4382-889e-50f73e2bf144" providerId="ADAL" clId="{8B52C96F-E3F4-4217-BB59-EC9A3B943E9A}" dt="2022-11-22T03:35:48.115" v="5272" actId="478"/>
          <ac:spMkLst>
            <pc:docMk/>
            <pc:sldMk cId="4196984824" sldId="2936"/>
            <ac:spMk id="10" creationId="{B2DE74FC-9592-13D7-0034-609E38EA2BAC}"/>
          </ac:spMkLst>
        </pc:spChg>
      </pc:sldChg>
      <pc:sldChg chg="addSp delSp modSp mod">
        <pc:chgData name="Patrick Boily" userId="4ace92db-0572-4382-889e-50f73e2bf144" providerId="ADAL" clId="{8B52C96F-E3F4-4217-BB59-EC9A3B943E9A}" dt="2022-11-22T03:35:44.738" v="5271"/>
        <pc:sldMkLst>
          <pc:docMk/>
          <pc:sldMk cId="2244668188" sldId="2937"/>
        </pc:sldMkLst>
        <pc:spChg chg="add mod">
          <ac:chgData name="Patrick Boily" userId="4ace92db-0572-4382-889e-50f73e2bf144" providerId="ADAL" clId="{8B52C96F-E3F4-4217-BB59-EC9A3B943E9A}" dt="2022-11-22T03:35:44.738" v="5271"/>
          <ac:spMkLst>
            <pc:docMk/>
            <pc:sldMk cId="2244668188" sldId="2937"/>
            <ac:spMk id="6" creationId="{85BEB7F4-04D0-4D4F-0FAA-5C40816ED1FA}"/>
          </ac:spMkLst>
        </pc:spChg>
        <pc:spChg chg="del">
          <ac:chgData name="Patrick Boily" userId="4ace92db-0572-4382-889e-50f73e2bf144" providerId="ADAL" clId="{8B52C96F-E3F4-4217-BB59-EC9A3B943E9A}" dt="2022-11-22T03:35:44.351" v="5270" actId="478"/>
          <ac:spMkLst>
            <pc:docMk/>
            <pc:sldMk cId="2244668188" sldId="2937"/>
            <ac:spMk id="9" creationId="{8D88B12E-0C4E-BE88-CAB5-EA15ACE7DA27}"/>
          </ac:spMkLst>
        </pc:spChg>
        <pc:spChg chg="del">
          <ac:chgData name="Patrick Boily" userId="4ace92db-0572-4382-889e-50f73e2bf144" providerId="ADAL" clId="{8B52C96F-E3F4-4217-BB59-EC9A3B943E9A}" dt="2022-11-22T03:35:44.351" v="5270" actId="478"/>
          <ac:spMkLst>
            <pc:docMk/>
            <pc:sldMk cId="2244668188" sldId="2937"/>
            <ac:spMk id="10" creationId="{B2DE74FC-9592-13D7-0034-609E38EA2BAC}"/>
          </ac:spMkLst>
        </pc:spChg>
      </pc:sldChg>
      <pc:sldChg chg="addSp delSp modSp mod">
        <pc:chgData name="Patrick Boily" userId="4ace92db-0572-4382-889e-50f73e2bf144" providerId="ADAL" clId="{8B52C96F-E3F4-4217-BB59-EC9A3B943E9A}" dt="2022-11-22T03:35:32.092" v="5269"/>
        <pc:sldMkLst>
          <pc:docMk/>
          <pc:sldMk cId="4101428935" sldId="2938"/>
        </pc:sldMkLst>
        <pc:spChg chg="add mod">
          <ac:chgData name="Patrick Boily" userId="4ace92db-0572-4382-889e-50f73e2bf144" providerId="ADAL" clId="{8B52C96F-E3F4-4217-BB59-EC9A3B943E9A}" dt="2022-11-22T03:35:32.092" v="5269"/>
          <ac:spMkLst>
            <pc:docMk/>
            <pc:sldMk cId="4101428935" sldId="2938"/>
            <ac:spMk id="6" creationId="{D1FCD5BB-B9C3-A5CA-F99D-348A67CA60BB}"/>
          </ac:spMkLst>
        </pc:spChg>
        <pc:spChg chg="del">
          <ac:chgData name="Patrick Boily" userId="4ace92db-0572-4382-889e-50f73e2bf144" providerId="ADAL" clId="{8B52C96F-E3F4-4217-BB59-EC9A3B943E9A}" dt="2022-11-22T03:35:31.793" v="5268" actId="478"/>
          <ac:spMkLst>
            <pc:docMk/>
            <pc:sldMk cId="4101428935" sldId="2938"/>
            <ac:spMk id="9" creationId="{8D88B12E-0C4E-BE88-CAB5-EA15ACE7DA27}"/>
          </ac:spMkLst>
        </pc:spChg>
        <pc:spChg chg="del">
          <ac:chgData name="Patrick Boily" userId="4ace92db-0572-4382-889e-50f73e2bf144" providerId="ADAL" clId="{8B52C96F-E3F4-4217-BB59-EC9A3B943E9A}" dt="2022-11-22T03:35:31.793" v="5268" actId="478"/>
          <ac:spMkLst>
            <pc:docMk/>
            <pc:sldMk cId="4101428935" sldId="2938"/>
            <ac:spMk id="10" creationId="{B2DE74FC-9592-13D7-0034-609E38EA2BAC}"/>
          </ac:spMkLst>
        </pc:spChg>
      </pc:sldChg>
      <pc:sldChg chg="addSp delSp modSp mod">
        <pc:chgData name="Patrick Boily" userId="4ace92db-0572-4382-889e-50f73e2bf144" providerId="ADAL" clId="{8B52C96F-E3F4-4217-BB59-EC9A3B943E9A}" dt="2022-11-23T02:58:16.150" v="13444" actId="20577"/>
        <pc:sldMkLst>
          <pc:docMk/>
          <pc:sldMk cId="1891301734" sldId="2939"/>
        </pc:sldMkLst>
        <pc:spChg chg="mod">
          <ac:chgData name="Patrick Boily" userId="4ace92db-0572-4382-889e-50f73e2bf144" providerId="ADAL" clId="{8B52C96F-E3F4-4217-BB59-EC9A3B943E9A}" dt="2022-11-23T02:58:16.150" v="13444" actId="20577"/>
          <ac:spMkLst>
            <pc:docMk/>
            <pc:sldMk cId="1891301734" sldId="2939"/>
            <ac:spMk id="2" creationId="{C9B165E7-9B1C-6ACB-1645-E8ECAE8F53E3}"/>
          </ac:spMkLst>
        </pc:spChg>
        <pc:spChg chg="add mod">
          <ac:chgData name="Patrick Boily" userId="4ace92db-0572-4382-889e-50f73e2bf144" providerId="ADAL" clId="{8B52C96F-E3F4-4217-BB59-EC9A3B943E9A}" dt="2022-11-22T03:34:30.324" v="5243"/>
          <ac:spMkLst>
            <pc:docMk/>
            <pc:sldMk cId="1891301734" sldId="2939"/>
            <ac:spMk id="6" creationId="{402BCF4E-D1B9-E8B4-30FD-1B2A698D4178}"/>
          </ac:spMkLst>
        </pc:spChg>
        <pc:spChg chg="del">
          <ac:chgData name="Patrick Boily" userId="4ace92db-0572-4382-889e-50f73e2bf144" providerId="ADAL" clId="{8B52C96F-E3F4-4217-BB59-EC9A3B943E9A}" dt="2022-11-22T03:34:30.072" v="5242" actId="478"/>
          <ac:spMkLst>
            <pc:docMk/>
            <pc:sldMk cId="1891301734" sldId="2939"/>
            <ac:spMk id="9" creationId="{76A1A925-017D-920A-6915-30657C798782}"/>
          </ac:spMkLst>
        </pc:spChg>
        <pc:spChg chg="del">
          <ac:chgData name="Patrick Boily" userId="4ace92db-0572-4382-889e-50f73e2bf144" providerId="ADAL" clId="{8B52C96F-E3F4-4217-BB59-EC9A3B943E9A}" dt="2022-11-22T03:34:30.072" v="5242" actId="478"/>
          <ac:spMkLst>
            <pc:docMk/>
            <pc:sldMk cId="1891301734" sldId="2939"/>
            <ac:spMk id="10" creationId="{21F3F7CA-7D67-E085-0B1E-F6F079CD2359}"/>
          </ac:spMkLst>
        </pc:spChg>
      </pc:sldChg>
      <pc:sldChg chg="addSp delSp modSp mod">
        <pc:chgData name="Patrick Boily" userId="4ace92db-0572-4382-889e-50f73e2bf144" providerId="ADAL" clId="{8B52C96F-E3F4-4217-BB59-EC9A3B943E9A}" dt="2022-11-22T03:34:26.400" v="5241"/>
        <pc:sldMkLst>
          <pc:docMk/>
          <pc:sldMk cId="1676880214" sldId="2940"/>
        </pc:sldMkLst>
        <pc:spChg chg="add mod">
          <ac:chgData name="Patrick Boily" userId="4ace92db-0572-4382-889e-50f73e2bf144" providerId="ADAL" clId="{8B52C96F-E3F4-4217-BB59-EC9A3B943E9A}" dt="2022-11-22T03:34:26.400" v="5241"/>
          <ac:spMkLst>
            <pc:docMk/>
            <pc:sldMk cId="1676880214" sldId="2940"/>
            <ac:spMk id="3" creationId="{0A53CAAB-08BF-9C82-FC10-E0A742BBB041}"/>
          </ac:spMkLst>
        </pc:spChg>
        <pc:spChg chg="del">
          <ac:chgData name="Patrick Boily" userId="4ace92db-0572-4382-889e-50f73e2bf144" providerId="ADAL" clId="{8B52C96F-E3F4-4217-BB59-EC9A3B943E9A}" dt="2022-11-22T03:34:26.164" v="5240" actId="478"/>
          <ac:spMkLst>
            <pc:docMk/>
            <pc:sldMk cId="1676880214" sldId="2940"/>
            <ac:spMk id="7" creationId="{AE924EF5-B978-764D-7F08-E691972129C1}"/>
          </ac:spMkLst>
        </pc:spChg>
        <pc:spChg chg="del">
          <ac:chgData name="Patrick Boily" userId="4ace92db-0572-4382-889e-50f73e2bf144" providerId="ADAL" clId="{8B52C96F-E3F4-4217-BB59-EC9A3B943E9A}" dt="2022-11-22T03:34:26.164" v="5240" actId="478"/>
          <ac:spMkLst>
            <pc:docMk/>
            <pc:sldMk cId="1676880214" sldId="2940"/>
            <ac:spMk id="8" creationId="{245736A7-0F01-9654-3373-54CAF428BE12}"/>
          </ac:spMkLst>
        </pc:spChg>
      </pc:sldChg>
      <pc:sldChg chg="addSp delSp modSp mod">
        <pc:chgData name="Patrick Boily" userId="4ace92db-0572-4382-889e-50f73e2bf144" providerId="ADAL" clId="{8B52C96F-E3F4-4217-BB59-EC9A3B943E9A}" dt="2022-11-22T03:34:16.277" v="5237"/>
        <pc:sldMkLst>
          <pc:docMk/>
          <pc:sldMk cId="3523587289" sldId="2941"/>
        </pc:sldMkLst>
        <pc:spChg chg="add mod">
          <ac:chgData name="Patrick Boily" userId="4ace92db-0572-4382-889e-50f73e2bf144" providerId="ADAL" clId="{8B52C96F-E3F4-4217-BB59-EC9A3B943E9A}" dt="2022-11-22T03:34:16.277" v="5237"/>
          <ac:spMkLst>
            <pc:docMk/>
            <pc:sldMk cId="3523587289" sldId="2941"/>
            <ac:spMk id="6" creationId="{92419640-71DF-D148-5B04-67FD85A7C144}"/>
          </ac:spMkLst>
        </pc:spChg>
        <pc:spChg chg="del">
          <ac:chgData name="Patrick Boily" userId="4ace92db-0572-4382-889e-50f73e2bf144" providerId="ADAL" clId="{8B52C96F-E3F4-4217-BB59-EC9A3B943E9A}" dt="2022-11-22T03:34:16.066" v="5236" actId="478"/>
          <ac:spMkLst>
            <pc:docMk/>
            <pc:sldMk cId="3523587289" sldId="2941"/>
            <ac:spMk id="7" creationId="{AE924EF5-B978-764D-7F08-E691972129C1}"/>
          </ac:spMkLst>
        </pc:spChg>
        <pc:spChg chg="del">
          <ac:chgData name="Patrick Boily" userId="4ace92db-0572-4382-889e-50f73e2bf144" providerId="ADAL" clId="{8B52C96F-E3F4-4217-BB59-EC9A3B943E9A}" dt="2022-11-22T03:34:16.066" v="5236" actId="478"/>
          <ac:spMkLst>
            <pc:docMk/>
            <pc:sldMk cId="3523587289" sldId="2941"/>
            <ac:spMk id="8" creationId="{245736A7-0F01-9654-3373-54CAF428BE12}"/>
          </ac:spMkLst>
        </pc:spChg>
      </pc:sldChg>
      <pc:sldChg chg="addSp delSp modSp mod">
        <pc:chgData name="Patrick Boily" userId="4ace92db-0572-4382-889e-50f73e2bf144" providerId="ADAL" clId="{8B52C96F-E3F4-4217-BB59-EC9A3B943E9A}" dt="2022-11-22T03:34:12.408" v="5235"/>
        <pc:sldMkLst>
          <pc:docMk/>
          <pc:sldMk cId="835705315" sldId="2942"/>
        </pc:sldMkLst>
        <pc:spChg chg="add mod">
          <ac:chgData name="Patrick Boily" userId="4ace92db-0572-4382-889e-50f73e2bf144" providerId="ADAL" clId="{8B52C96F-E3F4-4217-BB59-EC9A3B943E9A}" dt="2022-11-22T03:34:12.408" v="5235"/>
          <ac:spMkLst>
            <pc:docMk/>
            <pc:sldMk cId="835705315" sldId="2942"/>
            <ac:spMk id="6" creationId="{C886C9C0-3D18-919F-4D13-D36628AFE04D}"/>
          </ac:spMkLst>
        </pc:spChg>
        <pc:spChg chg="del">
          <ac:chgData name="Patrick Boily" userId="4ace92db-0572-4382-889e-50f73e2bf144" providerId="ADAL" clId="{8B52C96F-E3F4-4217-BB59-EC9A3B943E9A}" dt="2022-11-22T03:34:12.187" v="5234" actId="478"/>
          <ac:spMkLst>
            <pc:docMk/>
            <pc:sldMk cId="835705315" sldId="2942"/>
            <ac:spMk id="7" creationId="{AE924EF5-B978-764D-7F08-E691972129C1}"/>
          </ac:spMkLst>
        </pc:spChg>
        <pc:spChg chg="del">
          <ac:chgData name="Patrick Boily" userId="4ace92db-0572-4382-889e-50f73e2bf144" providerId="ADAL" clId="{8B52C96F-E3F4-4217-BB59-EC9A3B943E9A}" dt="2022-11-22T03:34:12.187" v="5234" actId="478"/>
          <ac:spMkLst>
            <pc:docMk/>
            <pc:sldMk cId="835705315" sldId="2942"/>
            <ac:spMk id="8" creationId="{245736A7-0F01-9654-3373-54CAF428BE12}"/>
          </ac:spMkLst>
        </pc:spChg>
      </pc:sldChg>
      <pc:sldChg chg="addSp delSp modSp mod">
        <pc:chgData name="Patrick Boily" userId="4ace92db-0572-4382-889e-50f73e2bf144" providerId="ADAL" clId="{8B52C96F-E3F4-4217-BB59-EC9A3B943E9A}" dt="2022-11-22T03:34:05.816" v="5233"/>
        <pc:sldMkLst>
          <pc:docMk/>
          <pc:sldMk cId="3352782112" sldId="2943"/>
        </pc:sldMkLst>
        <pc:spChg chg="add mod">
          <ac:chgData name="Patrick Boily" userId="4ace92db-0572-4382-889e-50f73e2bf144" providerId="ADAL" clId="{8B52C96F-E3F4-4217-BB59-EC9A3B943E9A}" dt="2022-11-22T03:34:05.816" v="5233"/>
          <ac:spMkLst>
            <pc:docMk/>
            <pc:sldMk cId="3352782112" sldId="2943"/>
            <ac:spMk id="6" creationId="{9156CA39-0DAF-C8F3-E6DC-46F4F83A5A9D}"/>
          </ac:spMkLst>
        </pc:spChg>
        <pc:spChg chg="del">
          <ac:chgData name="Patrick Boily" userId="4ace92db-0572-4382-889e-50f73e2bf144" providerId="ADAL" clId="{8B52C96F-E3F4-4217-BB59-EC9A3B943E9A}" dt="2022-11-22T03:34:05.581" v="5232" actId="478"/>
          <ac:spMkLst>
            <pc:docMk/>
            <pc:sldMk cId="3352782112" sldId="2943"/>
            <ac:spMk id="7" creationId="{AE924EF5-B978-764D-7F08-E691972129C1}"/>
          </ac:spMkLst>
        </pc:spChg>
        <pc:spChg chg="del">
          <ac:chgData name="Patrick Boily" userId="4ace92db-0572-4382-889e-50f73e2bf144" providerId="ADAL" clId="{8B52C96F-E3F4-4217-BB59-EC9A3B943E9A}" dt="2022-11-22T03:34:05.581" v="5232" actId="478"/>
          <ac:spMkLst>
            <pc:docMk/>
            <pc:sldMk cId="3352782112" sldId="2943"/>
            <ac:spMk id="8" creationId="{245736A7-0F01-9654-3373-54CAF428BE12}"/>
          </ac:spMkLst>
        </pc:spChg>
      </pc:sldChg>
      <pc:sldChg chg="addSp delSp modSp mod">
        <pc:chgData name="Patrick Boily" userId="4ace92db-0572-4382-889e-50f73e2bf144" providerId="ADAL" clId="{8B52C96F-E3F4-4217-BB59-EC9A3B943E9A}" dt="2022-11-22T03:34:19.869" v="5239"/>
        <pc:sldMkLst>
          <pc:docMk/>
          <pc:sldMk cId="3323955084" sldId="2944"/>
        </pc:sldMkLst>
        <pc:spChg chg="add mod">
          <ac:chgData name="Patrick Boily" userId="4ace92db-0572-4382-889e-50f73e2bf144" providerId="ADAL" clId="{8B52C96F-E3F4-4217-BB59-EC9A3B943E9A}" dt="2022-11-22T03:34:19.869" v="5239"/>
          <ac:spMkLst>
            <pc:docMk/>
            <pc:sldMk cId="3323955084" sldId="2944"/>
            <ac:spMk id="6" creationId="{BB63BA39-128B-02EE-C369-A445EC2FC5F7}"/>
          </ac:spMkLst>
        </pc:spChg>
        <pc:spChg chg="del">
          <ac:chgData name="Patrick Boily" userId="4ace92db-0572-4382-889e-50f73e2bf144" providerId="ADAL" clId="{8B52C96F-E3F4-4217-BB59-EC9A3B943E9A}" dt="2022-11-22T03:34:19.649" v="5238" actId="478"/>
          <ac:spMkLst>
            <pc:docMk/>
            <pc:sldMk cId="3323955084" sldId="2944"/>
            <ac:spMk id="7" creationId="{AE924EF5-B978-764D-7F08-E691972129C1}"/>
          </ac:spMkLst>
        </pc:spChg>
        <pc:spChg chg="del">
          <ac:chgData name="Patrick Boily" userId="4ace92db-0572-4382-889e-50f73e2bf144" providerId="ADAL" clId="{8B52C96F-E3F4-4217-BB59-EC9A3B943E9A}" dt="2022-11-22T03:34:19.649" v="5238" actId="478"/>
          <ac:spMkLst>
            <pc:docMk/>
            <pc:sldMk cId="3323955084" sldId="2944"/>
            <ac:spMk id="8" creationId="{245736A7-0F01-9654-3373-54CAF428BE12}"/>
          </ac:spMkLst>
        </pc:spChg>
      </pc:sldChg>
      <pc:sldChg chg="addSp delSp modSp mod">
        <pc:chgData name="Patrick Boily" userId="4ace92db-0572-4382-889e-50f73e2bf144" providerId="ADAL" clId="{8B52C96F-E3F4-4217-BB59-EC9A3B943E9A}" dt="2022-11-22T03:34:01.647" v="5231"/>
        <pc:sldMkLst>
          <pc:docMk/>
          <pc:sldMk cId="2547300767" sldId="2945"/>
        </pc:sldMkLst>
        <pc:spChg chg="add mod">
          <ac:chgData name="Patrick Boily" userId="4ace92db-0572-4382-889e-50f73e2bf144" providerId="ADAL" clId="{8B52C96F-E3F4-4217-BB59-EC9A3B943E9A}" dt="2022-11-22T03:34:01.647" v="5231"/>
          <ac:spMkLst>
            <pc:docMk/>
            <pc:sldMk cId="2547300767" sldId="2945"/>
            <ac:spMk id="6" creationId="{99526B12-5D12-A9B9-E194-F3269A74CE9F}"/>
          </ac:spMkLst>
        </pc:spChg>
        <pc:spChg chg="del">
          <ac:chgData name="Patrick Boily" userId="4ace92db-0572-4382-889e-50f73e2bf144" providerId="ADAL" clId="{8B52C96F-E3F4-4217-BB59-EC9A3B943E9A}" dt="2022-11-22T03:34:01.323" v="5230" actId="478"/>
          <ac:spMkLst>
            <pc:docMk/>
            <pc:sldMk cId="2547300767" sldId="2945"/>
            <ac:spMk id="7" creationId="{AE924EF5-B978-764D-7F08-E691972129C1}"/>
          </ac:spMkLst>
        </pc:spChg>
        <pc:spChg chg="del">
          <ac:chgData name="Patrick Boily" userId="4ace92db-0572-4382-889e-50f73e2bf144" providerId="ADAL" clId="{8B52C96F-E3F4-4217-BB59-EC9A3B943E9A}" dt="2022-11-22T03:34:01.323" v="5230" actId="478"/>
          <ac:spMkLst>
            <pc:docMk/>
            <pc:sldMk cId="2547300767" sldId="2945"/>
            <ac:spMk id="8" creationId="{245736A7-0F01-9654-3373-54CAF428BE12}"/>
          </ac:spMkLst>
        </pc:spChg>
      </pc:sldChg>
      <pc:sldChg chg="addSp delSp modSp mod">
        <pc:chgData name="Patrick Boily" userId="4ace92db-0572-4382-889e-50f73e2bf144" providerId="ADAL" clId="{8B52C96F-E3F4-4217-BB59-EC9A3B943E9A}" dt="2022-11-22T03:33:58.023" v="5229"/>
        <pc:sldMkLst>
          <pc:docMk/>
          <pc:sldMk cId="3818937958" sldId="2946"/>
        </pc:sldMkLst>
        <pc:spChg chg="add mod">
          <ac:chgData name="Patrick Boily" userId="4ace92db-0572-4382-889e-50f73e2bf144" providerId="ADAL" clId="{8B52C96F-E3F4-4217-BB59-EC9A3B943E9A}" dt="2022-11-22T03:33:58.023" v="5229"/>
          <ac:spMkLst>
            <pc:docMk/>
            <pc:sldMk cId="3818937958" sldId="2946"/>
            <ac:spMk id="6" creationId="{23E0561D-37E2-488D-86D9-9A4B9C96D563}"/>
          </ac:spMkLst>
        </pc:spChg>
        <pc:spChg chg="del">
          <ac:chgData name="Patrick Boily" userId="4ace92db-0572-4382-889e-50f73e2bf144" providerId="ADAL" clId="{8B52C96F-E3F4-4217-BB59-EC9A3B943E9A}" dt="2022-11-22T03:33:57.741" v="5228" actId="478"/>
          <ac:spMkLst>
            <pc:docMk/>
            <pc:sldMk cId="3818937958" sldId="2946"/>
            <ac:spMk id="7" creationId="{AE924EF5-B978-764D-7F08-E691972129C1}"/>
          </ac:spMkLst>
        </pc:spChg>
        <pc:spChg chg="del">
          <ac:chgData name="Patrick Boily" userId="4ace92db-0572-4382-889e-50f73e2bf144" providerId="ADAL" clId="{8B52C96F-E3F4-4217-BB59-EC9A3B943E9A}" dt="2022-11-22T03:33:57.741" v="5228" actId="478"/>
          <ac:spMkLst>
            <pc:docMk/>
            <pc:sldMk cId="3818937958" sldId="2946"/>
            <ac:spMk id="8" creationId="{245736A7-0F01-9654-3373-54CAF428BE12}"/>
          </ac:spMkLst>
        </pc:spChg>
      </pc:sldChg>
      <pc:sldChg chg="addSp delSp modSp mod">
        <pc:chgData name="Patrick Boily" userId="4ace92db-0572-4382-889e-50f73e2bf144" providerId="ADAL" clId="{8B52C96F-E3F4-4217-BB59-EC9A3B943E9A}" dt="2022-11-22T03:33:54.689" v="5227"/>
        <pc:sldMkLst>
          <pc:docMk/>
          <pc:sldMk cId="3870166634" sldId="2947"/>
        </pc:sldMkLst>
        <pc:spChg chg="add mod">
          <ac:chgData name="Patrick Boily" userId="4ace92db-0572-4382-889e-50f73e2bf144" providerId="ADAL" clId="{8B52C96F-E3F4-4217-BB59-EC9A3B943E9A}" dt="2022-11-22T03:33:54.689" v="5227"/>
          <ac:spMkLst>
            <pc:docMk/>
            <pc:sldMk cId="3870166634" sldId="2947"/>
            <ac:spMk id="6" creationId="{89483FB5-96FD-683B-D878-C80E19C1EBCF}"/>
          </ac:spMkLst>
        </pc:spChg>
        <pc:spChg chg="del">
          <ac:chgData name="Patrick Boily" userId="4ace92db-0572-4382-889e-50f73e2bf144" providerId="ADAL" clId="{8B52C96F-E3F4-4217-BB59-EC9A3B943E9A}" dt="2022-11-22T03:33:54.453" v="5226" actId="478"/>
          <ac:spMkLst>
            <pc:docMk/>
            <pc:sldMk cId="3870166634" sldId="2947"/>
            <ac:spMk id="7" creationId="{AE924EF5-B978-764D-7F08-E691972129C1}"/>
          </ac:spMkLst>
        </pc:spChg>
        <pc:spChg chg="del">
          <ac:chgData name="Patrick Boily" userId="4ace92db-0572-4382-889e-50f73e2bf144" providerId="ADAL" clId="{8B52C96F-E3F4-4217-BB59-EC9A3B943E9A}" dt="2022-11-22T03:33:54.453" v="5226" actId="478"/>
          <ac:spMkLst>
            <pc:docMk/>
            <pc:sldMk cId="3870166634" sldId="2947"/>
            <ac:spMk id="8" creationId="{245736A7-0F01-9654-3373-54CAF428BE12}"/>
          </ac:spMkLst>
        </pc:spChg>
      </pc:sldChg>
      <pc:sldChg chg="addSp delSp modSp mod">
        <pc:chgData name="Patrick Boily" userId="4ace92db-0572-4382-889e-50f73e2bf144" providerId="ADAL" clId="{8B52C96F-E3F4-4217-BB59-EC9A3B943E9A}" dt="2022-11-22T03:33:47.729" v="5225"/>
        <pc:sldMkLst>
          <pc:docMk/>
          <pc:sldMk cId="826342749" sldId="2948"/>
        </pc:sldMkLst>
        <pc:spChg chg="del">
          <ac:chgData name="Patrick Boily" userId="4ace92db-0572-4382-889e-50f73e2bf144" providerId="ADAL" clId="{8B52C96F-E3F4-4217-BB59-EC9A3B943E9A}" dt="2022-11-22T03:33:47.489" v="5224" actId="478"/>
          <ac:spMkLst>
            <pc:docMk/>
            <pc:sldMk cId="826342749" sldId="2948"/>
            <ac:spMk id="5" creationId="{97395CDC-D819-0584-01EF-34ED8427BEB7}"/>
          </ac:spMkLst>
        </pc:spChg>
        <pc:spChg chg="del">
          <ac:chgData name="Patrick Boily" userId="4ace92db-0572-4382-889e-50f73e2bf144" providerId="ADAL" clId="{8B52C96F-E3F4-4217-BB59-EC9A3B943E9A}" dt="2022-11-22T03:33:47.489" v="5224" actId="478"/>
          <ac:spMkLst>
            <pc:docMk/>
            <pc:sldMk cId="826342749" sldId="2948"/>
            <ac:spMk id="6" creationId="{9122CFB6-4528-9017-C98A-01DF458EF040}"/>
          </ac:spMkLst>
        </pc:spChg>
        <pc:spChg chg="add mod">
          <ac:chgData name="Patrick Boily" userId="4ace92db-0572-4382-889e-50f73e2bf144" providerId="ADAL" clId="{8B52C96F-E3F4-4217-BB59-EC9A3B943E9A}" dt="2022-11-22T03:33:47.729" v="5225"/>
          <ac:spMkLst>
            <pc:docMk/>
            <pc:sldMk cId="826342749" sldId="2948"/>
            <ac:spMk id="7" creationId="{B8CDA0AF-46C7-7258-C483-63A470C95C3F}"/>
          </ac:spMkLst>
        </pc:spChg>
      </pc:sldChg>
      <pc:sldChg chg="addSp delSp modSp mod">
        <pc:chgData name="Patrick Boily" userId="4ace92db-0572-4382-889e-50f73e2bf144" providerId="ADAL" clId="{8B52C96F-E3F4-4217-BB59-EC9A3B943E9A}" dt="2022-11-22T03:33:43.628" v="5223"/>
        <pc:sldMkLst>
          <pc:docMk/>
          <pc:sldMk cId="3581696573" sldId="2949"/>
        </pc:sldMkLst>
        <pc:spChg chg="add mod">
          <ac:chgData name="Patrick Boily" userId="4ace92db-0572-4382-889e-50f73e2bf144" providerId="ADAL" clId="{8B52C96F-E3F4-4217-BB59-EC9A3B943E9A}" dt="2022-11-22T03:33:43.628" v="5223"/>
          <ac:spMkLst>
            <pc:docMk/>
            <pc:sldMk cId="3581696573" sldId="2949"/>
            <ac:spMk id="2" creationId="{87DE8076-BF9C-0F4D-C20D-B5CAB1BF80E6}"/>
          </ac:spMkLst>
        </pc:spChg>
        <pc:spChg chg="del">
          <ac:chgData name="Patrick Boily" userId="4ace92db-0572-4382-889e-50f73e2bf144" providerId="ADAL" clId="{8B52C96F-E3F4-4217-BB59-EC9A3B943E9A}" dt="2022-11-22T03:33:43.403" v="5222" actId="478"/>
          <ac:spMkLst>
            <pc:docMk/>
            <pc:sldMk cId="3581696573" sldId="2949"/>
            <ac:spMk id="5" creationId="{97395CDC-D819-0584-01EF-34ED8427BEB7}"/>
          </ac:spMkLst>
        </pc:spChg>
        <pc:spChg chg="del">
          <ac:chgData name="Patrick Boily" userId="4ace92db-0572-4382-889e-50f73e2bf144" providerId="ADAL" clId="{8B52C96F-E3F4-4217-BB59-EC9A3B943E9A}" dt="2022-11-22T03:33:43.403" v="5222" actId="478"/>
          <ac:spMkLst>
            <pc:docMk/>
            <pc:sldMk cId="3581696573" sldId="2949"/>
            <ac:spMk id="6" creationId="{9122CFB6-4528-9017-C98A-01DF458EF040}"/>
          </ac:spMkLst>
        </pc:spChg>
      </pc:sldChg>
      <pc:sldChg chg="addSp delSp modSp mod">
        <pc:chgData name="Patrick Boily" userId="4ace92db-0572-4382-889e-50f73e2bf144" providerId="ADAL" clId="{8B52C96F-E3F4-4217-BB59-EC9A3B943E9A}" dt="2022-11-22T03:33:39.310" v="5221"/>
        <pc:sldMkLst>
          <pc:docMk/>
          <pc:sldMk cId="3009790467" sldId="2950"/>
        </pc:sldMkLst>
        <pc:spChg chg="add mod">
          <ac:chgData name="Patrick Boily" userId="4ace92db-0572-4382-889e-50f73e2bf144" providerId="ADAL" clId="{8B52C96F-E3F4-4217-BB59-EC9A3B943E9A}" dt="2022-11-22T03:33:39.310" v="5221"/>
          <ac:spMkLst>
            <pc:docMk/>
            <pc:sldMk cId="3009790467" sldId="2950"/>
            <ac:spMk id="6" creationId="{7BD98F2C-F81C-F249-BE7C-B0C2B5D8FB25}"/>
          </ac:spMkLst>
        </pc:spChg>
        <pc:spChg chg="del">
          <ac:chgData name="Patrick Boily" userId="4ace92db-0572-4382-889e-50f73e2bf144" providerId="ADAL" clId="{8B52C96F-E3F4-4217-BB59-EC9A3B943E9A}" dt="2022-11-22T03:33:39.058" v="5220" actId="478"/>
          <ac:spMkLst>
            <pc:docMk/>
            <pc:sldMk cId="3009790467" sldId="2950"/>
            <ac:spMk id="7" creationId="{AE924EF5-B978-764D-7F08-E691972129C1}"/>
          </ac:spMkLst>
        </pc:spChg>
        <pc:spChg chg="del">
          <ac:chgData name="Patrick Boily" userId="4ace92db-0572-4382-889e-50f73e2bf144" providerId="ADAL" clId="{8B52C96F-E3F4-4217-BB59-EC9A3B943E9A}" dt="2022-11-22T03:33:39.058" v="5220" actId="478"/>
          <ac:spMkLst>
            <pc:docMk/>
            <pc:sldMk cId="3009790467" sldId="2950"/>
            <ac:spMk id="8" creationId="{245736A7-0F01-9654-3373-54CAF428BE12}"/>
          </ac:spMkLst>
        </pc:spChg>
      </pc:sldChg>
      <pc:sldChg chg="addSp delSp modSp mod">
        <pc:chgData name="Patrick Boily" userId="4ace92db-0572-4382-889e-50f73e2bf144" providerId="ADAL" clId="{8B52C96F-E3F4-4217-BB59-EC9A3B943E9A}" dt="2022-11-22T03:33:35.990" v="5219"/>
        <pc:sldMkLst>
          <pc:docMk/>
          <pc:sldMk cId="2926300040" sldId="2951"/>
        </pc:sldMkLst>
        <pc:spChg chg="add mod">
          <ac:chgData name="Patrick Boily" userId="4ace92db-0572-4382-889e-50f73e2bf144" providerId="ADAL" clId="{8B52C96F-E3F4-4217-BB59-EC9A3B943E9A}" dt="2022-11-22T03:33:35.990" v="5219"/>
          <ac:spMkLst>
            <pc:docMk/>
            <pc:sldMk cId="2926300040" sldId="2951"/>
            <ac:spMk id="6" creationId="{31BE7310-8252-7209-0E8C-46B7DB49ACDA}"/>
          </ac:spMkLst>
        </pc:spChg>
        <pc:spChg chg="del">
          <ac:chgData name="Patrick Boily" userId="4ace92db-0572-4382-889e-50f73e2bf144" providerId="ADAL" clId="{8B52C96F-E3F4-4217-BB59-EC9A3B943E9A}" dt="2022-11-22T03:33:35.781" v="5218" actId="478"/>
          <ac:spMkLst>
            <pc:docMk/>
            <pc:sldMk cId="2926300040" sldId="2951"/>
            <ac:spMk id="7" creationId="{AE924EF5-B978-764D-7F08-E691972129C1}"/>
          </ac:spMkLst>
        </pc:spChg>
        <pc:spChg chg="del">
          <ac:chgData name="Patrick Boily" userId="4ace92db-0572-4382-889e-50f73e2bf144" providerId="ADAL" clId="{8B52C96F-E3F4-4217-BB59-EC9A3B943E9A}" dt="2022-11-22T03:33:35.781" v="5218" actId="478"/>
          <ac:spMkLst>
            <pc:docMk/>
            <pc:sldMk cId="2926300040" sldId="2951"/>
            <ac:spMk id="8" creationId="{245736A7-0F01-9654-3373-54CAF428BE12}"/>
          </ac:spMkLst>
        </pc:spChg>
      </pc:sldChg>
      <pc:sldChg chg="addSp delSp modSp mod">
        <pc:chgData name="Patrick Boily" userId="4ace92db-0572-4382-889e-50f73e2bf144" providerId="ADAL" clId="{8B52C96F-E3F4-4217-BB59-EC9A3B943E9A}" dt="2022-11-22T03:33:29.525" v="5217"/>
        <pc:sldMkLst>
          <pc:docMk/>
          <pc:sldMk cId="2512174968" sldId="2952"/>
        </pc:sldMkLst>
        <pc:spChg chg="add mod">
          <ac:chgData name="Patrick Boily" userId="4ace92db-0572-4382-889e-50f73e2bf144" providerId="ADAL" clId="{8B52C96F-E3F4-4217-BB59-EC9A3B943E9A}" dt="2022-11-22T03:33:29.525" v="5217"/>
          <ac:spMkLst>
            <pc:docMk/>
            <pc:sldMk cId="2512174968" sldId="2952"/>
            <ac:spMk id="6" creationId="{D2ED9A51-0C90-DDEA-ED73-95D297ED3240}"/>
          </ac:spMkLst>
        </pc:spChg>
        <pc:spChg chg="del">
          <ac:chgData name="Patrick Boily" userId="4ace92db-0572-4382-889e-50f73e2bf144" providerId="ADAL" clId="{8B52C96F-E3F4-4217-BB59-EC9A3B943E9A}" dt="2022-11-22T03:33:29.319" v="5216" actId="478"/>
          <ac:spMkLst>
            <pc:docMk/>
            <pc:sldMk cId="2512174968" sldId="2952"/>
            <ac:spMk id="7" creationId="{AE924EF5-B978-764D-7F08-E691972129C1}"/>
          </ac:spMkLst>
        </pc:spChg>
        <pc:spChg chg="del">
          <ac:chgData name="Patrick Boily" userId="4ace92db-0572-4382-889e-50f73e2bf144" providerId="ADAL" clId="{8B52C96F-E3F4-4217-BB59-EC9A3B943E9A}" dt="2022-11-22T03:33:29.319" v="5216" actId="478"/>
          <ac:spMkLst>
            <pc:docMk/>
            <pc:sldMk cId="2512174968" sldId="2952"/>
            <ac:spMk id="8" creationId="{245736A7-0F01-9654-3373-54CAF428BE12}"/>
          </ac:spMkLst>
        </pc:spChg>
      </pc:sldChg>
      <pc:sldChg chg="addSp delSp modSp mod">
        <pc:chgData name="Patrick Boily" userId="4ace92db-0572-4382-889e-50f73e2bf144" providerId="ADAL" clId="{8B52C96F-E3F4-4217-BB59-EC9A3B943E9A}" dt="2022-11-22T03:34:57.295" v="5253"/>
        <pc:sldMkLst>
          <pc:docMk/>
          <pc:sldMk cId="1736857270" sldId="2953"/>
        </pc:sldMkLst>
        <pc:spChg chg="add mod">
          <ac:chgData name="Patrick Boily" userId="4ace92db-0572-4382-889e-50f73e2bf144" providerId="ADAL" clId="{8B52C96F-E3F4-4217-BB59-EC9A3B943E9A}" dt="2022-11-22T03:34:57.295" v="5253"/>
          <ac:spMkLst>
            <pc:docMk/>
            <pc:sldMk cId="1736857270" sldId="2953"/>
            <ac:spMk id="6" creationId="{C64CD809-8B50-5130-1698-033D60141177}"/>
          </ac:spMkLst>
        </pc:spChg>
        <pc:spChg chg="del">
          <ac:chgData name="Patrick Boily" userId="4ace92db-0572-4382-889e-50f73e2bf144" providerId="ADAL" clId="{8B52C96F-E3F4-4217-BB59-EC9A3B943E9A}" dt="2022-11-22T03:34:57.057" v="5252" actId="478"/>
          <ac:spMkLst>
            <pc:docMk/>
            <pc:sldMk cId="1736857270" sldId="2953"/>
            <ac:spMk id="9" creationId="{8D88B12E-0C4E-BE88-CAB5-EA15ACE7DA27}"/>
          </ac:spMkLst>
        </pc:spChg>
        <pc:spChg chg="del">
          <ac:chgData name="Patrick Boily" userId="4ace92db-0572-4382-889e-50f73e2bf144" providerId="ADAL" clId="{8B52C96F-E3F4-4217-BB59-EC9A3B943E9A}" dt="2022-11-22T03:34:57.057" v="5252" actId="478"/>
          <ac:spMkLst>
            <pc:docMk/>
            <pc:sldMk cId="1736857270" sldId="2953"/>
            <ac:spMk id="10" creationId="{B2DE74FC-9592-13D7-0034-609E38EA2BAC}"/>
          </ac:spMkLst>
        </pc:spChg>
      </pc:sldChg>
      <pc:sldChg chg="addSp delSp modSp mod">
        <pc:chgData name="Patrick Boily" userId="4ace92db-0572-4382-889e-50f73e2bf144" providerId="ADAL" clId="{8B52C96F-E3F4-4217-BB59-EC9A3B943E9A}" dt="2022-11-22T03:33:03.148" v="5207"/>
        <pc:sldMkLst>
          <pc:docMk/>
          <pc:sldMk cId="2761292836" sldId="2954"/>
        </pc:sldMkLst>
        <pc:spChg chg="mod">
          <ac:chgData name="Patrick Boily" userId="4ace92db-0572-4382-889e-50f73e2bf144" providerId="ADAL" clId="{8B52C96F-E3F4-4217-BB59-EC9A3B943E9A}" dt="2022-11-21T23:00:40.752" v="4981" actId="20577"/>
          <ac:spMkLst>
            <pc:docMk/>
            <pc:sldMk cId="2761292836" sldId="2954"/>
            <ac:spMk id="6" creationId="{0D0D3A08-413F-D1E2-EC2C-F755A9F57264}"/>
          </ac:spMkLst>
        </pc:spChg>
        <pc:spChg chg="del">
          <ac:chgData name="Patrick Boily" userId="4ace92db-0572-4382-889e-50f73e2bf144" providerId="ADAL" clId="{8B52C96F-E3F4-4217-BB59-EC9A3B943E9A}" dt="2022-11-22T03:33:02.889" v="5206" actId="478"/>
          <ac:spMkLst>
            <pc:docMk/>
            <pc:sldMk cId="2761292836" sldId="2954"/>
            <ac:spMk id="11" creationId="{C76EFF75-D9B9-BBB6-CB02-72E2137019B4}"/>
          </ac:spMkLst>
        </pc:spChg>
        <pc:spChg chg="del">
          <ac:chgData name="Patrick Boily" userId="4ace92db-0572-4382-889e-50f73e2bf144" providerId="ADAL" clId="{8B52C96F-E3F4-4217-BB59-EC9A3B943E9A}" dt="2022-11-22T03:33:02.889" v="5206" actId="478"/>
          <ac:spMkLst>
            <pc:docMk/>
            <pc:sldMk cId="2761292836" sldId="2954"/>
            <ac:spMk id="12" creationId="{3343458F-A6F5-9CFF-D4B6-D2DEC83100E2}"/>
          </ac:spMkLst>
        </pc:spChg>
        <pc:spChg chg="add mod">
          <ac:chgData name="Patrick Boily" userId="4ace92db-0572-4382-889e-50f73e2bf144" providerId="ADAL" clId="{8B52C96F-E3F4-4217-BB59-EC9A3B943E9A}" dt="2022-11-22T03:33:03.148" v="5207"/>
          <ac:spMkLst>
            <pc:docMk/>
            <pc:sldMk cId="2761292836" sldId="2954"/>
            <ac:spMk id="14" creationId="{A77E2C74-F54C-3ECA-195A-D6D73AEE1FC8}"/>
          </ac:spMkLst>
        </pc:spChg>
      </pc:sldChg>
      <pc:sldChg chg="addSp delSp modSp mod">
        <pc:chgData name="Patrick Boily" userId="4ace92db-0572-4382-889e-50f73e2bf144" providerId="ADAL" clId="{8B52C96F-E3F4-4217-BB59-EC9A3B943E9A}" dt="2022-11-22T03:33:06.678" v="5209"/>
        <pc:sldMkLst>
          <pc:docMk/>
          <pc:sldMk cId="484386158" sldId="2955"/>
        </pc:sldMkLst>
        <pc:spChg chg="add mod">
          <ac:chgData name="Patrick Boily" userId="4ace92db-0572-4382-889e-50f73e2bf144" providerId="ADAL" clId="{8B52C96F-E3F4-4217-BB59-EC9A3B943E9A}" dt="2022-11-22T03:33:06.678" v="5209"/>
          <ac:spMkLst>
            <pc:docMk/>
            <pc:sldMk cId="484386158" sldId="2955"/>
            <ac:spMk id="3" creationId="{ECD2BCF9-A35A-F68C-807E-6EB68B4D9982}"/>
          </ac:spMkLst>
        </pc:spChg>
        <pc:spChg chg="del">
          <ac:chgData name="Patrick Boily" userId="4ace92db-0572-4382-889e-50f73e2bf144" providerId="ADAL" clId="{8B52C96F-E3F4-4217-BB59-EC9A3B943E9A}" dt="2022-11-22T03:33:06.456" v="5208" actId="478"/>
          <ac:spMkLst>
            <pc:docMk/>
            <pc:sldMk cId="484386158" sldId="2955"/>
            <ac:spMk id="11" creationId="{C76EFF75-D9B9-BBB6-CB02-72E2137019B4}"/>
          </ac:spMkLst>
        </pc:spChg>
        <pc:spChg chg="del">
          <ac:chgData name="Patrick Boily" userId="4ace92db-0572-4382-889e-50f73e2bf144" providerId="ADAL" clId="{8B52C96F-E3F4-4217-BB59-EC9A3B943E9A}" dt="2022-11-22T03:33:06.456" v="5208" actId="478"/>
          <ac:spMkLst>
            <pc:docMk/>
            <pc:sldMk cId="484386158" sldId="2955"/>
            <ac:spMk id="12" creationId="{3343458F-A6F5-9CFF-D4B6-D2DEC83100E2}"/>
          </ac:spMkLst>
        </pc:spChg>
      </pc:sldChg>
      <pc:sldChg chg="addSp delSp modSp mod">
        <pc:chgData name="Patrick Boily" userId="4ace92db-0572-4382-889e-50f73e2bf144" providerId="ADAL" clId="{8B52C96F-E3F4-4217-BB59-EC9A3B943E9A}" dt="2022-11-22T03:32:59.346" v="5205"/>
        <pc:sldMkLst>
          <pc:docMk/>
          <pc:sldMk cId="944966067" sldId="2956"/>
        </pc:sldMkLst>
        <pc:spChg chg="add mod">
          <ac:chgData name="Patrick Boily" userId="4ace92db-0572-4382-889e-50f73e2bf144" providerId="ADAL" clId="{8B52C96F-E3F4-4217-BB59-EC9A3B943E9A}" dt="2022-11-22T03:32:59.346" v="5205"/>
          <ac:spMkLst>
            <pc:docMk/>
            <pc:sldMk cId="944966067" sldId="2956"/>
            <ac:spMk id="3" creationId="{48829D22-17C9-A8A1-93F0-3DFA1F5F4716}"/>
          </ac:spMkLst>
        </pc:spChg>
        <pc:spChg chg="del">
          <ac:chgData name="Patrick Boily" userId="4ace92db-0572-4382-889e-50f73e2bf144" providerId="ADAL" clId="{8B52C96F-E3F4-4217-BB59-EC9A3B943E9A}" dt="2022-11-22T03:32:59.104" v="5204" actId="478"/>
          <ac:spMkLst>
            <pc:docMk/>
            <pc:sldMk cId="944966067" sldId="2956"/>
            <ac:spMk id="11" creationId="{C76EFF75-D9B9-BBB6-CB02-72E2137019B4}"/>
          </ac:spMkLst>
        </pc:spChg>
        <pc:spChg chg="del">
          <ac:chgData name="Patrick Boily" userId="4ace92db-0572-4382-889e-50f73e2bf144" providerId="ADAL" clId="{8B52C96F-E3F4-4217-BB59-EC9A3B943E9A}" dt="2022-11-22T03:32:59.104" v="5204" actId="478"/>
          <ac:spMkLst>
            <pc:docMk/>
            <pc:sldMk cId="944966067" sldId="2956"/>
            <ac:spMk id="12" creationId="{3343458F-A6F5-9CFF-D4B6-D2DEC83100E2}"/>
          </ac:spMkLst>
        </pc:spChg>
      </pc:sldChg>
      <pc:sldChg chg="addSp delSp modSp mod">
        <pc:chgData name="Patrick Boily" userId="4ace92db-0572-4382-889e-50f73e2bf144" providerId="ADAL" clId="{8B52C96F-E3F4-4217-BB59-EC9A3B943E9A}" dt="2022-11-22T03:32:40.555" v="5199"/>
        <pc:sldMkLst>
          <pc:docMk/>
          <pc:sldMk cId="1943277405" sldId="2961"/>
        </pc:sldMkLst>
        <pc:spChg chg="add mod">
          <ac:chgData name="Patrick Boily" userId="4ace92db-0572-4382-889e-50f73e2bf144" providerId="ADAL" clId="{8B52C96F-E3F4-4217-BB59-EC9A3B943E9A}" dt="2022-11-22T03:32:40.555" v="5199"/>
          <ac:spMkLst>
            <pc:docMk/>
            <pc:sldMk cId="1943277405" sldId="2961"/>
            <ac:spMk id="6" creationId="{A0539259-3995-396B-EC4C-2F25C0BC371A}"/>
          </ac:spMkLst>
        </pc:spChg>
        <pc:spChg chg="del">
          <ac:chgData name="Patrick Boily" userId="4ace92db-0572-4382-889e-50f73e2bf144" providerId="ADAL" clId="{8B52C96F-E3F4-4217-BB59-EC9A3B943E9A}" dt="2022-11-22T03:32:40.295" v="5198" actId="478"/>
          <ac:spMkLst>
            <pc:docMk/>
            <pc:sldMk cId="1943277405" sldId="2961"/>
            <ac:spMk id="9" creationId="{84869092-E3A6-7B2F-D135-68B6F165407B}"/>
          </ac:spMkLst>
        </pc:spChg>
        <pc:spChg chg="del">
          <ac:chgData name="Patrick Boily" userId="4ace92db-0572-4382-889e-50f73e2bf144" providerId="ADAL" clId="{8B52C96F-E3F4-4217-BB59-EC9A3B943E9A}" dt="2022-11-22T03:32:40.295" v="5198" actId="478"/>
          <ac:spMkLst>
            <pc:docMk/>
            <pc:sldMk cId="1943277405" sldId="2961"/>
            <ac:spMk id="10" creationId="{5D7CFC53-57AE-D79A-ADDF-D629E381D59C}"/>
          </ac:spMkLst>
        </pc:spChg>
      </pc:sldChg>
      <pc:sldChg chg="addSp delSp modSp mod">
        <pc:chgData name="Patrick Boily" userId="4ace92db-0572-4382-889e-50f73e2bf144" providerId="ADAL" clId="{8B52C96F-E3F4-4217-BB59-EC9A3B943E9A}" dt="2022-11-22T03:32:37.124" v="5197"/>
        <pc:sldMkLst>
          <pc:docMk/>
          <pc:sldMk cId="4266882564" sldId="2962"/>
        </pc:sldMkLst>
        <pc:spChg chg="add mod">
          <ac:chgData name="Patrick Boily" userId="4ace92db-0572-4382-889e-50f73e2bf144" providerId="ADAL" clId="{8B52C96F-E3F4-4217-BB59-EC9A3B943E9A}" dt="2022-11-22T03:32:37.124" v="5197"/>
          <ac:spMkLst>
            <pc:docMk/>
            <pc:sldMk cId="4266882564" sldId="2962"/>
            <ac:spMk id="6" creationId="{04BAD660-846D-76E7-E161-A9B1FA3F5A4C}"/>
          </ac:spMkLst>
        </pc:spChg>
        <pc:spChg chg="del">
          <ac:chgData name="Patrick Boily" userId="4ace92db-0572-4382-889e-50f73e2bf144" providerId="ADAL" clId="{8B52C96F-E3F4-4217-BB59-EC9A3B943E9A}" dt="2022-11-22T03:32:36.840" v="5196" actId="478"/>
          <ac:spMkLst>
            <pc:docMk/>
            <pc:sldMk cId="4266882564" sldId="2962"/>
            <ac:spMk id="9" creationId="{84869092-E3A6-7B2F-D135-68B6F165407B}"/>
          </ac:spMkLst>
        </pc:spChg>
        <pc:spChg chg="del">
          <ac:chgData name="Patrick Boily" userId="4ace92db-0572-4382-889e-50f73e2bf144" providerId="ADAL" clId="{8B52C96F-E3F4-4217-BB59-EC9A3B943E9A}" dt="2022-11-22T03:32:36.840" v="5196" actId="478"/>
          <ac:spMkLst>
            <pc:docMk/>
            <pc:sldMk cId="4266882564" sldId="2962"/>
            <ac:spMk id="10" creationId="{5D7CFC53-57AE-D79A-ADDF-D629E381D59C}"/>
          </ac:spMkLst>
        </pc:spChg>
      </pc:sldChg>
      <pc:sldChg chg="addSp delSp modSp mod">
        <pc:chgData name="Patrick Boily" userId="4ace92db-0572-4382-889e-50f73e2bf144" providerId="ADAL" clId="{8B52C96F-E3F4-4217-BB59-EC9A3B943E9A}" dt="2022-11-22T03:32:33.184" v="5195"/>
        <pc:sldMkLst>
          <pc:docMk/>
          <pc:sldMk cId="4175127924" sldId="2963"/>
        </pc:sldMkLst>
        <pc:spChg chg="add mod">
          <ac:chgData name="Patrick Boily" userId="4ace92db-0572-4382-889e-50f73e2bf144" providerId="ADAL" clId="{8B52C96F-E3F4-4217-BB59-EC9A3B943E9A}" dt="2022-11-22T03:32:33.184" v="5195"/>
          <ac:spMkLst>
            <pc:docMk/>
            <pc:sldMk cId="4175127924" sldId="2963"/>
            <ac:spMk id="2" creationId="{80462576-F56F-0C8D-08F1-4C25D2EC8222}"/>
          </ac:spMkLst>
        </pc:spChg>
        <pc:spChg chg="del">
          <ac:chgData name="Patrick Boily" userId="4ace92db-0572-4382-889e-50f73e2bf144" providerId="ADAL" clId="{8B52C96F-E3F4-4217-BB59-EC9A3B943E9A}" dt="2022-11-22T03:32:32.915" v="5194" actId="478"/>
          <ac:spMkLst>
            <pc:docMk/>
            <pc:sldMk cId="4175127924" sldId="2963"/>
            <ac:spMk id="13" creationId="{486D1A33-7163-30E4-83FB-4BE1DC3B9F63}"/>
          </ac:spMkLst>
        </pc:spChg>
        <pc:spChg chg="del">
          <ac:chgData name="Patrick Boily" userId="4ace92db-0572-4382-889e-50f73e2bf144" providerId="ADAL" clId="{8B52C96F-E3F4-4217-BB59-EC9A3B943E9A}" dt="2022-11-22T03:32:32.915" v="5194" actId="478"/>
          <ac:spMkLst>
            <pc:docMk/>
            <pc:sldMk cId="4175127924" sldId="2963"/>
            <ac:spMk id="14" creationId="{7903B554-07BC-FE34-E717-B16439A4122A}"/>
          </ac:spMkLst>
        </pc:spChg>
      </pc:sldChg>
      <pc:sldChg chg="addSp delSp modSp mod">
        <pc:chgData name="Patrick Boily" userId="4ace92db-0572-4382-889e-50f73e2bf144" providerId="ADAL" clId="{8B52C96F-E3F4-4217-BB59-EC9A3B943E9A}" dt="2022-11-22T03:32:27.408" v="5193"/>
        <pc:sldMkLst>
          <pc:docMk/>
          <pc:sldMk cId="737751390" sldId="2964"/>
        </pc:sldMkLst>
        <pc:spChg chg="add mod">
          <ac:chgData name="Patrick Boily" userId="4ace92db-0572-4382-889e-50f73e2bf144" providerId="ADAL" clId="{8B52C96F-E3F4-4217-BB59-EC9A3B943E9A}" dt="2022-11-22T03:32:27.408" v="5193"/>
          <ac:spMkLst>
            <pc:docMk/>
            <pc:sldMk cId="737751390" sldId="2964"/>
            <ac:spMk id="4" creationId="{E9BA5CEF-DBCB-CF1D-5A0C-0C2A898D8A71}"/>
          </ac:spMkLst>
        </pc:spChg>
        <pc:spChg chg="del">
          <ac:chgData name="Patrick Boily" userId="4ace92db-0572-4382-889e-50f73e2bf144" providerId="ADAL" clId="{8B52C96F-E3F4-4217-BB59-EC9A3B943E9A}" dt="2022-11-22T03:32:27.150" v="5192" actId="478"/>
          <ac:spMkLst>
            <pc:docMk/>
            <pc:sldMk cId="737751390" sldId="2964"/>
            <ac:spMk id="7" creationId="{A6854546-91DC-E614-9883-A2A9487A1B86}"/>
          </ac:spMkLst>
        </pc:spChg>
        <pc:spChg chg="del">
          <ac:chgData name="Patrick Boily" userId="4ace92db-0572-4382-889e-50f73e2bf144" providerId="ADAL" clId="{8B52C96F-E3F4-4217-BB59-EC9A3B943E9A}" dt="2022-11-22T03:32:27.150" v="5192" actId="478"/>
          <ac:spMkLst>
            <pc:docMk/>
            <pc:sldMk cId="737751390" sldId="2964"/>
            <ac:spMk id="8" creationId="{5C96DB28-1900-B919-D54E-AC87F771E267}"/>
          </ac:spMkLst>
        </pc:spChg>
      </pc:sldChg>
      <pc:sldChg chg="addSp delSp modSp mod">
        <pc:chgData name="Patrick Boily" userId="4ace92db-0572-4382-889e-50f73e2bf144" providerId="ADAL" clId="{8B52C96F-E3F4-4217-BB59-EC9A3B943E9A}" dt="2022-11-22T03:32:23.358" v="5191"/>
        <pc:sldMkLst>
          <pc:docMk/>
          <pc:sldMk cId="3464851213" sldId="2965"/>
        </pc:sldMkLst>
        <pc:spChg chg="add mod">
          <ac:chgData name="Patrick Boily" userId="4ace92db-0572-4382-889e-50f73e2bf144" providerId="ADAL" clId="{8B52C96F-E3F4-4217-BB59-EC9A3B943E9A}" dt="2022-11-22T03:32:23.358" v="5191"/>
          <ac:spMkLst>
            <pc:docMk/>
            <pc:sldMk cId="3464851213" sldId="2965"/>
            <ac:spMk id="6" creationId="{A335F3F1-CEEE-F8A4-A29B-D86FCE28CD14}"/>
          </ac:spMkLst>
        </pc:spChg>
        <pc:spChg chg="del">
          <ac:chgData name="Patrick Boily" userId="4ace92db-0572-4382-889e-50f73e2bf144" providerId="ADAL" clId="{8B52C96F-E3F4-4217-BB59-EC9A3B943E9A}" dt="2022-11-22T03:32:23.095" v="5190" actId="478"/>
          <ac:spMkLst>
            <pc:docMk/>
            <pc:sldMk cId="3464851213" sldId="2965"/>
            <ac:spMk id="9" creationId="{84869092-E3A6-7B2F-D135-68B6F165407B}"/>
          </ac:spMkLst>
        </pc:spChg>
        <pc:spChg chg="del">
          <ac:chgData name="Patrick Boily" userId="4ace92db-0572-4382-889e-50f73e2bf144" providerId="ADAL" clId="{8B52C96F-E3F4-4217-BB59-EC9A3B943E9A}" dt="2022-11-22T03:32:23.095" v="5190" actId="478"/>
          <ac:spMkLst>
            <pc:docMk/>
            <pc:sldMk cId="3464851213" sldId="2965"/>
            <ac:spMk id="10" creationId="{5D7CFC53-57AE-D79A-ADDF-D629E381D59C}"/>
          </ac:spMkLst>
        </pc:spChg>
      </pc:sldChg>
      <pc:sldChg chg="addSp delSp modSp mod">
        <pc:chgData name="Patrick Boily" userId="4ace92db-0572-4382-889e-50f73e2bf144" providerId="ADAL" clId="{8B52C96F-E3F4-4217-BB59-EC9A3B943E9A}" dt="2022-11-22T03:32:13.641" v="5189"/>
        <pc:sldMkLst>
          <pc:docMk/>
          <pc:sldMk cId="2608575236" sldId="2966"/>
        </pc:sldMkLst>
        <pc:spChg chg="add mod">
          <ac:chgData name="Patrick Boily" userId="4ace92db-0572-4382-889e-50f73e2bf144" providerId="ADAL" clId="{8B52C96F-E3F4-4217-BB59-EC9A3B943E9A}" dt="2022-11-22T03:32:13.641" v="5189"/>
          <ac:spMkLst>
            <pc:docMk/>
            <pc:sldMk cId="2608575236" sldId="2966"/>
            <ac:spMk id="3" creationId="{56E3ED1A-0560-343E-4E58-0AD35A3C51FE}"/>
          </ac:spMkLst>
        </pc:spChg>
        <pc:spChg chg="del">
          <ac:chgData name="Patrick Boily" userId="4ace92db-0572-4382-889e-50f73e2bf144" providerId="ADAL" clId="{8B52C96F-E3F4-4217-BB59-EC9A3B943E9A}" dt="2022-11-22T03:32:13.374" v="5188" actId="478"/>
          <ac:spMkLst>
            <pc:docMk/>
            <pc:sldMk cId="2608575236" sldId="2966"/>
            <ac:spMk id="9" creationId="{84869092-E3A6-7B2F-D135-68B6F165407B}"/>
          </ac:spMkLst>
        </pc:spChg>
        <pc:spChg chg="del">
          <ac:chgData name="Patrick Boily" userId="4ace92db-0572-4382-889e-50f73e2bf144" providerId="ADAL" clId="{8B52C96F-E3F4-4217-BB59-EC9A3B943E9A}" dt="2022-11-22T03:32:13.374" v="5188" actId="478"/>
          <ac:spMkLst>
            <pc:docMk/>
            <pc:sldMk cId="2608575236" sldId="2966"/>
            <ac:spMk id="10" creationId="{5D7CFC53-57AE-D79A-ADDF-D629E381D59C}"/>
          </ac:spMkLst>
        </pc:spChg>
      </pc:sldChg>
      <pc:sldChg chg="addSp delSp modSp mod">
        <pc:chgData name="Patrick Boily" userId="4ace92db-0572-4382-889e-50f73e2bf144" providerId="ADAL" clId="{8B52C96F-E3F4-4217-BB59-EC9A3B943E9A}" dt="2022-11-22T03:32:09.909" v="5187"/>
        <pc:sldMkLst>
          <pc:docMk/>
          <pc:sldMk cId="3623863559" sldId="2967"/>
        </pc:sldMkLst>
        <pc:spChg chg="del">
          <ac:chgData name="Patrick Boily" userId="4ace92db-0572-4382-889e-50f73e2bf144" providerId="ADAL" clId="{8B52C96F-E3F4-4217-BB59-EC9A3B943E9A}" dt="2022-11-22T03:32:09.625" v="5186" actId="478"/>
          <ac:spMkLst>
            <pc:docMk/>
            <pc:sldMk cId="3623863559" sldId="2967"/>
            <ac:spMk id="6" creationId="{8A332C0C-6696-FF54-1D27-CE59C71FEAB8}"/>
          </ac:spMkLst>
        </pc:spChg>
        <pc:spChg chg="del">
          <ac:chgData name="Patrick Boily" userId="4ace92db-0572-4382-889e-50f73e2bf144" providerId="ADAL" clId="{8B52C96F-E3F4-4217-BB59-EC9A3B943E9A}" dt="2022-11-22T03:32:09.625" v="5186" actId="478"/>
          <ac:spMkLst>
            <pc:docMk/>
            <pc:sldMk cId="3623863559" sldId="2967"/>
            <ac:spMk id="7" creationId="{888FF671-03AE-D7F5-D3A8-521D7EF40216}"/>
          </ac:spMkLst>
        </pc:spChg>
        <pc:spChg chg="add mod">
          <ac:chgData name="Patrick Boily" userId="4ace92db-0572-4382-889e-50f73e2bf144" providerId="ADAL" clId="{8B52C96F-E3F4-4217-BB59-EC9A3B943E9A}" dt="2022-11-22T03:32:09.909" v="5187"/>
          <ac:spMkLst>
            <pc:docMk/>
            <pc:sldMk cId="3623863559" sldId="2967"/>
            <ac:spMk id="8" creationId="{702779C3-6E7E-4366-BCE6-39789DE5D815}"/>
          </ac:spMkLst>
        </pc:spChg>
      </pc:sldChg>
      <pc:sldChg chg="addSp delSp modSp mod">
        <pc:chgData name="Patrick Boily" userId="4ace92db-0572-4382-889e-50f73e2bf144" providerId="ADAL" clId="{8B52C96F-E3F4-4217-BB59-EC9A3B943E9A}" dt="2022-11-22T03:32:06.140" v="5185"/>
        <pc:sldMkLst>
          <pc:docMk/>
          <pc:sldMk cId="1889233005" sldId="2969"/>
        </pc:sldMkLst>
        <pc:spChg chg="add mod">
          <ac:chgData name="Patrick Boily" userId="4ace92db-0572-4382-889e-50f73e2bf144" providerId="ADAL" clId="{8B52C96F-E3F4-4217-BB59-EC9A3B943E9A}" dt="2022-11-22T03:32:06.140" v="5185"/>
          <ac:spMkLst>
            <pc:docMk/>
            <pc:sldMk cId="1889233005" sldId="2969"/>
            <ac:spMk id="3" creationId="{03A957DF-5122-7087-BEA3-05F231A8E9F7}"/>
          </ac:spMkLst>
        </pc:spChg>
        <pc:spChg chg="del">
          <ac:chgData name="Patrick Boily" userId="4ace92db-0572-4382-889e-50f73e2bf144" providerId="ADAL" clId="{8B52C96F-E3F4-4217-BB59-EC9A3B943E9A}" dt="2022-11-22T03:32:05.856" v="5184" actId="478"/>
          <ac:spMkLst>
            <pc:docMk/>
            <pc:sldMk cId="1889233005" sldId="2969"/>
            <ac:spMk id="6" creationId="{8A332C0C-6696-FF54-1D27-CE59C71FEAB8}"/>
          </ac:spMkLst>
        </pc:spChg>
        <pc:spChg chg="del">
          <ac:chgData name="Patrick Boily" userId="4ace92db-0572-4382-889e-50f73e2bf144" providerId="ADAL" clId="{8B52C96F-E3F4-4217-BB59-EC9A3B943E9A}" dt="2022-11-22T03:32:05.856" v="5184" actId="478"/>
          <ac:spMkLst>
            <pc:docMk/>
            <pc:sldMk cId="1889233005" sldId="2969"/>
            <ac:spMk id="7" creationId="{888FF671-03AE-D7F5-D3A8-521D7EF40216}"/>
          </ac:spMkLst>
        </pc:spChg>
      </pc:sldChg>
      <pc:sldChg chg="delSp add del mod">
        <pc:chgData name="Patrick Boily" userId="4ace92db-0572-4382-889e-50f73e2bf144" providerId="ADAL" clId="{8B52C96F-E3F4-4217-BB59-EC9A3B943E9A}" dt="2022-11-21T14:33:15.787" v="4815" actId="47"/>
        <pc:sldMkLst>
          <pc:docMk/>
          <pc:sldMk cId="1056527288" sldId="2970"/>
        </pc:sldMkLst>
        <pc:spChg chg="del">
          <ac:chgData name="Patrick Boily" userId="4ace92db-0572-4382-889e-50f73e2bf144" providerId="ADAL" clId="{8B52C96F-E3F4-4217-BB59-EC9A3B943E9A}" dt="2022-11-21T14:33:09.791" v="4813" actId="21"/>
          <ac:spMkLst>
            <pc:docMk/>
            <pc:sldMk cId="1056527288" sldId="2970"/>
            <ac:spMk id="2" creationId="{32A4E323-695A-3055-BC82-E6395CFFE0EF}"/>
          </ac:spMkLst>
        </pc:spChg>
      </pc:sldChg>
      <pc:sldChg chg="addSp delSp modSp add del mod">
        <pc:chgData name="Patrick Boily" userId="4ace92db-0572-4382-889e-50f73e2bf144" providerId="ADAL" clId="{8B52C96F-E3F4-4217-BB59-EC9A3B943E9A}" dt="2022-11-21T14:47:55.826" v="4948" actId="47"/>
        <pc:sldMkLst>
          <pc:docMk/>
          <pc:sldMk cId="3105405964" sldId="2970"/>
        </pc:sldMkLst>
        <pc:spChg chg="add del mod">
          <ac:chgData name="Patrick Boily" userId="4ace92db-0572-4382-889e-50f73e2bf144" providerId="ADAL" clId="{8B52C96F-E3F4-4217-BB59-EC9A3B943E9A}" dt="2022-11-21T14:42:25.907" v="4863"/>
          <ac:spMkLst>
            <pc:docMk/>
            <pc:sldMk cId="3105405964" sldId="2970"/>
            <ac:spMk id="2" creationId="{23D4959D-0AB0-AA19-C510-B80F076611E0}"/>
          </ac:spMkLst>
        </pc:spChg>
        <pc:spChg chg="mod">
          <ac:chgData name="Patrick Boily" userId="4ace92db-0572-4382-889e-50f73e2bf144" providerId="ADAL" clId="{8B52C96F-E3F4-4217-BB59-EC9A3B943E9A}" dt="2022-11-21T14:43:33.137" v="4879" actId="15"/>
          <ac:spMkLst>
            <pc:docMk/>
            <pc:sldMk cId="3105405964" sldId="2970"/>
            <ac:spMk id="9" creationId="{A8D6C514-7D69-67A1-DEEA-8F7183B9D7F3}"/>
          </ac:spMkLst>
        </pc:spChg>
      </pc:sldChg>
      <pc:sldChg chg="addSp delSp modSp add mod">
        <pc:chgData name="Patrick Boily" userId="4ace92db-0572-4382-889e-50f73e2bf144" providerId="ADAL" clId="{8B52C96F-E3F4-4217-BB59-EC9A3B943E9A}" dt="2022-11-22T02:23:08.944" v="5146"/>
        <pc:sldMkLst>
          <pc:docMk/>
          <pc:sldMk cId="2020134051" sldId="2971"/>
        </pc:sldMkLst>
        <pc:spChg chg="add mod">
          <ac:chgData name="Patrick Boily" userId="4ace92db-0572-4382-889e-50f73e2bf144" providerId="ADAL" clId="{8B52C96F-E3F4-4217-BB59-EC9A3B943E9A}" dt="2022-11-22T02:23:08.944" v="5146"/>
          <ac:spMkLst>
            <pc:docMk/>
            <pc:sldMk cId="2020134051" sldId="2971"/>
            <ac:spMk id="2" creationId="{F482B1B2-87E0-2074-6A0D-26D2FC0C2772}"/>
          </ac:spMkLst>
        </pc:spChg>
        <pc:spChg chg="mod">
          <ac:chgData name="Patrick Boily" userId="4ace92db-0572-4382-889e-50f73e2bf144" providerId="ADAL" clId="{8B52C96F-E3F4-4217-BB59-EC9A3B943E9A}" dt="2022-11-21T14:48:00.600" v="4950" actId="20577"/>
          <ac:spMkLst>
            <pc:docMk/>
            <pc:sldMk cId="2020134051" sldId="2971"/>
            <ac:spMk id="9" creationId="{A8D6C514-7D69-67A1-DEEA-8F7183B9D7F3}"/>
          </ac:spMkLst>
        </pc:spChg>
        <pc:grpChg chg="del">
          <ac:chgData name="Patrick Boily" userId="4ace92db-0572-4382-889e-50f73e2bf144" providerId="ADAL" clId="{8B52C96F-E3F4-4217-BB59-EC9A3B943E9A}" dt="2022-11-22T02:20:27.930" v="5117" actId="478"/>
          <ac:grpSpMkLst>
            <pc:docMk/>
            <pc:sldMk cId="2020134051" sldId="2971"/>
            <ac:grpSpMk id="6" creationId="{F3382D61-AE14-C6CC-D4D2-1F87460EE754}"/>
          </ac:grpSpMkLst>
        </pc:grpChg>
      </pc:sldChg>
      <pc:sldChg chg="addSp delSp modSp add mod">
        <pc:chgData name="Patrick Boily" userId="4ace92db-0572-4382-889e-50f73e2bf144" providerId="ADAL" clId="{8B52C96F-E3F4-4217-BB59-EC9A3B943E9A}" dt="2022-11-22T02:23:10.710" v="5147"/>
        <pc:sldMkLst>
          <pc:docMk/>
          <pc:sldMk cId="1744861038" sldId="2972"/>
        </pc:sldMkLst>
        <pc:spChg chg="add mod">
          <ac:chgData name="Patrick Boily" userId="4ace92db-0572-4382-889e-50f73e2bf144" providerId="ADAL" clId="{8B52C96F-E3F4-4217-BB59-EC9A3B943E9A}" dt="2022-11-22T02:23:10.710" v="5147"/>
          <ac:spMkLst>
            <pc:docMk/>
            <pc:sldMk cId="1744861038" sldId="2972"/>
            <ac:spMk id="2" creationId="{F6EEADD5-3347-736D-73C6-8A1CD1055A1E}"/>
          </ac:spMkLst>
        </pc:spChg>
        <pc:grpChg chg="del">
          <ac:chgData name="Patrick Boily" userId="4ace92db-0572-4382-889e-50f73e2bf144" providerId="ADAL" clId="{8B52C96F-E3F4-4217-BB59-EC9A3B943E9A}" dt="2022-11-22T02:20:32.283" v="5118" actId="478"/>
          <ac:grpSpMkLst>
            <pc:docMk/>
            <pc:sldMk cId="1744861038" sldId="2972"/>
            <ac:grpSpMk id="6" creationId="{F3382D61-AE14-C6CC-D4D2-1F87460EE754}"/>
          </ac:grpSpMkLst>
        </pc:grpChg>
      </pc:sldChg>
      <pc:sldChg chg="addSp delSp modSp mod">
        <pc:chgData name="Patrick Boily" userId="4ace92db-0572-4382-889e-50f73e2bf144" providerId="ADAL" clId="{8B52C96F-E3F4-4217-BB59-EC9A3B943E9A}" dt="2022-11-22T02:23:16.089" v="5150"/>
        <pc:sldMkLst>
          <pc:docMk/>
          <pc:sldMk cId="208674441" sldId="2973"/>
        </pc:sldMkLst>
        <pc:spChg chg="add mod">
          <ac:chgData name="Patrick Boily" userId="4ace92db-0572-4382-889e-50f73e2bf144" providerId="ADAL" clId="{8B52C96F-E3F4-4217-BB59-EC9A3B943E9A}" dt="2022-11-22T02:23:16.089" v="5150"/>
          <ac:spMkLst>
            <pc:docMk/>
            <pc:sldMk cId="208674441" sldId="2973"/>
            <ac:spMk id="9" creationId="{6CDFB804-DF9C-8A01-672D-1172FFA483D9}"/>
          </ac:spMkLst>
        </pc:spChg>
        <pc:grpChg chg="del">
          <ac:chgData name="Patrick Boily" userId="4ace92db-0572-4382-889e-50f73e2bf144" providerId="ADAL" clId="{8B52C96F-E3F4-4217-BB59-EC9A3B943E9A}" dt="2022-11-22T02:20:45.187" v="5121" actId="478"/>
          <ac:grpSpMkLst>
            <pc:docMk/>
            <pc:sldMk cId="208674441" sldId="2973"/>
            <ac:grpSpMk id="6" creationId="{CA1448C0-3752-3F4F-B5A8-79EB38863422}"/>
          </ac:grpSpMkLst>
        </pc:grpChg>
      </pc:sldChg>
      <pc:sldChg chg="addSp delSp modSp mod">
        <pc:chgData name="Patrick Boily" userId="4ace92db-0572-4382-889e-50f73e2bf144" providerId="ADAL" clId="{8B52C96F-E3F4-4217-BB59-EC9A3B943E9A}" dt="2022-11-22T02:23:17.971" v="5151"/>
        <pc:sldMkLst>
          <pc:docMk/>
          <pc:sldMk cId="592046925" sldId="2974"/>
        </pc:sldMkLst>
        <pc:spChg chg="add mod">
          <ac:chgData name="Patrick Boily" userId="4ace92db-0572-4382-889e-50f73e2bf144" providerId="ADAL" clId="{8B52C96F-E3F4-4217-BB59-EC9A3B943E9A}" dt="2022-11-22T02:23:17.971" v="5151"/>
          <ac:spMkLst>
            <pc:docMk/>
            <pc:sldMk cId="592046925" sldId="2974"/>
            <ac:spMk id="9" creationId="{6CAE2028-389F-7230-ACD8-5A363D3DB708}"/>
          </ac:spMkLst>
        </pc:spChg>
        <pc:grpChg chg="del">
          <ac:chgData name="Patrick Boily" userId="4ace92db-0572-4382-889e-50f73e2bf144" providerId="ADAL" clId="{8B52C96F-E3F4-4217-BB59-EC9A3B943E9A}" dt="2022-11-22T02:20:48.824" v="5122" actId="478"/>
          <ac:grpSpMkLst>
            <pc:docMk/>
            <pc:sldMk cId="592046925" sldId="2974"/>
            <ac:grpSpMk id="6" creationId="{CA1448C0-3752-3F4F-B5A8-79EB38863422}"/>
          </ac:grpSpMkLst>
        </pc:grpChg>
      </pc:sldChg>
      <pc:sldChg chg="addSp delSp modSp mod">
        <pc:chgData name="Patrick Boily" userId="4ace92db-0572-4382-889e-50f73e2bf144" providerId="ADAL" clId="{8B52C96F-E3F4-4217-BB59-EC9A3B943E9A}" dt="2022-11-22T02:23:20.006" v="5152"/>
        <pc:sldMkLst>
          <pc:docMk/>
          <pc:sldMk cId="2529662577" sldId="2975"/>
        </pc:sldMkLst>
        <pc:spChg chg="add mod">
          <ac:chgData name="Patrick Boily" userId="4ace92db-0572-4382-889e-50f73e2bf144" providerId="ADAL" clId="{8B52C96F-E3F4-4217-BB59-EC9A3B943E9A}" dt="2022-11-22T02:23:20.006" v="5152"/>
          <ac:spMkLst>
            <pc:docMk/>
            <pc:sldMk cId="2529662577" sldId="2975"/>
            <ac:spMk id="9" creationId="{09F21365-754C-3454-5BE3-65F9585C11BB}"/>
          </ac:spMkLst>
        </pc:spChg>
        <pc:grpChg chg="del">
          <ac:chgData name="Patrick Boily" userId="4ace92db-0572-4382-889e-50f73e2bf144" providerId="ADAL" clId="{8B52C96F-E3F4-4217-BB59-EC9A3B943E9A}" dt="2022-11-22T02:20:52.687" v="5123" actId="478"/>
          <ac:grpSpMkLst>
            <pc:docMk/>
            <pc:sldMk cId="2529662577" sldId="2975"/>
            <ac:grpSpMk id="6" creationId="{CA1448C0-3752-3F4F-B5A8-79EB38863422}"/>
          </ac:grpSpMkLst>
        </pc:grpChg>
      </pc:sldChg>
      <pc:sldChg chg="addSp delSp modSp mod">
        <pc:chgData name="Patrick Boily" userId="4ace92db-0572-4382-889e-50f73e2bf144" providerId="ADAL" clId="{8B52C96F-E3F4-4217-BB59-EC9A3B943E9A}" dt="2022-11-22T02:23:21.627" v="5153"/>
        <pc:sldMkLst>
          <pc:docMk/>
          <pc:sldMk cId="183183471" sldId="2976"/>
        </pc:sldMkLst>
        <pc:spChg chg="add mod">
          <ac:chgData name="Patrick Boily" userId="4ace92db-0572-4382-889e-50f73e2bf144" providerId="ADAL" clId="{8B52C96F-E3F4-4217-BB59-EC9A3B943E9A}" dt="2022-11-22T02:23:21.627" v="5153"/>
          <ac:spMkLst>
            <pc:docMk/>
            <pc:sldMk cId="183183471" sldId="2976"/>
            <ac:spMk id="9" creationId="{1882AFD6-4976-D38E-3108-9E8C0F1297DE}"/>
          </ac:spMkLst>
        </pc:spChg>
        <pc:grpChg chg="del">
          <ac:chgData name="Patrick Boily" userId="4ace92db-0572-4382-889e-50f73e2bf144" providerId="ADAL" clId="{8B52C96F-E3F4-4217-BB59-EC9A3B943E9A}" dt="2022-11-22T02:20:59.458" v="5124" actId="478"/>
          <ac:grpSpMkLst>
            <pc:docMk/>
            <pc:sldMk cId="183183471" sldId="2976"/>
            <ac:grpSpMk id="6" creationId="{CA1448C0-3752-3F4F-B5A8-79EB38863422}"/>
          </ac:grpSpMkLst>
        </pc:grpChg>
      </pc:sldChg>
      <pc:sldChg chg="addSp delSp modSp mod">
        <pc:chgData name="Patrick Boily" userId="4ace92db-0572-4382-889e-50f73e2bf144" providerId="ADAL" clId="{8B52C96F-E3F4-4217-BB59-EC9A3B943E9A}" dt="2022-11-22T02:23:23.405" v="5154"/>
        <pc:sldMkLst>
          <pc:docMk/>
          <pc:sldMk cId="3573281308" sldId="2977"/>
        </pc:sldMkLst>
        <pc:spChg chg="add mod">
          <ac:chgData name="Patrick Boily" userId="4ace92db-0572-4382-889e-50f73e2bf144" providerId="ADAL" clId="{8B52C96F-E3F4-4217-BB59-EC9A3B943E9A}" dt="2022-11-22T02:23:23.405" v="5154"/>
          <ac:spMkLst>
            <pc:docMk/>
            <pc:sldMk cId="3573281308" sldId="2977"/>
            <ac:spMk id="9" creationId="{9A43A59C-FF45-4EBA-558C-03D607F2DC30}"/>
          </ac:spMkLst>
        </pc:spChg>
        <pc:grpChg chg="del">
          <ac:chgData name="Patrick Boily" userId="4ace92db-0572-4382-889e-50f73e2bf144" providerId="ADAL" clId="{8B52C96F-E3F4-4217-BB59-EC9A3B943E9A}" dt="2022-11-22T02:21:03.678" v="5125" actId="478"/>
          <ac:grpSpMkLst>
            <pc:docMk/>
            <pc:sldMk cId="3573281308" sldId="2977"/>
            <ac:grpSpMk id="6" creationId="{CA1448C0-3752-3F4F-B5A8-79EB38863422}"/>
          </ac:grpSpMkLst>
        </pc:grpChg>
      </pc:sldChg>
      <pc:sldChg chg="addSp delSp modSp mod">
        <pc:chgData name="Patrick Boily" userId="4ace92db-0572-4382-889e-50f73e2bf144" providerId="ADAL" clId="{8B52C96F-E3F4-4217-BB59-EC9A3B943E9A}" dt="2022-11-22T02:23:28.923" v="5155"/>
        <pc:sldMkLst>
          <pc:docMk/>
          <pc:sldMk cId="174845283" sldId="2978"/>
        </pc:sldMkLst>
        <pc:spChg chg="add mod">
          <ac:chgData name="Patrick Boily" userId="4ace92db-0572-4382-889e-50f73e2bf144" providerId="ADAL" clId="{8B52C96F-E3F4-4217-BB59-EC9A3B943E9A}" dt="2022-11-22T02:23:28.923" v="5155"/>
          <ac:spMkLst>
            <pc:docMk/>
            <pc:sldMk cId="174845283" sldId="2978"/>
            <ac:spMk id="9" creationId="{80366EDD-FAB0-D857-C575-C76DBD3972F8}"/>
          </ac:spMkLst>
        </pc:spChg>
        <pc:grpChg chg="del">
          <ac:chgData name="Patrick Boily" userId="4ace92db-0572-4382-889e-50f73e2bf144" providerId="ADAL" clId="{8B52C96F-E3F4-4217-BB59-EC9A3B943E9A}" dt="2022-11-22T02:21:11.510" v="5126" actId="478"/>
          <ac:grpSpMkLst>
            <pc:docMk/>
            <pc:sldMk cId="174845283" sldId="2978"/>
            <ac:grpSpMk id="6" creationId="{CA1448C0-3752-3F4F-B5A8-79EB38863422}"/>
          </ac:grpSpMkLst>
        </pc:grpChg>
      </pc:sldChg>
      <pc:sldChg chg="addSp delSp modSp mod">
        <pc:chgData name="Patrick Boily" userId="4ace92db-0572-4382-889e-50f73e2bf144" providerId="ADAL" clId="{8B52C96F-E3F4-4217-BB59-EC9A3B943E9A}" dt="2022-11-22T02:23:30.787" v="5156"/>
        <pc:sldMkLst>
          <pc:docMk/>
          <pc:sldMk cId="2017960478" sldId="2979"/>
        </pc:sldMkLst>
        <pc:spChg chg="mod">
          <ac:chgData name="Patrick Boily" userId="4ace92db-0572-4382-889e-50f73e2bf144" providerId="ADAL" clId="{8B52C96F-E3F4-4217-BB59-EC9A3B943E9A}" dt="2022-11-22T01:31:36.751" v="4985" actId="255"/>
          <ac:spMkLst>
            <pc:docMk/>
            <pc:sldMk cId="2017960478" sldId="2979"/>
            <ac:spMk id="2" creationId="{C9B165E7-9B1C-6ACB-1645-E8ECAE8F53E3}"/>
          </ac:spMkLst>
        </pc:spChg>
        <pc:spChg chg="mod">
          <ac:chgData name="Patrick Boily" userId="4ace92db-0572-4382-889e-50f73e2bf144" providerId="ADAL" clId="{8B52C96F-E3F4-4217-BB59-EC9A3B943E9A}" dt="2022-11-22T01:31:54.945" v="4989" actId="20577"/>
          <ac:spMkLst>
            <pc:docMk/>
            <pc:sldMk cId="2017960478" sldId="2979"/>
            <ac:spMk id="9" creationId="{B6DA84A1-AE80-C095-6AB0-FDF2A242B933}"/>
          </ac:spMkLst>
        </pc:spChg>
        <pc:spChg chg="add mod">
          <ac:chgData name="Patrick Boily" userId="4ace92db-0572-4382-889e-50f73e2bf144" providerId="ADAL" clId="{8B52C96F-E3F4-4217-BB59-EC9A3B943E9A}" dt="2022-11-22T02:23:30.787" v="5156"/>
          <ac:spMkLst>
            <pc:docMk/>
            <pc:sldMk cId="2017960478" sldId="2979"/>
            <ac:spMk id="10" creationId="{26758A5B-8459-F49B-7660-9BEA41B2F450}"/>
          </ac:spMkLst>
        </pc:spChg>
        <pc:grpChg chg="del">
          <ac:chgData name="Patrick Boily" userId="4ace92db-0572-4382-889e-50f73e2bf144" providerId="ADAL" clId="{8B52C96F-E3F4-4217-BB59-EC9A3B943E9A}" dt="2022-11-22T02:21:16.131" v="5127" actId="478"/>
          <ac:grpSpMkLst>
            <pc:docMk/>
            <pc:sldMk cId="2017960478" sldId="2979"/>
            <ac:grpSpMk id="6" creationId="{CA1448C0-3752-3F4F-B5A8-79EB38863422}"/>
          </ac:grpSpMkLst>
        </pc:grpChg>
      </pc:sldChg>
      <pc:sldChg chg="addSp delSp modSp mod">
        <pc:chgData name="Patrick Boily" userId="4ace92db-0572-4382-889e-50f73e2bf144" providerId="ADAL" clId="{8B52C96F-E3F4-4217-BB59-EC9A3B943E9A}" dt="2022-11-22T02:23:32.931" v="5157"/>
        <pc:sldMkLst>
          <pc:docMk/>
          <pc:sldMk cId="68172966" sldId="2980"/>
        </pc:sldMkLst>
        <pc:spChg chg="add mod">
          <ac:chgData name="Patrick Boily" userId="4ace92db-0572-4382-889e-50f73e2bf144" providerId="ADAL" clId="{8B52C96F-E3F4-4217-BB59-EC9A3B943E9A}" dt="2022-11-22T02:23:32.931" v="5157"/>
          <ac:spMkLst>
            <pc:docMk/>
            <pc:sldMk cId="68172966" sldId="2980"/>
            <ac:spMk id="9" creationId="{3866D65D-D0A2-C16D-25AC-B2F33D9E0269}"/>
          </ac:spMkLst>
        </pc:spChg>
        <pc:grpChg chg="del">
          <ac:chgData name="Patrick Boily" userId="4ace92db-0572-4382-889e-50f73e2bf144" providerId="ADAL" clId="{8B52C96F-E3F4-4217-BB59-EC9A3B943E9A}" dt="2022-11-22T02:21:23.556" v="5128" actId="478"/>
          <ac:grpSpMkLst>
            <pc:docMk/>
            <pc:sldMk cId="68172966" sldId="2980"/>
            <ac:grpSpMk id="6" creationId="{CA1448C0-3752-3F4F-B5A8-79EB38863422}"/>
          </ac:grpSpMkLst>
        </pc:grpChg>
      </pc:sldChg>
      <pc:sldChg chg="addSp delSp modSp mod">
        <pc:chgData name="Patrick Boily" userId="4ace92db-0572-4382-889e-50f73e2bf144" providerId="ADAL" clId="{8B52C96F-E3F4-4217-BB59-EC9A3B943E9A}" dt="2022-11-22T02:23:34.517" v="5158"/>
        <pc:sldMkLst>
          <pc:docMk/>
          <pc:sldMk cId="1687858706" sldId="2981"/>
        </pc:sldMkLst>
        <pc:spChg chg="add mod">
          <ac:chgData name="Patrick Boily" userId="4ace92db-0572-4382-889e-50f73e2bf144" providerId="ADAL" clId="{8B52C96F-E3F4-4217-BB59-EC9A3B943E9A}" dt="2022-11-22T02:23:34.517" v="5158"/>
          <ac:spMkLst>
            <pc:docMk/>
            <pc:sldMk cId="1687858706" sldId="2981"/>
            <ac:spMk id="9" creationId="{BAA836C4-7038-77CB-9622-6527E10FB20C}"/>
          </ac:spMkLst>
        </pc:spChg>
        <pc:grpChg chg="del">
          <ac:chgData name="Patrick Boily" userId="4ace92db-0572-4382-889e-50f73e2bf144" providerId="ADAL" clId="{8B52C96F-E3F4-4217-BB59-EC9A3B943E9A}" dt="2022-11-22T02:21:27.299" v="5129" actId="478"/>
          <ac:grpSpMkLst>
            <pc:docMk/>
            <pc:sldMk cId="1687858706" sldId="2981"/>
            <ac:grpSpMk id="6" creationId="{CA1448C0-3752-3F4F-B5A8-79EB38863422}"/>
          </ac:grpSpMkLst>
        </pc:grpChg>
      </pc:sldChg>
      <pc:sldChg chg="addSp delSp modSp mod">
        <pc:chgData name="Patrick Boily" userId="4ace92db-0572-4382-889e-50f73e2bf144" providerId="ADAL" clId="{8B52C96F-E3F4-4217-BB59-EC9A3B943E9A}" dt="2022-11-22T02:23:36.720" v="5159"/>
        <pc:sldMkLst>
          <pc:docMk/>
          <pc:sldMk cId="3236315976" sldId="2982"/>
        </pc:sldMkLst>
        <pc:spChg chg="add mod">
          <ac:chgData name="Patrick Boily" userId="4ace92db-0572-4382-889e-50f73e2bf144" providerId="ADAL" clId="{8B52C96F-E3F4-4217-BB59-EC9A3B943E9A}" dt="2022-11-22T02:23:36.720" v="5159"/>
          <ac:spMkLst>
            <pc:docMk/>
            <pc:sldMk cId="3236315976" sldId="2982"/>
            <ac:spMk id="2" creationId="{A957FDFB-BB0E-E930-660A-2836DF14A8E9}"/>
          </ac:spMkLst>
        </pc:spChg>
        <pc:grpChg chg="del">
          <ac:chgData name="Patrick Boily" userId="4ace92db-0572-4382-889e-50f73e2bf144" providerId="ADAL" clId="{8B52C96F-E3F4-4217-BB59-EC9A3B943E9A}" dt="2022-11-22T02:21:30.756" v="5130" actId="478"/>
          <ac:grpSpMkLst>
            <pc:docMk/>
            <pc:sldMk cId="3236315976" sldId="2982"/>
            <ac:grpSpMk id="6" creationId="{CA1448C0-3752-3F4F-B5A8-79EB38863422}"/>
          </ac:grpSpMkLst>
        </pc:grpChg>
      </pc:sldChg>
      <pc:sldChg chg="addSp delSp modSp mod">
        <pc:chgData name="Patrick Boily" userId="4ace92db-0572-4382-889e-50f73e2bf144" providerId="ADAL" clId="{8B52C96F-E3F4-4217-BB59-EC9A3B943E9A}" dt="2022-11-22T02:23:38.605" v="5160"/>
        <pc:sldMkLst>
          <pc:docMk/>
          <pc:sldMk cId="724133768" sldId="2983"/>
        </pc:sldMkLst>
        <pc:spChg chg="add mod">
          <ac:chgData name="Patrick Boily" userId="4ace92db-0572-4382-889e-50f73e2bf144" providerId="ADAL" clId="{8B52C96F-E3F4-4217-BB59-EC9A3B943E9A}" dt="2022-11-22T02:23:38.605" v="5160"/>
          <ac:spMkLst>
            <pc:docMk/>
            <pc:sldMk cId="724133768" sldId="2983"/>
            <ac:spMk id="9" creationId="{B5BFC621-0EB4-0BD4-8AEA-FA4D321EA6AB}"/>
          </ac:spMkLst>
        </pc:spChg>
        <pc:grpChg chg="del">
          <ac:chgData name="Patrick Boily" userId="4ace92db-0572-4382-889e-50f73e2bf144" providerId="ADAL" clId="{8B52C96F-E3F4-4217-BB59-EC9A3B943E9A}" dt="2022-11-22T02:21:34.880" v="5131" actId="478"/>
          <ac:grpSpMkLst>
            <pc:docMk/>
            <pc:sldMk cId="724133768" sldId="2983"/>
            <ac:grpSpMk id="6" creationId="{CA1448C0-3752-3F4F-B5A8-79EB38863422}"/>
          </ac:grpSpMkLst>
        </pc:grpChg>
      </pc:sldChg>
      <pc:sldChg chg="addSp delSp modSp mod">
        <pc:chgData name="Patrick Boily" userId="4ace92db-0572-4382-889e-50f73e2bf144" providerId="ADAL" clId="{8B52C96F-E3F4-4217-BB59-EC9A3B943E9A}" dt="2022-11-22T02:23:40.347" v="5161"/>
        <pc:sldMkLst>
          <pc:docMk/>
          <pc:sldMk cId="662708529" sldId="2984"/>
        </pc:sldMkLst>
        <pc:spChg chg="add mod">
          <ac:chgData name="Patrick Boily" userId="4ace92db-0572-4382-889e-50f73e2bf144" providerId="ADAL" clId="{8B52C96F-E3F4-4217-BB59-EC9A3B943E9A}" dt="2022-11-22T02:23:40.347" v="5161"/>
          <ac:spMkLst>
            <pc:docMk/>
            <pc:sldMk cId="662708529" sldId="2984"/>
            <ac:spMk id="9" creationId="{BFC7ED47-EFB9-B856-8F85-04EAAEC9A8DD}"/>
          </ac:spMkLst>
        </pc:spChg>
        <pc:grpChg chg="del">
          <ac:chgData name="Patrick Boily" userId="4ace92db-0572-4382-889e-50f73e2bf144" providerId="ADAL" clId="{8B52C96F-E3F4-4217-BB59-EC9A3B943E9A}" dt="2022-11-22T02:21:38.925" v="5132" actId="478"/>
          <ac:grpSpMkLst>
            <pc:docMk/>
            <pc:sldMk cId="662708529" sldId="2984"/>
            <ac:grpSpMk id="6" creationId="{CA1448C0-3752-3F4F-B5A8-79EB38863422}"/>
          </ac:grpSpMkLst>
        </pc:grpChg>
      </pc:sldChg>
      <pc:sldChg chg="addSp delSp modSp add mod">
        <pc:chgData name="Patrick Boily" userId="4ace92db-0572-4382-889e-50f73e2bf144" providerId="ADAL" clId="{8B52C96F-E3F4-4217-BB59-EC9A3B943E9A}" dt="2022-11-22T02:23:53.134" v="5166"/>
        <pc:sldMkLst>
          <pc:docMk/>
          <pc:sldMk cId="1747727232" sldId="2985"/>
        </pc:sldMkLst>
        <pc:spChg chg="mod">
          <ac:chgData name="Patrick Boily" userId="4ace92db-0572-4382-889e-50f73e2bf144" providerId="ADAL" clId="{8B52C96F-E3F4-4217-BB59-EC9A3B943E9A}" dt="2022-11-22T01:34:21.033" v="5047" actId="20577"/>
          <ac:spMkLst>
            <pc:docMk/>
            <pc:sldMk cId="1747727232" sldId="2985"/>
            <ac:spMk id="2" creationId="{C9B165E7-9B1C-6ACB-1645-E8ECAE8F53E3}"/>
          </ac:spMkLst>
        </pc:spChg>
        <pc:spChg chg="mod">
          <ac:chgData name="Patrick Boily" userId="4ace92db-0572-4382-889e-50f73e2bf144" providerId="ADAL" clId="{8B52C96F-E3F4-4217-BB59-EC9A3B943E9A}" dt="2022-11-22T02:15:25.371" v="5093" actId="20577"/>
          <ac:spMkLst>
            <pc:docMk/>
            <pc:sldMk cId="1747727232" sldId="2985"/>
            <ac:spMk id="3" creationId="{3BAC2711-C899-5E4A-DED7-1D901BD387E9}"/>
          </ac:spMkLst>
        </pc:spChg>
        <pc:spChg chg="add mod">
          <ac:chgData name="Patrick Boily" userId="4ace92db-0572-4382-889e-50f73e2bf144" providerId="ADAL" clId="{8B52C96F-E3F4-4217-BB59-EC9A3B943E9A}" dt="2022-11-22T02:23:53.134" v="5166"/>
          <ac:spMkLst>
            <pc:docMk/>
            <pc:sldMk cId="1747727232" sldId="2985"/>
            <ac:spMk id="9" creationId="{3BFD06BC-4A3A-CF44-B91B-D189EF06AB3E}"/>
          </ac:spMkLst>
        </pc:spChg>
        <pc:grpChg chg="del">
          <ac:chgData name="Patrick Boily" userId="4ace92db-0572-4382-889e-50f73e2bf144" providerId="ADAL" clId="{8B52C96F-E3F4-4217-BB59-EC9A3B943E9A}" dt="2022-11-22T02:22:18.856" v="5137" actId="478"/>
          <ac:grpSpMkLst>
            <pc:docMk/>
            <pc:sldMk cId="1747727232" sldId="2985"/>
            <ac:grpSpMk id="6" creationId="{24336686-DE79-2C08-8A22-78DD9AAB8896}"/>
          </ac:grpSpMkLst>
        </pc:grpChg>
      </pc:sldChg>
      <pc:sldChg chg="addSp delSp modSp new mod ord">
        <pc:chgData name="Patrick Boily" userId="4ace92db-0572-4382-889e-50f73e2bf144" providerId="ADAL" clId="{8B52C96F-E3F4-4217-BB59-EC9A3B943E9A}" dt="2022-11-22T14:08:02.345" v="7387" actId="20577"/>
        <pc:sldMkLst>
          <pc:docMk/>
          <pc:sldMk cId="2399275304" sldId="2986"/>
        </pc:sldMkLst>
        <pc:spChg chg="add mod">
          <ac:chgData name="Patrick Boily" userId="4ace92db-0572-4382-889e-50f73e2bf144" providerId="ADAL" clId="{8B52C96F-E3F4-4217-BB59-EC9A3B943E9A}" dt="2022-11-22T13:41:04.329" v="7042" actId="1036"/>
          <ac:spMkLst>
            <pc:docMk/>
            <pc:sldMk cId="2399275304" sldId="2986"/>
            <ac:spMk id="2" creationId="{256320BE-2E1E-FB74-8C4F-755D90F8C198}"/>
          </ac:spMkLst>
        </pc:spChg>
        <pc:spChg chg="add mod">
          <ac:chgData name="Patrick Boily" userId="4ace92db-0572-4382-889e-50f73e2bf144" providerId="ADAL" clId="{8B52C96F-E3F4-4217-BB59-EC9A3B943E9A}" dt="2022-11-22T14:07:43.864" v="7349" actId="113"/>
          <ac:spMkLst>
            <pc:docMk/>
            <pc:sldMk cId="2399275304" sldId="2986"/>
            <ac:spMk id="6" creationId="{1A8BAEEE-5FEB-9990-3080-23AA695C2AFA}"/>
          </ac:spMkLst>
        </pc:spChg>
        <pc:spChg chg="add mod">
          <ac:chgData name="Patrick Boily" userId="4ace92db-0572-4382-889e-50f73e2bf144" providerId="ADAL" clId="{8B52C96F-E3F4-4217-BB59-EC9A3B943E9A}" dt="2022-11-22T13:41:18.692" v="7045" actId="113"/>
          <ac:spMkLst>
            <pc:docMk/>
            <pc:sldMk cId="2399275304" sldId="2986"/>
            <ac:spMk id="7" creationId="{EA3AFA1D-FA54-D42F-8991-7256B2F6AE88}"/>
          </ac:spMkLst>
        </pc:spChg>
        <pc:spChg chg="add del mod">
          <ac:chgData name="Patrick Boily" userId="4ace92db-0572-4382-889e-50f73e2bf144" providerId="ADAL" clId="{8B52C96F-E3F4-4217-BB59-EC9A3B943E9A}" dt="2022-11-22T13:35:21.529" v="6909" actId="478"/>
          <ac:spMkLst>
            <pc:docMk/>
            <pc:sldMk cId="2399275304" sldId="2986"/>
            <ac:spMk id="8" creationId="{D0DC9DF8-2EBC-7B5C-03DC-1D683B5EEAF5}"/>
          </ac:spMkLst>
        </pc:spChg>
        <pc:spChg chg="mod">
          <ac:chgData name="Patrick Boily" userId="4ace92db-0572-4382-889e-50f73e2bf144" providerId="ADAL" clId="{8B52C96F-E3F4-4217-BB59-EC9A3B943E9A}" dt="2022-11-22T02:16:14.951" v="5096"/>
          <ac:spMkLst>
            <pc:docMk/>
            <pc:sldMk cId="2399275304" sldId="2986"/>
            <ac:spMk id="10" creationId="{E8AE9199-E3BA-9420-B74E-4650714C9DFE}"/>
          </ac:spMkLst>
        </pc:spChg>
        <pc:spChg chg="mod">
          <ac:chgData name="Patrick Boily" userId="4ace92db-0572-4382-889e-50f73e2bf144" providerId="ADAL" clId="{8B52C96F-E3F4-4217-BB59-EC9A3B943E9A}" dt="2022-11-22T02:16:14.951" v="5096"/>
          <ac:spMkLst>
            <pc:docMk/>
            <pc:sldMk cId="2399275304" sldId="2986"/>
            <ac:spMk id="11" creationId="{A1B51597-93D4-84B4-BCCD-B3A7FCC748B8}"/>
          </ac:spMkLst>
        </pc:spChg>
        <pc:spChg chg="add mod">
          <ac:chgData name="Patrick Boily" userId="4ace92db-0572-4382-889e-50f73e2bf144" providerId="ADAL" clId="{8B52C96F-E3F4-4217-BB59-EC9A3B943E9A}" dt="2022-11-22T13:35:16.489" v="6908" actId="255"/>
          <ac:spMkLst>
            <pc:docMk/>
            <pc:sldMk cId="2399275304" sldId="2986"/>
            <ac:spMk id="12" creationId="{3F6577AB-0943-70B7-3E1E-0A8B3BFAC152}"/>
          </ac:spMkLst>
        </pc:spChg>
        <pc:spChg chg="add mod">
          <ac:chgData name="Patrick Boily" userId="4ace92db-0572-4382-889e-50f73e2bf144" providerId="ADAL" clId="{8B52C96F-E3F4-4217-BB59-EC9A3B943E9A}" dt="2022-11-22T14:08:02.345" v="7387" actId="20577"/>
          <ac:spMkLst>
            <pc:docMk/>
            <pc:sldMk cId="2399275304" sldId="2986"/>
            <ac:spMk id="13" creationId="{9F00C3E0-E1B3-54BE-39B5-58231154B914}"/>
          </ac:spMkLst>
        </pc:spChg>
        <pc:grpChg chg="add del mod">
          <ac:chgData name="Patrick Boily" userId="4ace92db-0572-4382-889e-50f73e2bf144" providerId="ADAL" clId="{8B52C96F-E3F4-4217-BB59-EC9A3B943E9A}" dt="2022-11-22T02:22:22.737" v="5138" actId="478"/>
          <ac:grpSpMkLst>
            <pc:docMk/>
            <pc:sldMk cId="2399275304" sldId="2986"/>
            <ac:grpSpMk id="9" creationId="{F7BEFF6D-577B-70B8-6DB2-BB81F631EAED}"/>
          </ac:grpSpMkLst>
        </pc:grpChg>
        <pc:picChg chg="add mod">
          <ac:chgData name="Patrick Boily" userId="4ace92db-0572-4382-889e-50f73e2bf144" providerId="ADAL" clId="{8B52C96F-E3F4-4217-BB59-EC9A3B943E9A}" dt="2022-11-22T13:41:04.329" v="7042" actId="1036"/>
          <ac:picMkLst>
            <pc:docMk/>
            <pc:sldMk cId="2399275304" sldId="2986"/>
            <ac:picMk id="3" creationId="{D989BBA6-FB81-ED68-A276-6208D64CDC89}"/>
          </ac:picMkLst>
        </pc:picChg>
        <pc:picChg chg="add mod">
          <ac:chgData name="Patrick Boily" userId="4ace92db-0572-4382-889e-50f73e2bf144" providerId="ADAL" clId="{8B52C96F-E3F4-4217-BB59-EC9A3B943E9A}" dt="2022-11-22T13:41:04.329" v="7042" actId="1036"/>
          <ac:picMkLst>
            <pc:docMk/>
            <pc:sldMk cId="2399275304" sldId="2986"/>
            <ac:picMk id="4" creationId="{9D604558-EBB7-2037-F019-3A97B669C843}"/>
          </ac:picMkLst>
        </pc:picChg>
        <pc:picChg chg="add mod">
          <ac:chgData name="Patrick Boily" userId="4ace92db-0572-4382-889e-50f73e2bf144" providerId="ADAL" clId="{8B52C96F-E3F4-4217-BB59-EC9A3B943E9A}" dt="2022-11-22T13:41:04.329" v="7042" actId="1036"/>
          <ac:picMkLst>
            <pc:docMk/>
            <pc:sldMk cId="2399275304" sldId="2986"/>
            <ac:picMk id="5" creationId="{282368D5-AB44-5803-E9D5-03B7C0F9FCB6}"/>
          </ac:picMkLst>
        </pc:picChg>
      </pc:sldChg>
      <pc:sldChg chg="addSp delSp modSp add mod modClrScheme chgLayout">
        <pc:chgData name="Patrick Boily" userId="4ace92db-0572-4382-889e-50f73e2bf144" providerId="ADAL" clId="{8B52C96F-E3F4-4217-BB59-EC9A3B943E9A}" dt="2022-11-22T13:21:35.051" v="6209" actId="20577"/>
        <pc:sldMkLst>
          <pc:docMk/>
          <pc:sldMk cId="1018062615" sldId="2987"/>
        </pc:sldMkLst>
        <pc:spChg chg="del">
          <ac:chgData name="Patrick Boily" userId="4ace92db-0572-4382-889e-50f73e2bf144" providerId="ADAL" clId="{8B52C96F-E3F4-4217-BB59-EC9A3B943E9A}" dt="2022-11-22T04:05:41.642" v="5289" actId="478"/>
          <ac:spMkLst>
            <pc:docMk/>
            <pc:sldMk cId="1018062615" sldId="2987"/>
            <ac:spMk id="2" creationId="{256320BE-2E1E-FB74-8C4F-755D90F8C198}"/>
          </ac:spMkLst>
        </pc:spChg>
        <pc:spChg chg="del">
          <ac:chgData name="Patrick Boily" userId="4ace92db-0572-4382-889e-50f73e2bf144" providerId="ADAL" clId="{8B52C96F-E3F4-4217-BB59-EC9A3B943E9A}" dt="2022-11-22T04:05:41.642" v="5289" actId="478"/>
          <ac:spMkLst>
            <pc:docMk/>
            <pc:sldMk cId="1018062615" sldId="2987"/>
            <ac:spMk id="6" creationId="{1A8BAEEE-5FEB-9990-3080-23AA695C2AFA}"/>
          </ac:spMkLst>
        </pc:spChg>
        <pc:spChg chg="del">
          <ac:chgData name="Patrick Boily" userId="4ace92db-0572-4382-889e-50f73e2bf144" providerId="ADAL" clId="{8B52C96F-E3F4-4217-BB59-EC9A3B943E9A}" dt="2022-11-22T04:05:41.642" v="5289" actId="478"/>
          <ac:spMkLst>
            <pc:docMk/>
            <pc:sldMk cId="1018062615" sldId="2987"/>
            <ac:spMk id="7" creationId="{EA3AFA1D-FA54-D42F-8991-7256B2F6AE88}"/>
          </ac:spMkLst>
        </pc:spChg>
        <pc:spChg chg="del">
          <ac:chgData name="Patrick Boily" userId="4ace92db-0572-4382-889e-50f73e2bf144" providerId="ADAL" clId="{8B52C96F-E3F4-4217-BB59-EC9A3B943E9A}" dt="2022-11-22T04:05:41.642" v="5289" actId="478"/>
          <ac:spMkLst>
            <pc:docMk/>
            <pc:sldMk cId="1018062615" sldId="2987"/>
            <ac:spMk id="8" creationId="{D0DC9DF8-2EBC-7B5C-03DC-1D683B5EEAF5}"/>
          </ac:spMkLst>
        </pc:spChg>
        <pc:spChg chg="add mod ord">
          <ac:chgData name="Patrick Boily" userId="4ace92db-0572-4382-889e-50f73e2bf144" providerId="ADAL" clId="{8B52C96F-E3F4-4217-BB59-EC9A3B943E9A}" dt="2022-11-22T13:21:35.051" v="6209" actId="20577"/>
          <ac:spMkLst>
            <pc:docMk/>
            <pc:sldMk cId="1018062615" sldId="2987"/>
            <ac:spMk id="9" creationId="{8C86D35B-068B-0A34-9A2D-E772CA4EBE1B}"/>
          </ac:spMkLst>
        </pc:spChg>
        <pc:spChg chg="add del mod ord">
          <ac:chgData name="Patrick Boily" userId="4ace92db-0572-4382-889e-50f73e2bf144" providerId="ADAL" clId="{8B52C96F-E3F4-4217-BB59-EC9A3B943E9A}" dt="2022-11-22T04:06:09.252" v="5309" actId="478"/>
          <ac:spMkLst>
            <pc:docMk/>
            <pc:sldMk cId="1018062615" sldId="2987"/>
            <ac:spMk id="10" creationId="{ADE700FE-B690-F18A-C280-CBEABA665719}"/>
          </ac:spMkLst>
        </pc:spChg>
        <pc:spChg chg="add mod">
          <ac:chgData name="Patrick Boily" userId="4ace92db-0572-4382-889e-50f73e2bf144" providerId="ADAL" clId="{8B52C96F-E3F4-4217-BB59-EC9A3B943E9A}" dt="2022-11-22T04:06:32.978" v="5314"/>
          <ac:spMkLst>
            <pc:docMk/>
            <pc:sldMk cId="1018062615" sldId="2987"/>
            <ac:spMk id="13" creationId="{C3E1C571-79A6-A3E9-BE59-728834B15DB0}"/>
          </ac:spMkLst>
        </pc:spChg>
        <pc:spChg chg="add mod">
          <ac:chgData name="Patrick Boily" userId="4ace92db-0572-4382-889e-50f73e2bf144" providerId="ADAL" clId="{8B52C96F-E3F4-4217-BB59-EC9A3B943E9A}" dt="2022-11-22T04:06:32.978" v="5314"/>
          <ac:spMkLst>
            <pc:docMk/>
            <pc:sldMk cId="1018062615" sldId="2987"/>
            <ac:spMk id="14" creationId="{CD2D0C08-B199-5E59-4F3D-A88A9690C572}"/>
          </ac:spMkLst>
        </pc:spChg>
        <pc:spChg chg="add mod">
          <ac:chgData name="Patrick Boily" userId="4ace92db-0572-4382-889e-50f73e2bf144" providerId="ADAL" clId="{8B52C96F-E3F4-4217-BB59-EC9A3B943E9A}" dt="2022-11-22T04:12:17.442" v="5367" actId="207"/>
          <ac:spMkLst>
            <pc:docMk/>
            <pc:sldMk cId="1018062615" sldId="2987"/>
            <ac:spMk id="16" creationId="{DC9B9FD5-C23A-BFE5-AEFD-9624FE15F11D}"/>
          </ac:spMkLst>
        </pc:spChg>
        <pc:picChg chg="del">
          <ac:chgData name="Patrick Boily" userId="4ace92db-0572-4382-889e-50f73e2bf144" providerId="ADAL" clId="{8B52C96F-E3F4-4217-BB59-EC9A3B943E9A}" dt="2022-11-22T04:05:41.642" v="5289" actId="478"/>
          <ac:picMkLst>
            <pc:docMk/>
            <pc:sldMk cId="1018062615" sldId="2987"/>
            <ac:picMk id="3" creationId="{D989BBA6-FB81-ED68-A276-6208D64CDC89}"/>
          </ac:picMkLst>
        </pc:picChg>
        <pc:picChg chg="del">
          <ac:chgData name="Patrick Boily" userId="4ace92db-0572-4382-889e-50f73e2bf144" providerId="ADAL" clId="{8B52C96F-E3F4-4217-BB59-EC9A3B943E9A}" dt="2022-11-22T04:05:41.642" v="5289" actId="478"/>
          <ac:picMkLst>
            <pc:docMk/>
            <pc:sldMk cId="1018062615" sldId="2987"/>
            <ac:picMk id="4" creationId="{9D604558-EBB7-2037-F019-3A97B669C843}"/>
          </ac:picMkLst>
        </pc:picChg>
        <pc:picChg chg="del">
          <ac:chgData name="Patrick Boily" userId="4ace92db-0572-4382-889e-50f73e2bf144" providerId="ADAL" clId="{8B52C96F-E3F4-4217-BB59-EC9A3B943E9A}" dt="2022-11-22T04:05:41.642" v="5289" actId="478"/>
          <ac:picMkLst>
            <pc:docMk/>
            <pc:sldMk cId="1018062615" sldId="2987"/>
            <ac:picMk id="5" creationId="{282368D5-AB44-5803-E9D5-03B7C0F9FCB6}"/>
          </ac:picMkLst>
        </pc:picChg>
        <pc:picChg chg="add mod">
          <ac:chgData name="Patrick Boily" userId="4ace92db-0572-4382-889e-50f73e2bf144" providerId="ADAL" clId="{8B52C96F-E3F4-4217-BB59-EC9A3B943E9A}" dt="2022-11-22T04:06:24.225" v="5313" actId="12788"/>
          <ac:picMkLst>
            <pc:docMk/>
            <pc:sldMk cId="1018062615" sldId="2987"/>
            <ac:picMk id="11" creationId="{B51CCDE9-8AD2-6FB5-17E1-EAABAF67643C}"/>
          </ac:picMkLst>
        </pc:picChg>
      </pc:sldChg>
      <pc:sldChg chg="modSp add mod">
        <pc:chgData name="Patrick Boily" userId="4ace92db-0572-4382-889e-50f73e2bf144" providerId="ADAL" clId="{8B52C96F-E3F4-4217-BB59-EC9A3B943E9A}" dt="2022-11-22T13:32:27.333" v="6764" actId="20577"/>
        <pc:sldMkLst>
          <pc:docMk/>
          <pc:sldMk cId="1983853788" sldId="2988"/>
        </pc:sldMkLst>
        <pc:spChg chg="mod">
          <ac:chgData name="Patrick Boily" userId="4ace92db-0572-4382-889e-50f73e2bf144" providerId="ADAL" clId="{8B52C96F-E3F4-4217-BB59-EC9A3B943E9A}" dt="2022-11-22T13:21:53.950" v="6237" actId="20577"/>
          <ac:spMkLst>
            <pc:docMk/>
            <pc:sldMk cId="1983853788" sldId="2988"/>
            <ac:spMk id="2" creationId="{C9B165E7-9B1C-6ACB-1645-E8ECAE8F53E3}"/>
          </ac:spMkLst>
        </pc:spChg>
        <pc:spChg chg="mod">
          <ac:chgData name="Patrick Boily" userId="4ace92db-0572-4382-889e-50f73e2bf144" providerId="ADAL" clId="{8B52C96F-E3F4-4217-BB59-EC9A3B943E9A}" dt="2022-11-22T13:32:27.333" v="6764" actId="20577"/>
          <ac:spMkLst>
            <pc:docMk/>
            <pc:sldMk cId="1983853788" sldId="2988"/>
            <ac:spMk id="3" creationId="{3BAC2711-C899-5E4A-DED7-1D901BD387E9}"/>
          </ac:spMkLst>
        </pc:spChg>
      </pc:sldChg>
      <pc:sldChg chg="new del">
        <pc:chgData name="Patrick Boily" userId="4ace92db-0572-4382-889e-50f73e2bf144" providerId="ADAL" clId="{8B52C96F-E3F4-4217-BB59-EC9A3B943E9A}" dt="2022-11-22T04:11:27.266" v="5358" actId="47"/>
        <pc:sldMkLst>
          <pc:docMk/>
          <pc:sldMk cId="3635310504" sldId="2988"/>
        </pc:sldMkLst>
      </pc:sldChg>
      <pc:sldChg chg="modSp add mod">
        <pc:chgData name="Patrick Boily" userId="4ace92db-0572-4382-889e-50f73e2bf144" providerId="ADAL" clId="{8B52C96F-E3F4-4217-BB59-EC9A3B943E9A}" dt="2022-11-22T04:15:15.011" v="5546" actId="20577"/>
        <pc:sldMkLst>
          <pc:docMk/>
          <pc:sldMk cId="259955014" sldId="2989"/>
        </pc:sldMkLst>
        <pc:spChg chg="mod">
          <ac:chgData name="Patrick Boily" userId="4ace92db-0572-4382-889e-50f73e2bf144" providerId="ADAL" clId="{8B52C96F-E3F4-4217-BB59-EC9A3B943E9A}" dt="2022-11-22T04:13:59.108" v="5504"/>
          <ac:spMkLst>
            <pc:docMk/>
            <pc:sldMk cId="259955014" sldId="2989"/>
            <ac:spMk id="2" creationId="{C9B165E7-9B1C-6ACB-1645-E8ECAE8F53E3}"/>
          </ac:spMkLst>
        </pc:spChg>
        <pc:spChg chg="mod">
          <ac:chgData name="Patrick Boily" userId="4ace92db-0572-4382-889e-50f73e2bf144" providerId="ADAL" clId="{8B52C96F-E3F4-4217-BB59-EC9A3B943E9A}" dt="2022-11-22T04:15:15.011" v="5546" actId="20577"/>
          <ac:spMkLst>
            <pc:docMk/>
            <pc:sldMk cId="259955014" sldId="2989"/>
            <ac:spMk id="3" creationId="{3BAC2711-C899-5E4A-DED7-1D901BD387E9}"/>
          </ac:spMkLst>
        </pc:spChg>
      </pc:sldChg>
      <pc:sldChg chg="addSp delSp modSp add mod">
        <pc:chgData name="Patrick Boily" userId="4ace92db-0572-4382-889e-50f73e2bf144" providerId="ADAL" clId="{8B52C96F-E3F4-4217-BB59-EC9A3B943E9A}" dt="2022-11-22T04:17:18.165" v="5609" actId="20577"/>
        <pc:sldMkLst>
          <pc:docMk/>
          <pc:sldMk cId="659130856" sldId="2990"/>
        </pc:sldMkLst>
        <pc:spChg chg="mod">
          <ac:chgData name="Patrick Boily" userId="4ace92db-0572-4382-889e-50f73e2bf144" providerId="ADAL" clId="{8B52C96F-E3F4-4217-BB59-EC9A3B943E9A}" dt="2022-11-22T04:17:18.165" v="5609" actId="20577"/>
          <ac:spMkLst>
            <pc:docMk/>
            <pc:sldMk cId="659130856" sldId="2990"/>
            <ac:spMk id="9" creationId="{8C86D35B-068B-0A34-9A2D-E772CA4EBE1B}"/>
          </ac:spMkLst>
        </pc:spChg>
        <pc:spChg chg="del">
          <ac:chgData name="Patrick Boily" userId="4ace92db-0572-4382-889e-50f73e2bf144" providerId="ADAL" clId="{8B52C96F-E3F4-4217-BB59-EC9A3B943E9A}" dt="2022-11-22T04:15:36.948" v="5565" actId="478"/>
          <ac:spMkLst>
            <pc:docMk/>
            <pc:sldMk cId="659130856" sldId="2990"/>
            <ac:spMk id="16" creationId="{DC9B9FD5-C23A-BFE5-AEFD-9624FE15F11D}"/>
          </ac:spMkLst>
        </pc:spChg>
        <pc:picChg chg="add mod">
          <ac:chgData name="Patrick Boily" userId="4ace92db-0572-4382-889e-50f73e2bf144" providerId="ADAL" clId="{8B52C96F-E3F4-4217-BB59-EC9A3B943E9A}" dt="2022-11-22T04:16:11.582" v="5573" actId="12788"/>
          <ac:picMkLst>
            <pc:docMk/>
            <pc:sldMk cId="659130856" sldId="2990"/>
            <ac:picMk id="2" creationId="{AC2773FA-1D40-2071-46DE-778F5984E05D}"/>
          </ac:picMkLst>
        </pc:picChg>
        <pc:picChg chg="del">
          <ac:chgData name="Patrick Boily" userId="4ace92db-0572-4382-889e-50f73e2bf144" providerId="ADAL" clId="{8B52C96F-E3F4-4217-BB59-EC9A3B943E9A}" dt="2022-11-22T04:15:34.063" v="5564" actId="478"/>
          <ac:picMkLst>
            <pc:docMk/>
            <pc:sldMk cId="659130856" sldId="2990"/>
            <ac:picMk id="11" creationId="{B51CCDE9-8AD2-6FB5-17E1-EAABAF67643C}"/>
          </ac:picMkLst>
        </pc:picChg>
      </pc:sldChg>
      <pc:sldChg chg="modSp add mod">
        <pc:chgData name="Patrick Boily" userId="4ace92db-0572-4382-889e-50f73e2bf144" providerId="ADAL" clId="{8B52C96F-E3F4-4217-BB59-EC9A3B943E9A}" dt="2022-11-22T04:19:41.248" v="5766" actId="5793"/>
        <pc:sldMkLst>
          <pc:docMk/>
          <pc:sldMk cId="2877251012" sldId="2991"/>
        </pc:sldMkLst>
        <pc:spChg chg="mod">
          <ac:chgData name="Patrick Boily" userId="4ace92db-0572-4382-889e-50f73e2bf144" providerId="ADAL" clId="{8B52C96F-E3F4-4217-BB59-EC9A3B943E9A}" dt="2022-11-22T04:17:35.022" v="5647" actId="20577"/>
          <ac:spMkLst>
            <pc:docMk/>
            <pc:sldMk cId="2877251012" sldId="2991"/>
            <ac:spMk id="2" creationId="{C9B165E7-9B1C-6ACB-1645-E8ECAE8F53E3}"/>
          </ac:spMkLst>
        </pc:spChg>
        <pc:spChg chg="mod">
          <ac:chgData name="Patrick Boily" userId="4ace92db-0572-4382-889e-50f73e2bf144" providerId="ADAL" clId="{8B52C96F-E3F4-4217-BB59-EC9A3B943E9A}" dt="2022-11-22T04:19:41.248" v="5766" actId="5793"/>
          <ac:spMkLst>
            <pc:docMk/>
            <pc:sldMk cId="2877251012" sldId="2991"/>
            <ac:spMk id="3" creationId="{3BAC2711-C899-5E4A-DED7-1D901BD387E9}"/>
          </ac:spMkLst>
        </pc:spChg>
      </pc:sldChg>
      <pc:sldChg chg="modSp add mod">
        <pc:chgData name="Patrick Boily" userId="4ace92db-0572-4382-889e-50f73e2bf144" providerId="ADAL" clId="{8B52C96F-E3F4-4217-BB59-EC9A3B943E9A}" dt="2022-11-22T04:23:40.341" v="5808" actId="20577"/>
        <pc:sldMkLst>
          <pc:docMk/>
          <pc:sldMk cId="1317238762" sldId="2992"/>
        </pc:sldMkLst>
        <pc:spChg chg="mod">
          <ac:chgData name="Patrick Boily" userId="4ace92db-0572-4382-889e-50f73e2bf144" providerId="ADAL" clId="{8B52C96F-E3F4-4217-BB59-EC9A3B943E9A}" dt="2022-11-22T04:23:40.341" v="5808" actId="20577"/>
          <ac:spMkLst>
            <pc:docMk/>
            <pc:sldMk cId="1317238762" sldId="2992"/>
            <ac:spMk id="3" creationId="{3BAC2711-C899-5E4A-DED7-1D901BD387E9}"/>
          </ac:spMkLst>
        </pc:spChg>
      </pc:sldChg>
      <pc:sldChg chg="modSp add mod">
        <pc:chgData name="Patrick Boily" userId="4ace92db-0572-4382-889e-50f73e2bf144" providerId="ADAL" clId="{8B52C96F-E3F4-4217-BB59-EC9A3B943E9A}" dt="2022-11-22T04:26:43.590" v="6186" actId="20577"/>
        <pc:sldMkLst>
          <pc:docMk/>
          <pc:sldMk cId="3253064403" sldId="2993"/>
        </pc:sldMkLst>
        <pc:spChg chg="mod">
          <ac:chgData name="Patrick Boily" userId="4ace92db-0572-4382-889e-50f73e2bf144" providerId="ADAL" clId="{8B52C96F-E3F4-4217-BB59-EC9A3B943E9A}" dt="2022-11-22T04:24:04.195" v="5838" actId="20577"/>
          <ac:spMkLst>
            <pc:docMk/>
            <pc:sldMk cId="3253064403" sldId="2993"/>
            <ac:spMk id="2" creationId="{C9B165E7-9B1C-6ACB-1645-E8ECAE8F53E3}"/>
          </ac:spMkLst>
        </pc:spChg>
        <pc:spChg chg="mod">
          <ac:chgData name="Patrick Boily" userId="4ace92db-0572-4382-889e-50f73e2bf144" providerId="ADAL" clId="{8B52C96F-E3F4-4217-BB59-EC9A3B943E9A}" dt="2022-11-22T04:26:43.590" v="6186" actId="20577"/>
          <ac:spMkLst>
            <pc:docMk/>
            <pc:sldMk cId="3253064403" sldId="2993"/>
            <ac:spMk id="3" creationId="{3BAC2711-C899-5E4A-DED7-1D901BD387E9}"/>
          </ac:spMkLst>
        </pc:spChg>
      </pc:sldChg>
      <pc:sldChg chg="modSp add mod">
        <pc:chgData name="Patrick Boily" userId="4ace92db-0572-4382-889e-50f73e2bf144" providerId="ADAL" clId="{8B52C96F-E3F4-4217-BB59-EC9A3B943E9A}" dt="2022-11-22T13:42:22.773" v="7056" actId="20577"/>
        <pc:sldMkLst>
          <pc:docMk/>
          <pc:sldMk cId="3010471004" sldId="2994"/>
        </pc:sldMkLst>
        <pc:spChg chg="mod">
          <ac:chgData name="Patrick Boily" userId="4ace92db-0572-4382-889e-50f73e2bf144" providerId="ADAL" clId="{8B52C96F-E3F4-4217-BB59-EC9A3B943E9A}" dt="2022-11-22T13:42:22.773" v="7056" actId="20577"/>
          <ac:spMkLst>
            <pc:docMk/>
            <pc:sldMk cId="3010471004" sldId="2994"/>
            <ac:spMk id="3" creationId="{3BAC2711-C899-5E4A-DED7-1D901BD387E9}"/>
          </ac:spMkLst>
        </pc:spChg>
      </pc:sldChg>
      <pc:sldChg chg="add del">
        <pc:chgData name="Patrick Boily" userId="4ace92db-0572-4382-889e-50f73e2bf144" providerId="ADAL" clId="{8B52C96F-E3F4-4217-BB59-EC9A3B943E9A}" dt="2022-11-22T13:38:53.341" v="6924" actId="47"/>
        <pc:sldMkLst>
          <pc:docMk/>
          <pc:sldMk cId="894576357" sldId="2995"/>
        </pc:sldMkLst>
      </pc:sldChg>
      <pc:sldChg chg="delSp add mod">
        <pc:chgData name="Patrick Boily" userId="4ace92db-0572-4382-889e-50f73e2bf144" providerId="ADAL" clId="{8B52C96F-E3F4-4217-BB59-EC9A3B943E9A}" dt="2022-11-22T13:42:11.622" v="7050" actId="478"/>
        <pc:sldMkLst>
          <pc:docMk/>
          <pc:sldMk cId="4129268350" sldId="2996"/>
        </pc:sldMkLst>
        <pc:spChg chg="del">
          <ac:chgData name="Patrick Boily" userId="4ace92db-0572-4382-889e-50f73e2bf144" providerId="ADAL" clId="{8B52C96F-E3F4-4217-BB59-EC9A3B943E9A}" dt="2022-11-22T13:42:11.622" v="7050" actId="478"/>
          <ac:spMkLst>
            <pc:docMk/>
            <pc:sldMk cId="4129268350" sldId="2996"/>
            <ac:spMk id="6" creationId="{1A8BAEEE-5FEB-9990-3080-23AA695C2AFA}"/>
          </ac:spMkLst>
        </pc:spChg>
        <pc:spChg chg="del">
          <ac:chgData name="Patrick Boily" userId="4ace92db-0572-4382-889e-50f73e2bf144" providerId="ADAL" clId="{8B52C96F-E3F4-4217-BB59-EC9A3B943E9A}" dt="2022-11-22T13:42:11.622" v="7050" actId="478"/>
          <ac:spMkLst>
            <pc:docMk/>
            <pc:sldMk cId="4129268350" sldId="2996"/>
            <ac:spMk id="7" creationId="{EA3AFA1D-FA54-D42F-8991-7256B2F6AE88}"/>
          </ac:spMkLst>
        </pc:spChg>
        <pc:spChg chg="del">
          <ac:chgData name="Patrick Boily" userId="4ace92db-0572-4382-889e-50f73e2bf144" providerId="ADAL" clId="{8B52C96F-E3F4-4217-BB59-EC9A3B943E9A}" dt="2022-11-22T13:42:11.622" v="7050" actId="478"/>
          <ac:spMkLst>
            <pc:docMk/>
            <pc:sldMk cId="4129268350" sldId="2996"/>
            <ac:spMk id="8" creationId="{D0DC9DF8-2EBC-7B5C-03DC-1D683B5EEAF5}"/>
          </ac:spMkLst>
        </pc:spChg>
      </pc:sldChg>
      <pc:sldChg chg="modSp add mod">
        <pc:chgData name="Patrick Boily" userId="4ace92db-0572-4382-889e-50f73e2bf144" providerId="ADAL" clId="{8B52C96F-E3F4-4217-BB59-EC9A3B943E9A}" dt="2022-11-22T15:46:03.662" v="10267" actId="20577"/>
        <pc:sldMkLst>
          <pc:docMk/>
          <pc:sldMk cId="1911291903" sldId="2997"/>
        </pc:sldMkLst>
        <pc:spChg chg="mod">
          <ac:chgData name="Patrick Boily" userId="4ace92db-0572-4382-889e-50f73e2bf144" providerId="ADAL" clId="{8B52C96F-E3F4-4217-BB59-EC9A3B943E9A}" dt="2022-11-22T15:46:03.662" v="10267" actId="20577"/>
          <ac:spMkLst>
            <pc:docMk/>
            <pc:sldMk cId="1911291903" sldId="2997"/>
            <ac:spMk id="3" creationId="{3BAC2711-C899-5E4A-DED7-1D901BD387E9}"/>
          </ac:spMkLst>
        </pc:spChg>
      </pc:sldChg>
      <pc:sldChg chg="modSp add del mod">
        <pc:chgData name="Patrick Boily" userId="4ace92db-0572-4382-889e-50f73e2bf144" providerId="ADAL" clId="{8B52C96F-E3F4-4217-BB59-EC9A3B943E9A}" dt="2022-11-22T14:27:09.088" v="8548" actId="47"/>
        <pc:sldMkLst>
          <pc:docMk/>
          <pc:sldMk cId="4117597808" sldId="2997"/>
        </pc:sldMkLst>
        <pc:spChg chg="mod">
          <ac:chgData name="Patrick Boily" userId="4ace92db-0572-4382-889e-50f73e2bf144" providerId="ADAL" clId="{8B52C96F-E3F4-4217-BB59-EC9A3B943E9A}" dt="2022-11-22T14:26:23.133" v="8517" actId="21"/>
          <ac:spMkLst>
            <pc:docMk/>
            <pc:sldMk cId="4117597808" sldId="2997"/>
            <ac:spMk id="6" creationId="{0D0D3A08-413F-D1E2-EC2C-F755A9F57264}"/>
          </ac:spMkLst>
        </pc:spChg>
      </pc:sldChg>
      <pc:sldChg chg="addSp delSp modSp add mod">
        <pc:chgData name="Patrick Boily" userId="4ace92db-0572-4382-889e-50f73e2bf144" providerId="ADAL" clId="{8B52C96F-E3F4-4217-BB59-EC9A3B943E9A}" dt="2022-11-22T14:58:47.899" v="8753" actId="14100"/>
        <pc:sldMkLst>
          <pc:docMk/>
          <pc:sldMk cId="1764054794" sldId="2998"/>
        </pc:sldMkLst>
        <pc:spChg chg="del">
          <ac:chgData name="Patrick Boily" userId="4ace92db-0572-4382-889e-50f73e2bf144" providerId="ADAL" clId="{8B52C96F-E3F4-4217-BB59-EC9A3B943E9A}" dt="2022-11-22T14:55:09.868" v="8738" actId="478"/>
          <ac:spMkLst>
            <pc:docMk/>
            <pc:sldMk cId="1764054794" sldId="2998"/>
            <ac:spMk id="2" creationId="{256320BE-2E1E-FB74-8C4F-755D90F8C198}"/>
          </ac:spMkLst>
        </pc:spChg>
        <pc:picChg chg="del">
          <ac:chgData name="Patrick Boily" userId="4ace92db-0572-4382-889e-50f73e2bf144" providerId="ADAL" clId="{8B52C96F-E3F4-4217-BB59-EC9A3B943E9A}" dt="2022-11-22T14:55:09.868" v="8738" actId="478"/>
          <ac:picMkLst>
            <pc:docMk/>
            <pc:sldMk cId="1764054794" sldId="2998"/>
            <ac:picMk id="3" creationId="{D989BBA6-FB81-ED68-A276-6208D64CDC89}"/>
          </ac:picMkLst>
        </pc:picChg>
        <pc:picChg chg="del">
          <ac:chgData name="Patrick Boily" userId="4ace92db-0572-4382-889e-50f73e2bf144" providerId="ADAL" clId="{8B52C96F-E3F4-4217-BB59-EC9A3B943E9A}" dt="2022-11-22T14:55:09.868" v="8738" actId="478"/>
          <ac:picMkLst>
            <pc:docMk/>
            <pc:sldMk cId="1764054794" sldId="2998"/>
            <ac:picMk id="4" creationId="{9D604558-EBB7-2037-F019-3A97B669C843}"/>
          </ac:picMkLst>
        </pc:picChg>
        <pc:picChg chg="del">
          <ac:chgData name="Patrick Boily" userId="4ace92db-0572-4382-889e-50f73e2bf144" providerId="ADAL" clId="{8B52C96F-E3F4-4217-BB59-EC9A3B943E9A}" dt="2022-11-22T14:55:09.868" v="8738" actId="478"/>
          <ac:picMkLst>
            <pc:docMk/>
            <pc:sldMk cId="1764054794" sldId="2998"/>
            <ac:picMk id="5" creationId="{282368D5-AB44-5803-E9D5-03B7C0F9FCB6}"/>
          </ac:picMkLst>
        </pc:picChg>
        <pc:picChg chg="add mod">
          <ac:chgData name="Patrick Boily" userId="4ace92db-0572-4382-889e-50f73e2bf144" providerId="ADAL" clId="{8B52C96F-E3F4-4217-BB59-EC9A3B943E9A}" dt="2022-11-22T14:58:47.899" v="8753" actId="14100"/>
          <ac:picMkLst>
            <pc:docMk/>
            <pc:sldMk cId="1764054794" sldId="2998"/>
            <ac:picMk id="6" creationId="{D655FCF6-4634-E789-DD34-624705D8EE63}"/>
          </ac:picMkLst>
        </pc:picChg>
      </pc:sldChg>
      <pc:sldChg chg="addSp delSp modSp add mod">
        <pc:chgData name="Patrick Boily" userId="4ace92db-0572-4382-889e-50f73e2bf144" providerId="ADAL" clId="{8B52C96F-E3F4-4217-BB59-EC9A3B943E9A}" dt="2022-11-22T15:02:56.414" v="8900" actId="114"/>
        <pc:sldMkLst>
          <pc:docMk/>
          <pc:sldMk cId="629712058" sldId="2999"/>
        </pc:sldMkLst>
        <pc:spChg chg="add mod">
          <ac:chgData name="Patrick Boily" userId="4ace92db-0572-4382-889e-50f73e2bf144" providerId="ADAL" clId="{8B52C96F-E3F4-4217-BB59-EC9A3B943E9A}" dt="2022-11-22T15:02:56.414" v="8900" actId="114"/>
          <ac:spMkLst>
            <pc:docMk/>
            <pc:sldMk cId="629712058" sldId="2999"/>
            <ac:spMk id="8" creationId="{1BBADBD1-2425-C0CB-FE78-C40D338D1EB7}"/>
          </ac:spMkLst>
        </pc:spChg>
        <pc:picChg chg="add mod">
          <ac:chgData name="Patrick Boily" userId="4ace92db-0572-4382-889e-50f73e2bf144" providerId="ADAL" clId="{8B52C96F-E3F4-4217-BB59-EC9A3B943E9A}" dt="2022-11-22T14:58:53.994" v="8775" actId="1038"/>
          <ac:picMkLst>
            <pc:docMk/>
            <pc:sldMk cId="629712058" sldId="2999"/>
            <ac:picMk id="3" creationId="{CF999B79-C745-8311-EF0C-062742811AD2}"/>
          </ac:picMkLst>
        </pc:picChg>
        <pc:picChg chg="add mod">
          <ac:chgData name="Patrick Boily" userId="4ace92db-0572-4382-889e-50f73e2bf144" providerId="ADAL" clId="{8B52C96F-E3F4-4217-BB59-EC9A3B943E9A}" dt="2022-11-22T14:58:34.977" v="8751" actId="14100"/>
          <ac:picMkLst>
            <pc:docMk/>
            <pc:sldMk cId="629712058" sldId="2999"/>
            <ac:picMk id="5" creationId="{18E30FC5-23B2-39EE-601E-07D20A5E2544}"/>
          </ac:picMkLst>
        </pc:picChg>
        <pc:picChg chg="del">
          <ac:chgData name="Patrick Boily" userId="4ace92db-0572-4382-889e-50f73e2bf144" providerId="ADAL" clId="{8B52C96F-E3F4-4217-BB59-EC9A3B943E9A}" dt="2022-11-22T14:58:04.033" v="8741" actId="478"/>
          <ac:picMkLst>
            <pc:docMk/>
            <pc:sldMk cId="629712058" sldId="2999"/>
            <ac:picMk id="6" creationId="{D655FCF6-4634-E789-DD34-624705D8EE63}"/>
          </ac:picMkLst>
        </pc:picChg>
      </pc:sldChg>
      <pc:sldChg chg="addSp modSp add mod">
        <pc:chgData name="Patrick Boily" userId="4ace92db-0572-4382-889e-50f73e2bf144" providerId="ADAL" clId="{8B52C96F-E3F4-4217-BB59-EC9A3B943E9A}" dt="2022-11-22T15:04:58.049" v="9026" actId="20577"/>
        <pc:sldMkLst>
          <pc:docMk/>
          <pc:sldMk cId="4069011015" sldId="3000"/>
        </pc:sldMkLst>
        <pc:spChg chg="mod">
          <ac:chgData name="Patrick Boily" userId="4ace92db-0572-4382-889e-50f73e2bf144" providerId="ADAL" clId="{8B52C96F-E3F4-4217-BB59-EC9A3B943E9A}" dt="2022-11-22T15:01:41.125" v="8876" actId="20577"/>
          <ac:spMkLst>
            <pc:docMk/>
            <pc:sldMk cId="4069011015" sldId="3000"/>
            <ac:spMk id="2" creationId="{C9B165E7-9B1C-6ACB-1645-E8ECAE8F53E3}"/>
          </ac:spMkLst>
        </pc:spChg>
        <pc:spChg chg="mod">
          <ac:chgData name="Patrick Boily" userId="4ace92db-0572-4382-889e-50f73e2bf144" providerId="ADAL" clId="{8B52C96F-E3F4-4217-BB59-EC9A3B943E9A}" dt="2022-11-22T15:04:58.049" v="9026" actId="20577"/>
          <ac:spMkLst>
            <pc:docMk/>
            <pc:sldMk cId="4069011015" sldId="3000"/>
            <ac:spMk id="3" creationId="{3BAC2711-C899-5E4A-DED7-1D901BD387E9}"/>
          </ac:spMkLst>
        </pc:spChg>
        <pc:spChg chg="add mod">
          <ac:chgData name="Patrick Boily" userId="4ace92db-0572-4382-889e-50f73e2bf144" providerId="ADAL" clId="{8B52C96F-E3F4-4217-BB59-EC9A3B943E9A}" dt="2022-11-22T15:03:23.269" v="8904" actId="255"/>
          <ac:spMkLst>
            <pc:docMk/>
            <pc:sldMk cId="4069011015" sldId="3000"/>
            <ac:spMk id="6" creationId="{D597E06B-3EE8-6192-881A-8E6A89B14F87}"/>
          </ac:spMkLst>
        </pc:spChg>
      </pc:sldChg>
      <pc:sldChg chg="modSp add mod">
        <pc:chgData name="Patrick Boily" userId="4ace92db-0572-4382-889e-50f73e2bf144" providerId="ADAL" clId="{8B52C96F-E3F4-4217-BB59-EC9A3B943E9A}" dt="2022-11-22T15:07:47.907" v="9176" actId="20577"/>
        <pc:sldMkLst>
          <pc:docMk/>
          <pc:sldMk cId="650830449" sldId="3001"/>
        </pc:sldMkLst>
        <pc:spChg chg="mod">
          <ac:chgData name="Patrick Boily" userId="4ace92db-0572-4382-889e-50f73e2bf144" providerId="ADAL" clId="{8B52C96F-E3F4-4217-BB59-EC9A3B943E9A}" dt="2022-11-22T15:07:47.907" v="9176" actId="20577"/>
          <ac:spMkLst>
            <pc:docMk/>
            <pc:sldMk cId="650830449" sldId="3001"/>
            <ac:spMk id="3" creationId="{3BAC2711-C899-5E4A-DED7-1D901BD387E9}"/>
          </ac:spMkLst>
        </pc:spChg>
      </pc:sldChg>
      <pc:sldChg chg="modSp add mod">
        <pc:chgData name="Patrick Boily" userId="4ace92db-0572-4382-889e-50f73e2bf144" providerId="ADAL" clId="{8B52C96F-E3F4-4217-BB59-EC9A3B943E9A}" dt="2022-11-23T01:19:58.777" v="13235" actId="20577"/>
        <pc:sldMkLst>
          <pc:docMk/>
          <pc:sldMk cId="2404929405" sldId="3002"/>
        </pc:sldMkLst>
        <pc:spChg chg="mod">
          <ac:chgData name="Patrick Boily" userId="4ace92db-0572-4382-889e-50f73e2bf144" providerId="ADAL" clId="{8B52C96F-E3F4-4217-BB59-EC9A3B943E9A}" dt="2022-11-23T01:19:58.777" v="13235" actId="20577"/>
          <ac:spMkLst>
            <pc:docMk/>
            <pc:sldMk cId="2404929405" sldId="3002"/>
            <ac:spMk id="4" creationId="{7808A161-B256-B08C-D488-A2ABDA9602A6}"/>
          </ac:spMkLst>
        </pc:spChg>
        <pc:spChg chg="mod">
          <ac:chgData name="Patrick Boily" userId="4ace92db-0572-4382-889e-50f73e2bf144" providerId="ADAL" clId="{8B52C96F-E3F4-4217-BB59-EC9A3B943E9A}" dt="2022-11-22T15:28:38.927" v="10005" actId="20577"/>
          <ac:spMkLst>
            <pc:docMk/>
            <pc:sldMk cId="2404929405" sldId="3002"/>
            <ac:spMk id="6" creationId="{0D0D3A08-413F-D1E2-EC2C-F755A9F57264}"/>
          </ac:spMkLst>
        </pc:spChg>
      </pc:sldChg>
      <pc:sldChg chg="delSp modSp add mod">
        <pc:chgData name="Patrick Boily" userId="4ace92db-0572-4382-889e-50f73e2bf144" providerId="ADAL" clId="{8B52C96F-E3F4-4217-BB59-EC9A3B943E9A}" dt="2022-11-22T15:18:22.579" v="9473" actId="20577"/>
        <pc:sldMkLst>
          <pc:docMk/>
          <pc:sldMk cId="2215414150" sldId="3003"/>
        </pc:sldMkLst>
        <pc:spChg chg="mod">
          <ac:chgData name="Patrick Boily" userId="4ace92db-0572-4382-889e-50f73e2bf144" providerId="ADAL" clId="{8B52C96F-E3F4-4217-BB59-EC9A3B943E9A}" dt="2022-11-22T15:17:30.735" v="9404" actId="20577"/>
          <ac:spMkLst>
            <pc:docMk/>
            <pc:sldMk cId="2215414150" sldId="3003"/>
            <ac:spMk id="2" creationId="{C9B165E7-9B1C-6ACB-1645-E8ECAE8F53E3}"/>
          </ac:spMkLst>
        </pc:spChg>
        <pc:spChg chg="mod">
          <ac:chgData name="Patrick Boily" userId="4ace92db-0572-4382-889e-50f73e2bf144" providerId="ADAL" clId="{8B52C96F-E3F4-4217-BB59-EC9A3B943E9A}" dt="2022-11-22T15:18:22.579" v="9473" actId="20577"/>
          <ac:spMkLst>
            <pc:docMk/>
            <pc:sldMk cId="2215414150" sldId="3003"/>
            <ac:spMk id="3" creationId="{3BAC2711-C899-5E4A-DED7-1D901BD387E9}"/>
          </ac:spMkLst>
        </pc:spChg>
        <pc:spChg chg="del">
          <ac:chgData name="Patrick Boily" userId="4ace92db-0572-4382-889e-50f73e2bf144" providerId="ADAL" clId="{8B52C96F-E3F4-4217-BB59-EC9A3B943E9A}" dt="2022-11-22T15:16:48.492" v="9375" actId="478"/>
          <ac:spMkLst>
            <pc:docMk/>
            <pc:sldMk cId="2215414150" sldId="3003"/>
            <ac:spMk id="6" creationId="{D597E06B-3EE8-6192-881A-8E6A89B14F87}"/>
          </ac:spMkLst>
        </pc:spChg>
      </pc:sldChg>
      <pc:sldChg chg="modSp add mod">
        <pc:chgData name="Patrick Boily" userId="4ace92db-0572-4382-889e-50f73e2bf144" providerId="ADAL" clId="{8B52C96F-E3F4-4217-BB59-EC9A3B943E9A}" dt="2022-11-22T15:20:18.208" v="9514" actId="20577"/>
        <pc:sldMkLst>
          <pc:docMk/>
          <pc:sldMk cId="1265997605" sldId="3004"/>
        </pc:sldMkLst>
        <pc:spChg chg="mod">
          <ac:chgData name="Patrick Boily" userId="4ace92db-0572-4382-889e-50f73e2bf144" providerId="ADAL" clId="{8B52C96F-E3F4-4217-BB59-EC9A3B943E9A}" dt="2022-11-22T15:20:18.208" v="9514" actId="20577"/>
          <ac:spMkLst>
            <pc:docMk/>
            <pc:sldMk cId="1265997605" sldId="3004"/>
            <ac:spMk id="3" creationId="{3BAC2711-C899-5E4A-DED7-1D901BD387E9}"/>
          </ac:spMkLst>
        </pc:spChg>
      </pc:sldChg>
      <pc:sldChg chg="modSp add mod">
        <pc:chgData name="Patrick Boily" userId="4ace92db-0572-4382-889e-50f73e2bf144" providerId="ADAL" clId="{8B52C96F-E3F4-4217-BB59-EC9A3B943E9A}" dt="2022-11-22T15:21:57.200" v="9548" actId="20577"/>
        <pc:sldMkLst>
          <pc:docMk/>
          <pc:sldMk cId="198382687" sldId="3005"/>
        </pc:sldMkLst>
        <pc:spChg chg="mod">
          <ac:chgData name="Patrick Boily" userId="4ace92db-0572-4382-889e-50f73e2bf144" providerId="ADAL" clId="{8B52C96F-E3F4-4217-BB59-EC9A3B943E9A}" dt="2022-11-22T15:21:57.200" v="9548" actId="20577"/>
          <ac:spMkLst>
            <pc:docMk/>
            <pc:sldMk cId="198382687" sldId="3005"/>
            <ac:spMk id="3" creationId="{3BAC2711-C899-5E4A-DED7-1D901BD387E9}"/>
          </ac:spMkLst>
        </pc:spChg>
      </pc:sldChg>
      <pc:sldChg chg="addSp modSp add mod">
        <pc:chgData name="Patrick Boily" userId="4ace92db-0572-4382-889e-50f73e2bf144" providerId="ADAL" clId="{8B52C96F-E3F4-4217-BB59-EC9A3B943E9A}" dt="2022-11-22T15:26:19.370" v="9721" actId="255"/>
        <pc:sldMkLst>
          <pc:docMk/>
          <pc:sldMk cId="153603007" sldId="3006"/>
        </pc:sldMkLst>
        <pc:spChg chg="mod">
          <ac:chgData name="Patrick Boily" userId="4ace92db-0572-4382-889e-50f73e2bf144" providerId="ADAL" clId="{8B52C96F-E3F4-4217-BB59-EC9A3B943E9A}" dt="2022-11-22T15:22:43.744" v="9574" actId="20577"/>
          <ac:spMkLst>
            <pc:docMk/>
            <pc:sldMk cId="153603007" sldId="3006"/>
            <ac:spMk id="2" creationId="{C9B165E7-9B1C-6ACB-1645-E8ECAE8F53E3}"/>
          </ac:spMkLst>
        </pc:spChg>
        <pc:spChg chg="mod">
          <ac:chgData name="Patrick Boily" userId="4ace92db-0572-4382-889e-50f73e2bf144" providerId="ADAL" clId="{8B52C96F-E3F4-4217-BB59-EC9A3B943E9A}" dt="2022-11-22T15:25:41.626" v="9713" actId="20577"/>
          <ac:spMkLst>
            <pc:docMk/>
            <pc:sldMk cId="153603007" sldId="3006"/>
            <ac:spMk id="3" creationId="{3BAC2711-C899-5E4A-DED7-1D901BD387E9}"/>
          </ac:spMkLst>
        </pc:spChg>
        <pc:spChg chg="add mod">
          <ac:chgData name="Patrick Boily" userId="4ace92db-0572-4382-889e-50f73e2bf144" providerId="ADAL" clId="{8B52C96F-E3F4-4217-BB59-EC9A3B943E9A}" dt="2022-11-22T15:26:19.370" v="9721" actId="255"/>
          <ac:spMkLst>
            <pc:docMk/>
            <pc:sldMk cId="153603007" sldId="3006"/>
            <ac:spMk id="7" creationId="{16B22AB7-5341-FB9A-8C46-F89C9C3AD622}"/>
          </ac:spMkLst>
        </pc:spChg>
        <pc:picChg chg="add mod">
          <ac:chgData name="Patrick Boily" userId="4ace92db-0572-4382-889e-50f73e2bf144" providerId="ADAL" clId="{8B52C96F-E3F4-4217-BB59-EC9A3B943E9A}" dt="2022-11-22T15:25:26.964" v="9707" actId="1076"/>
          <ac:picMkLst>
            <pc:docMk/>
            <pc:sldMk cId="153603007" sldId="3006"/>
            <ac:picMk id="6" creationId="{964AB4C3-C2B5-3D48-B736-2B5D7AC7216F}"/>
          </ac:picMkLst>
        </pc:picChg>
      </pc:sldChg>
      <pc:sldChg chg="modSp add mod">
        <pc:chgData name="Patrick Boily" userId="4ace92db-0572-4382-889e-50f73e2bf144" providerId="ADAL" clId="{8B52C96F-E3F4-4217-BB59-EC9A3B943E9A}" dt="2022-11-22T15:35:16.132" v="10090"/>
        <pc:sldMkLst>
          <pc:docMk/>
          <pc:sldMk cId="413641800" sldId="3007"/>
        </pc:sldMkLst>
        <pc:spChg chg="mod">
          <ac:chgData name="Patrick Boily" userId="4ace92db-0572-4382-889e-50f73e2bf144" providerId="ADAL" clId="{8B52C96F-E3F4-4217-BB59-EC9A3B943E9A}" dt="2022-11-22T15:35:16.132" v="10090"/>
          <ac:spMkLst>
            <pc:docMk/>
            <pc:sldMk cId="413641800" sldId="3007"/>
            <ac:spMk id="3" creationId="{E3A0669C-DD50-5A19-8D4A-2A865661DAB9}"/>
          </ac:spMkLst>
        </pc:spChg>
      </pc:sldChg>
      <pc:sldChg chg="modSp add mod">
        <pc:chgData name="Patrick Boily" userId="4ace92db-0572-4382-889e-50f73e2bf144" providerId="ADAL" clId="{8B52C96F-E3F4-4217-BB59-EC9A3B943E9A}" dt="2022-11-23T04:15:06.363" v="14837" actId="20577"/>
        <pc:sldMkLst>
          <pc:docMk/>
          <pc:sldMk cId="2937688224" sldId="3008"/>
        </pc:sldMkLst>
        <pc:spChg chg="mod">
          <ac:chgData name="Patrick Boily" userId="4ace92db-0572-4382-889e-50f73e2bf144" providerId="ADAL" clId="{8B52C96F-E3F4-4217-BB59-EC9A3B943E9A}" dt="2022-11-23T04:15:06.363" v="14837" actId="20577"/>
          <ac:spMkLst>
            <pc:docMk/>
            <pc:sldMk cId="2937688224" sldId="3008"/>
            <ac:spMk id="3" creationId="{E3A0669C-DD50-5A19-8D4A-2A865661DAB9}"/>
          </ac:spMkLst>
        </pc:spChg>
      </pc:sldChg>
      <pc:sldChg chg="modSp add mod">
        <pc:chgData name="Patrick Boily" userId="4ace92db-0572-4382-889e-50f73e2bf144" providerId="ADAL" clId="{8B52C96F-E3F4-4217-BB59-EC9A3B943E9A}" dt="2022-11-23T04:16:32.094" v="14840" actId="255"/>
        <pc:sldMkLst>
          <pc:docMk/>
          <pc:sldMk cId="3764981576" sldId="3009"/>
        </pc:sldMkLst>
        <pc:spChg chg="mod">
          <ac:chgData name="Patrick Boily" userId="4ace92db-0572-4382-889e-50f73e2bf144" providerId="ADAL" clId="{8B52C96F-E3F4-4217-BB59-EC9A3B943E9A}" dt="2022-11-23T04:16:32.094" v="14840" actId="255"/>
          <ac:spMkLst>
            <pc:docMk/>
            <pc:sldMk cId="3764981576" sldId="3009"/>
            <ac:spMk id="3" creationId="{E3A0669C-DD50-5A19-8D4A-2A865661DAB9}"/>
          </ac:spMkLst>
        </pc:spChg>
      </pc:sldChg>
      <pc:sldChg chg="addSp delSp modSp add mod">
        <pc:chgData name="Patrick Boily" userId="4ace92db-0572-4382-889e-50f73e2bf144" providerId="ADAL" clId="{8B52C96F-E3F4-4217-BB59-EC9A3B943E9A}" dt="2022-11-22T17:25:38.278" v="10566" actId="1035"/>
        <pc:sldMkLst>
          <pc:docMk/>
          <pc:sldMk cId="2688469111" sldId="3010"/>
        </pc:sldMkLst>
        <pc:spChg chg="add del mod">
          <ac:chgData name="Patrick Boily" userId="4ace92db-0572-4382-889e-50f73e2bf144" providerId="ADAL" clId="{8B52C96F-E3F4-4217-BB59-EC9A3B943E9A}" dt="2022-11-22T17:24:42.169" v="10542" actId="931"/>
          <ac:spMkLst>
            <pc:docMk/>
            <pc:sldMk cId="2688469111" sldId="3010"/>
            <ac:spMk id="8" creationId="{0802F25A-BB00-783D-A8BA-11A690909CB8}"/>
          </ac:spMkLst>
        </pc:spChg>
        <pc:picChg chg="del">
          <ac:chgData name="Patrick Boily" userId="4ace92db-0572-4382-889e-50f73e2bf144" providerId="ADAL" clId="{8B52C96F-E3F4-4217-BB59-EC9A3B943E9A}" dt="2022-11-22T17:24:29.005" v="10541" actId="478"/>
          <ac:picMkLst>
            <pc:docMk/>
            <pc:sldMk cId="2688469111" sldId="3010"/>
            <ac:picMk id="7" creationId="{EFDDFA1D-5041-738E-B37B-DBE6FEECCBF5}"/>
          </ac:picMkLst>
        </pc:picChg>
        <pc:picChg chg="add mod">
          <ac:chgData name="Patrick Boily" userId="4ace92db-0572-4382-889e-50f73e2bf144" providerId="ADAL" clId="{8B52C96F-E3F4-4217-BB59-EC9A3B943E9A}" dt="2022-11-22T17:25:38.278" v="10566" actId="1035"/>
          <ac:picMkLst>
            <pc:docMk/>
            <pc:sldMk cId="2688469111" sldId="3010"/>
            <ac:picMk id="10" creationId="{EAD194C2-C73E-0984-000D-A590BCCCB653}"/>
          </ac:picMkLst>
        </pc:picChg>
        <pc:picChg chg="add mod">
          <ac:chgData name="Patrick Boily" userId="4ace92db-0572-4382-889e-50f73e2bf144" providerId="ADAL" clId="{8B52C96F-E3F4-4217-BB59-EC9A3B943E9A}" dt="2022-11-22T17:25:38.278" v="10566" actId="1035"/>
          <ac:picMkLst>
            <pc:docMk/>
            <pc:sldMk cId="2688469111" sldId="3010"/>
            <ac:picMk id="12" creationId="{118E160E-A5AB-3299-7A69-1593DB1C36A5}"/>
          </ac:picMkLst>
        </pc:picChg>
      </pc:sldChg>
      <pc:sldChg chg="modSp add mod">
        <pc:chgData name="Patrick Boily" userId="4ace92db-0572-4382-889e-50f73e2bf144" providerId="ADAL" clId="{8B52C96F-E3F4-4217-BB59-EC9A3B943E9A}" dt="2022-11-22T16:27:18.722" v="10399" actId="113"/>
        <pc:sldMkLst>
          <pc:docMk/>
          <pc:sldMk cId="3569028874" sldId="3011"/>
        </pc:sldMkLst>
        <pc:spChg chg="mod">
          <ac:chgData name="Patrick Boily" userId="4ace92db-0572-4382-889e-50f73e2bf144" providerId="ADAL" clId="{8B52C96F-E3F4-4217-BB59-EC9A3B943E9A}" dt="2022-11-22T16:27:18.722" v="10399" actId="113"/>
          <ac:spMkLst>
            <pc:docMk/>
            <pc:sldMk cId="3569028874" sldId="3011"/>
            <ac:spMk id="9" creationId="{019A6AD8-912A-CF6C-10F5-A1533D8AD893}"/>
          </ac:spMkLst>
        </pc:spChg>
      </pc:sldChg>
      <pc:sldChg chg="modSp add mod">
        <pc:chgData name="Patrick Boily" userId="4ace92db-0572-4382-889e-50f73e2bf144" providerId="ADAL" clId="{8B52C96F-E3F4-4217-BB59-EC9A3B943E9A}" dt="2022-11-22T17:15:56.354" v="10415"/>
        <pc:sldMkLst>
          <pc:docMk/>
          <pc:sldMk cId="3038020841" sldId="3012"/>
        </pc:sldMkLst>
        <pc:spChg chg="mod">
          <ac:chgData name="Patrick Boily" userId="4ace92db-0572-4382-889e-50f73e2bf144" providerId="ADAL" clId="{8B52C96F-E3F4-4217-BB59-EC9A3B943E9A}" dt="2022-11-22T17:15:56.354" v="10415"/>
          <ac:spMkLst>
            <pc:docMk/>
            <pc:sldMk cId="3038020841" sldId="3012"/>
            <ac:spMk id="9" creationId="{019A6AD8-912A-CF6C-10F5-A1533D8AD893}"/>
          </ac:spMkLst>
        </pc:spChg>
      </pc:sldChg>
      <pc:sldChg chg="modSp add mod">
        <pc:chgData name="Patrick Boily" userId="4ace92db-0572-4382-889e-50f73e2bf144" providerId="ADAL" clId="{8B52C96F-E3F4-4217-BB59-EC9A3B943E9A}" dt="2022-11-22T17:19:58.306" v="10458" actId="20577"/>
        <pc:sldMkLst>
          <pc:docMk/>
          <pc:sldMk cId="2768488774" sldId="3013"/>
        </pc:sldMkLst>
        <pc:spChg chg="mod">
          <ac:chgData name="Patrick Boily" userId="4ace92db-0572-4382-889e-50f73e2bf144" providerId="ADAL" clId="{8B52C96F-E3F4-4217-BB59-EC9A3B943E9A}" dt="2022-11-22T17:19:58.306" v="10458" actId="20577"/>
          <ac:spMkLst>
            <pc:docMk/>
            <pc:sldMk cId="2768488774" sldId="3013"/>
            <ac:spMk id="9" creationId="{019A6AD8-912A-CF6C-10F5-A1533D8AD893}"/>
          </ac:spMkLst>
        </pc:spChg>
      </pc:sldChg>
      <pc:sldChg chg="modSp add mod">
        <pc:chgData name="Patrick Boily" userId="4ace92db-0572-4382-889e-50f73e2bf144" providerId="ADAL" clId="{8B52C96F-E3F4-4217-BB59-EC9A3B943E9A}" dt="2022-11-22T17:23:09.942" v="10539" actId="20577"/>
        <pc:sldMkLst>
          <pc:docMk/>
          <pc:sldMk cId="2040616450" sldId="3014"/>
        </pc:sldMkLst>
        <pc:spChg chg="mod">
          <ac:chgData name="Patrick Boily" userId="4ace92db-0572-4382-889e-50f73e2bf144" providerId="ADAL" clId="{8B52C96F-E3F4-4217-BB59-EC9A3B943E9A}" dt="2022-11-22T17:23:09.942" v="10539" actId="20577"/>
          <ac:spMkLst>
            <pc:docMk/>
            <pc:sldMk cId="2040616450" sldId="3014"/>
            <ac:spMk id="9" creationId="{019A6AD8-912A-CF6C-10F5-A1533D8AD893}"/>
          </ac:spMkLst>
        </pc:spChg>
      </pc:sldChg>
      <pc:sldChg chg="add">
        <pc:chgData name="Patrick Boily" userId="4ace92db-0572-4382-889e-50f73e2bf144" providerId="ADAL" clId="{8B52C96F-E3F4-4217-BB59-EC9A3B943E9A}" dt="2022-11-22T17:23:21.652" v="10540"/>
        <pc:sldMkLst>
          <pc:docMk/>
          <pc:sldMk cId="3562761366" sldId="3015"/>
        </pc:sldMkLst>
      </pc:sldChg>
      <pc:sldChg chg="addSp delSp modSp add mod">
        <pc:chgData name="Patrick Boily" userId="4ace92db-0572-4382-889e-50f73e2bf144" providerId="ADAL" clId="{8B52C96F-E3F4-4217-BB59-EC9A3B943E9A}" dt="2022-11-22T19:53:12.516" v="11489" actId="20577"/>
        <pc:sldMkLst>
          <pc:docMk/>
          <pc:sldMk cId="1561256812" sldId="3016"/>
        </pc:sldMkLst>
        <pc:spChg chg="mod">
          <ac:chgData name="Patrick Boily" userId="4ace92db-0572-4382-889e-50f73e2bf144" providerId="ADAL" clId="{8B52C96F-E3F4-4217-BB59-EC9A3B943E9A}" dt="2022-11-22T19:53:12.516" v="11489" actId="20577"/>
          <ac:spMkLst>
            <pc:docMk/>
            <pc:sldMk cId="1561256812" sldId="3016"/>
            <ac:spMk id="2" creationId="{32A4E323-695A-3055-BC82-E6395CFFE0EF}"/>
          </ac:spMkLst>
        </pc:spChg>
        <pc:spChg chg="add mod">
          <ac:chgData name="Patrick Boily" userId="4ace92db-0572-4382-889e-50f73e2bf144" providerId="ADAL" clId="{8B52C96F-E3F4-4217-BB59-EC9A3B943E9A}" dt="2022-11-22T17:29:31.691" v="10651"/>
          <ac:spMkLst>
            <pc:docMk/>
            <pc:sldMk cId="1561256812" sldId="3016"/>
            <ac:spMk id="3" creationId="{EE6FE666-54C5-1B2A-3AED-59215ECDF5FF}"/>
          </ac:spMkLst>
        </pc:spChg>
        <pc:spChg chg="del">
          <ac:chgData name="Patrick Boily" userId="4ace92db-0572-4382-889e-50f73e2bf144" providerId="ADAL" clId="{8B52C96F-E3F4-4217-BB59-EC9A3B943E9A}" dt="2022-11-22T17:29:31.437" v="10650" actId="478"/>
          <ac:spMkLst>
            <pc:docMk/>
            <pc:sldMk cId="1561256812" sldId="3016"/>
            <ac:spMk id="5" creationId="{BEDDA2D3-5764-91F1-19CA-38FE797E323D}"/>
          </ac:spMkLst>
        </pc:spChg>
      </pc:sldChg>
      <pc:sldChg chg="addSp delSp modSp add mod modClrScheme chgLayout">
        <pc:chgData name="Patrick Boily" userId="4ace92db-0572-4382-889e-50f73e2bf144" providerId="ADAL" clId="{8B52C96F-E3F4-4217-BB59-EC9A3B943E9A}" dt="2022-11-22T18:57:13.738" v="10903"/>
        <pc:sldMkLst>
          <pc:docMk/>
          <pc:sldMk cId="1673797665" sldId="3017"/>
        </pc:sldMkLst>
        <pc:spChg chg="del mod ord">
          <ac:chgData name="Patrick Boily" userId="4ace92db-0572-4382-889e-50f73e2bf144" providerId="ADAL" clId="{8B52C96F-E3F4-4217-BB59-EC9A3B943E9A}" dt="2022-11-22T18:56:58.407" v="10898" actId="478"/>
          <ac:spMkLst>
            <pc:docMk/>
            <pc:sldMk cId="1673797665" sldId="3017"/>
            <ac:spMk id="2" creationId="{C9B165E7-9B1C-6ACB-1645-E8ECAE8F53E3}"/>
          </ac:spMkLst>
        </pc:spChg>
        <pc:spChg chg="del mod ord">
          <ac:chgData name="Patrick Boily" userId="4ace92db-0572-4382-889e-50f73e2bf144" providerId="ADAL" clId="{8B52C96F-E3F4-4217-BB59-EC9A3B943E9A}" dt="2022-11-22T18:57:02.214" v="10899" actId="478"/>
          <ac:spMkLst>
            <pc:docMk/>
            <pc:sldMk cId="1673797665" sldId="3017"/>
            <ac:spMk id="3" creationId="{3BAC2711-C899-5E4A-DED7-1D901BD387E9}"/>
          </ac:spMkLst>
        </pc:spChg>
        <pc:spChg chg="del mod ord">
          <ac:chgData name="Patrick Boily" userId="4ace92db-0572-4382-889e-50f73e2bf144" providerId="ADAL" clId="{8B52C96F-E3F4-4217-BB59-EC9A3B943E9A}" dt="2022-11-22T18:57:09.855" v="10901" actId="478"/>
          <ac:spMkLst>
            <pc:docMk/>
            <pc:sldMk cId="1673797665" sldId="3017"/>
            <ac:spMk id="4" creationId="{000A63FB-2695-6614-30A7-DD3C706E1A7C}"/>
          </ac:spMkLst>
        </pc:spChg>
        <pc:spChg chg="del mod ord">
          <ac:chgData name="Patrick Boily" userId="4ace92db-0572-4382-889e-50f73e2bf144" providerId="ADAL" clId="{8B52C96F-E3F4-4217-BB59-EC9A3B943E9A}" dt="2022-11-22T18:57:13.165" v="10902" actId="478"/>
          <ac:spMkLst>
            <pc:docMk/>
            <pc:sldMk cId="1673797665" sldId="3017"/>
            <ac:spMk id="5" creationId="{589B490A-DA27-56A2-F88D-59A105D5D047}"/>
          </ac:spMkLst>
        </pc:spChg>
        <pc:spChg chg="add mod">
          <ac:chgData name="Patrick Boily" userId="4ace92db-0572-4382-889e-50f73e2bf144" providerId="ADAL" clId="{8B52C96F-E3F4-4217-BB59-EC9A3B943E9A}" dt="2022-11-22T18:57:13.738" v="10903"/>
          <ac:spMkLst>
            <pc:docMk/>
            <pc:sldMk cId="1673797665" sldId="3017"/>
            <ac:spMk id="8" creationId="{28A5ECE9-E9C7-D953-2CED-9B60CE64EF05}"/>
          </ac:spMkLst>
        </pc:spChg>
        <pc:spChg chg="add mod">
          <ac:chgData name="Patrick Boily" userId="4ace92db-0572-4382-889e-50f73e2bf144" providerId="ADAL" clId="{8B52C96F-E3F4-4217-BB59-EC9A3B943E9A}" dt="2022-11-22T18:57:13.738" v="10903"/>
          <ac:spMkLst>
            <pc:docMk/>
            <pc:sldMk cId="1673797665" sldId="3017"/>
            <ac:spMk id="15" creationId="{7ADDF505-80C4-367C-4DAA-FD6E66EB342C}"/>
          </ac:spMkLst>
        </pc:spChg>
        <pc:spChg chg="add mod">
          <ac:chgData name="Patrick Boily" userId="4ace92db-0572-4382-889e-50f73e2bf144" providerId="ADAL" clId="{8B52C96F-E3F4-4217-BB59-EC9A3B943E9A}" dt="2022-11-22T18:57:13.738" v="10903"/>
          <ac:spMkLst>
            <pc:docMk/>
            <pc:sldMk cId="1673797665" sldId="3017"/>
            <ac:spMk id="16" creationId="{9694A355-CF46-8F6E-78A3-8C84608A282E}"/>
          </ac:spMkLst>
        </pc:spChg>
        <pc:spChg chg="add mod">
          <ac:chgData name="Patrick Boily" userId="4ace92db-0572-4382-889e-50f73e2bf144" providerId="ADAL" clId="{8B52C96F-E3F4-4217-BB59-EC9A3B943E9A}" dt="2022-11-22T18:57:13.738" v="10903"/>
          <ac:spMkLst>
            <pc:docMk/>
            <pc:sldMk cId="1673797665" sldId="3017"/>
            <ac:spMk id="20" creationId="{06290B64-1938-18DE-6CED-AA7ACE6F7072}"/>
          </ac:spMkLst>
        </pc:spChg>
        <pc:grpChg chg="del">
          <ac:chgData name="Patrick Boily" userId="4ace92db-0572-4382-889e-50f73e2bf144" providerId="ADAL" clId="{8B52C96F-E3F4-4217-BB59-EC9A3B943E9A}" dt="2022-11-22T18:57:05.904" v="10900" actId="478"/>
          <ac:grpSpMkLst>
            <pc:docMk/>
            <pc:sldMk cId="1673797665" sldId="3017"/>
            <ac:grpSpMk id="9" creationId="{F3CA7410-DF0F-D368-BEEA-57152A23ED3C}"/>
          </ac:grpSpMkLst>
        </pc:grpChg>
        <pc:picChg chg="add mod">
          <ac:chgData name="Patrick Boily" userId="4ace92db-0572-4382-889e-50f73e2bf144" providerId="ADAL" clId="{8B52C96F-E3F4-4217-BB59-EC9A3B943E9A}" dt="2022-11-22T18:57:13.738" v="10903"/>
          <ac:picMkLst>
            <pc:docMk/>
            <pc:sldMk cId="1673797665" sldId="3017"/>
            <ac:picMk id="6" creationId="{A5946008-7178-3F21-6DF1-B85B73B8AEBB}"/>
          </ac:picMkLst>
        </pc:picChg>
        <pc:cxnChg chg="add mod">
          <ac:chgData name="Patrick Boily" userId="4ace92db-0572-4382-889e-50f73e2bf144" providerId="ADAL" clId="{8B52C96F-E3F4-4217-BB59-EC9A3B943E9A}" dt="2022-11-22T18:57:13.738" v="10903"/>
          <ac:cxnSpMkLst>
            <pc:docMk/>
            <pc:sldMk cId="1673797665" sldId="3017"/>
            <ac:cxnSpMk id="17" creationId="{F4939E90-2C93-BEA1-C03B-F113F0D4EE59}"/>
          </ac:cxnSpMkLst>
        </pc:cxnChg>
        <pc:cxnChg chg="add mod">
          <ac:chgData name="Patrick Boily" userId="4ace92db-0572-4382-889e-50f73e2bf144" providerId="ADAL" clId="{8B52C96F-E3F4-4217-BB59-EC9A3B943E9A}" dt="2022-11-22T18:57:13.738" v="10903"/>
          <ac:cxnSpMkLst>
            <pc:docMk/>
            <pc:sldMk cId="1673797665" sldId="3017"/>
            <ac:cxnSpMk id="18" creationId="{77603915-02C3-FA20-1952-DC57F268EF6E}"/>
          </ac:cxnSpMkLst>
        </pc:cxnChg>
        <pc:cxnChg chg="add mod">
          <ac:chgData name="Patrick Boily" userId="4ace92db-0572-4382-889e-50f73e2bf144" providerId="ADAL" clId="{8B52C96F-E3F4-4217-BB59-EC9A3B943E9A}" dt="2022-11-22T18:57:13.738" v="10903"/>
          <ac:cxnSpMkLst>
            <pc:docMk/>
            <pc:sldMk cId="1673797665" sldId="3017"/>
            <ac:cxnSpMk id="19" creationId="{818CAADA-71E3-7308-02BE-B73352A2BCD5}"/>
          </ac:cxnSpMkLst>
        </pc:cxnChg>
        <pc:cxnChg chg="add mod">
          <ac:chgData name="Patrick Boily" userId="4ace92db-0572-4382-889e-50f73e2bf144" providerId="ADAL" clId="{8B52C96F-E3F4-4217-BB59-EC9A3B943E9A}" dt="2022-11-22T18:57:13.738" v="10903"/>
          <ac:cxnSpMkLst>
            <pc:docMk/>
            <pc:sldMk cId="1673797665" sldId="3017"/>
            <ac:cxnSpMk id="21" creationId="{D44E9B2B-2550-F752-B8C3-BDCF769F1BEE}"/>
          </ac:cxnSpMkLst>
        </pc:cxnChg>
        <pc:cxnChg chg="add mod">
          <ac:chgData name="Patrick Boily" userId="4ace92db-0572-4382-889e-50f73e2bf144" providerId="ADAL" clId="{8B52C96F-E3F4-4217-BB59-EC9A3B943E9A}" dt="2022-11-22T18:57:13.738" v="10903"/>
          <ac:cxnSpMkLst>
            <pc:docMk/>
            <pc:sldMk cId="1673797665" sldId="3017"/>
            <ac:cxnSpMk id="22" creationId="{9DA2F01E-4BD9-0C23-24D9-370CF3852093}"/>
          </ac:cxnSpMkLst>
        </pc:cxnChg>
        <pc:cxnChg chg="add mod">
          <ac:chgData name="Patrick Boily" userId="4ace92db-0572-4382-889e-50f73e2bf144" providerId="ADAL" clId="{8B52C96F-E3F4-4217-BB59-EC9A3B943E9A}" dt="2022-11-22T18:57:13.738" v="10903"/>
          <ac:cxnSpMkLst>
            <pc:docMk/>
            <pc:sldMk cId="1673797665" sldId="3017"/>
            <ac:cxnSpMk id="23" creationId="{DB9DF892-D0B2-16D3-D8DA-D902869A65BC}"/>
          </ac:cxnSpMkLst>
        </pc:cxnChg>
      </pc:sldChg>
      <pc:sldChg chg="delSp modSp add del mod ord">
        <pc:chgData name="Patrick Boily" userId="4ace92db-0572-4382-889e-50f73e2bf144" providerId="ADAL" clId="{8B52C96F-E3F4-4217-BB59-EC9A3B943E9A}" dt="2022-11-22T19:11:26.468" v="11097" actId="2696"/>
        <pc:sldMkLst>
          <pc:docMk/>
          <pc:sldMk cId="2249880143" sldId="3018"/>
        </pc:sldMkLst>
        <pc:spChg chg="mod">
          <ac:chgData name="Patrick Boily" userId="4ace92db-0572-4382-889e-50f73e2bf144" providerId="ADAL" clId="{8B52C96F-E3F4-4217-BB59-EC9A3B943E9A}" dt="2022-11-22T18:58:32.600" v="10916" actId="20577"/>
          <ac:spMkLst>
            <pc:docMk/>
            <pc:sldMk cId="2249880143" sldId="3018"/>
            <ac:spMk id="3" creationId="{3BAC2711-C899-5E4A-DED7-1D901BD387E9}"/>
          </ac:spMkLst>
        </pc:spChg>
        <pc:grpChg chg="del">
          <ac:chgData name="Patrick Boily" userId="4ace92db-0572-4382-889e-50f73e2bf144" providerId="ADAL" clId="{8B52C96F-E3F4-4217-BB59-EC9A3B943E9A}" dt="2022-11-22T18:58:17.185" v="10907" actId="478"/>
          <ac:grpSpMkLst>
            <pc:docMk/>
            <pc:sldMk cId="2249880143" sldId="3018"/>
            <ac:grpSpMk id="9" creationId="{F3CA7410-DF0F-D368-BEEA-57152A23ED3C}"/>
          </ac:grpSpMkLst>
        </pc:grpChg>
      </pc:sldChg>
      <pc:sldChg chg="modSp add mod">
        <pc:chgData name="Patrick Boily" userId="4ace92db-0572-4382-889e-50f73e2bf144" providerId="ADAL" clId="{8B52C96F-E3F4-4217-BB59-EC9A3B943E9A}" dt="2022-11-22T19:11:39.757" v="11113" actId="20577"/>
        <pc:sldMkLst>
          <pc:docMk/>
          <pc:sldMk cId="2768301550" sldId="3018"/>
        </pc:sldMkLst>
        <pc:spChg chg="mod">
          <ac:chgData name="Patrick Boily" userId="4ace92db-0572-4382-889e-50f73e2bf144" providerId="ADAL" clId="{8B52C96F-E3F4-4217-BB59-EC9A3B943E9A}" dt="2022-11-22T19:11:39.757" v="11113" actId="20577"/>
          <ac:spMkLst>
            <pc:docMk/>
            <pc:sldMk cId="2768301550" sldId="3018"/>
            <ac:spMk id="2" creationId="{C9B165E7-9B1C-6ACB-1645-E8ECAE8F53E3}"/>
          </ac:spMkLst>
        </pc:spChg>
      </pc:sldChg>
      <pc:sldChg chg="modSp add mod">
        <pc:chgData name="Patrick Boily" userId="4ace92db-0572-4382-889e-50f73e2bf144" providerId="ADAL" clId="{8B52C96F-E3F4-4217-BB59-EC9A3B943E9A}" dt="2022-11-22T18:59:23.029" v="10924" actId="113"/>
        <pc:sldMkLst>
          <pc:docMk/>
          <pc:sldMk cId="1775402554" sldId="3019"/>
        </pc:sldMkLst>
        <pc:spChg chg="mod">
          <ac:chgData name="Patrick Boily" userId="4ace92db-0572-4382-889e-50f73e2bf144" providerId="ADAL" clId="{8B52C96F-E3F4-4217-BB59-EC9A3B943E9A}" dt="2022-11-22T18:59:23.029" v="10924" actId="113"/>
          <ac:spMkLst>
            <pc:docMk/>
            <pc:sldMk cId="1775402554" sldId="3019"/>
            <ac:spMk id="3" creationId="{3BAC2711-C899-5E4A-DED7-1D901BD387E9}"/>
          </ac:spMkLst>
        </pc:spChg>
      </pc:sldChg>
      <pc:sldChg chg="addSp delSp modSp add mod">
        <pc:chgData name="Patrick Boily" userId="4ace92db-0572-4382-889e-50f73e2bf144" providerId="ADAL" clId="{8B52C96F-E3F4-4217-BB59-EC9A3B943E9A}" dt="2022-11-23T03:13:06.909" v="13683" actId="1076"/>
        <pc:sldMkLst>
          <pc:docMk/>
          <pc:sldMk cId="258144949" sldId="3020"/>
        </pc:sldMkLst>
        <pc:spChg chg="mod">
          <ac:chgData name="Patrick Boily" userId="4ace92db-0572-4382-889e-50f73e2bf144" providerId="ADAL" clId="{8B52C96F-E3F4-4217-BB59-EC9A3B943E9A}" dt="2022-11-22T19:07:30.954" v="11045" actId="20577"/>
          <ac:spMkLst>
            <pc:docMk/>
            <pc:sldMk cId="258144949" sldId="3020"/>
            <ac:spMk id="2" creationId="{C9B165E7-9B1C-6ACB-1645-E8ECAE8F53E3}"/>
          </ac:spMkLst>
        </pc:spChg>
        <pc:spChg chg="mod">
          <ac:chgData name="Patrick Boily" userId="4ace92db-0572-4382-889e-50f73e2bf144" providerId="ADAL" clId="{8B52C96F-E3F4-4217-BB59-EC9A3B943E9A}" dt="2022-11-22T19:08:32.307" v="11059" actId="20577"/>
          <ac:spMkLst>
            <pc:docMk/>
            <pc:sldMk cId="258144949" sldId="3020"/>
            <ac:spMk id="3" creationId="{3BAC2711-C899-5E4A-DED7-1D901BD387E9}"/>
          </ac:spMkLst>
        </pc:spChg>
        <pc:spChg chg="add del mod">
          <ac:chgData name="Patrick Boily" userId="4ace92db-0572-4382-889e-50f73e2bf144" providerId="ADAL" clId="{8B52C96F-E3F4-4217-BB59-EC9A3B943E9A}" dt="2022-11-22T19:08:00.657" v="11050"/>
          <ac:spMkLst>
            <pc:docMk/>
            <pc:sldMk cId="258144949" sldId="3020"/>
            <ac:spMk id="6" creationId="{95923593-4617-70A4-8819-5DAF3BF72061}"/>
          </ac:spMkLst>
        </pc:spChg>
        <pc:spChg chg="add del mod">
          <ac:chgData name="Patrick Boily" userId="4ace92db-0572-4382-889e-50f73e2bf144" providerId="ADAL" clId="{8B52C96F-E3F4-4217-BB59-EC9A3B943E9A}" dt="2022-11-22T19:08:00.657" v="11050"/>
          <ac:spMkLst>
            <pc:docMk/>
            <pc:sldMk cId="258144949" sldId="3020"/>
            <ac:spMk id="9" creationId="{57942114-7703-E7E7-FC84-E3176174D852}"/>
          </ac:spMkLst>
        </pc:spChg>
        <pc:spChg chg="add del mod">
          <ac:chgData name="Patrick Boily" userId="4ace92db-0572-4382-889e-50f73e2bf144" providerId="ADAL" clId="{8B52C96F-E3F4-4217-BB59-EC9A3B943E9A}" dt="2022-11-22T19:08:00.657" v="11050"/>
          <ac:spMkLst>
            <pc:docMk/>
            <pc:sldMk cId="258144949" sldId="3020"/>
            <ac:spMk id="10" creationId="{33226589-3B5A-01D3-253A-83B36871AB20}"/>
          </ac:spMkLst>
        </pc:spChg>
        <pc:spChg chg="add del mod">
          <ac:chgData name="Patrick Boily" userId="4ace92db-0572-4382-889e-50f73e2bf144" providerId="ADAL" clId="{8B52C96F-E3F4-4217-BB59-EC9A3B943E9A}" dt="2022-11-22T19:08:00.657" v="11050"/>
          <ac:spMkLst>
            <pc:docMk/>
            <pc:sldMk cId="258144949" sldId="3020"/>
            <ac:spMk id="11" creationId="{3874F260-8901-3D22-8D4A-431076CC2514}"/>
          </ac:spMkLst>
        </pc:spChg>
        <pc:spChg chg="add del mod">
          <ac:chgData name="Patrick Boily" userId="4ace92db-0572-4382-889e-50f73e2bf144" providerId="ADAL" clId="{8B52C96F-E3F4-4217-BB59-EC9A3B943E9A}" dt="2022-11-22T19:08:00.657" v="11050"/>
          <ac:spMkLst>
            <pc:docMk/>
            <pc:sldMk cId="258144949" sldId="3020"/>
            <ac:spMk id="12" creationId="{BDAC646E-BB0C-F4E5-FCB4-50AF17F5CD07}"/>
          </ac:spMkLst>
        </pc:spChg>
        <pc:spChg chg="add mod">
          <ac:chgData name="Patrick Boily" userId="4ace92db-0572-4382-889e-50f73e2bf144" providerId="ADAL" clId="{8B52C96F-E3F4-4217-BB59-EC9A3B943E9A}" dt="2022-11-23T03:13:06.909" v="13683" actId="1076"/>
          <ac:spMkLst>
            <pc:docMk/>
            <pc:sldMk cId="258144949" sldId="3020"/>
            <ac:spMk id="14" creationId="{EF37C7C8-CE6C-605E-95D8-DC4D46F1630E}"/>
          </ac:spMkLst>
        </pc:spChg>
        <pc:picChg chg="add del mod">
          <ac:chgData name="Patrick Boily" userId="4ace92db-0572-4382-889e-50f73e2bf144" providerId="ADAL" clId="{8B52C96F-E3F4-4217-BB59-EC9A3B943E9A}" dt="2022-11-22T19:08:00.657" v="11050"/>
          <ac:picMkLst>
            <pc:docMk/>
            <pc:sldMk cId="258144949" sldId="3020"/>
            <ac:picMk id="8" creationId="{BC7CC3C5-F3F6-FC50-F7C8-7164C7E13056}"/>
          </ac:picMkLst>
        </pc:picChg>
        <pc:picChg chg="add mod">
          <ac:chgData name="Patrick Boily" userId="4ace92db-0572-4382-889e-50f73e2bf144" providerId="ADAL" clId="{8B52C96F-E3F4-4217-BB59-EC9A3B943E9A}" dt="2022-11-22T19:09:11.996" v="11063" actId="12788"/>
          <ac:picMkLst>
            <pc:docMk/>
            <pc:sldMk cId="258144949" sldId="3020"/>
            <ac:picMk id="13" creationId="{5A5E720F-DA2C-A3AC-428D-0FD3994EEF5D}"/>
          </ac:picMkLst>
        </pc:picChg>
      </pc:sldChg>
      <pc:sldChg chg="addSp delSp modSp add mod modClrScheme chgLayout">
        <pc:chgData name="Patrick Boily" userId="4ace92db-0572-4382-889e-50f73e2bf144" providerId="ADAL" clId="{8B52C96F-E3F4-4217-BB59-EC9A3B943E9A}" dt="2022-11-22T19:16:59.704" v="11402" actId="20577"/>
        <pc:sldMkLst>
          <pc:docMk/>
          <pc:sldMk cId="815165250" sldId="3021"/>
        </pc:sldMkLst>
        <pc:spChg chg="mod ord">
          <ac:chgData name="Patrick Boily" userId="4ace92db-0572-4382-889e-50f73e2bf144" providerId="ADAL" clId="{8B52C96F-E3F4-4217-BB59-EC9A3B943E9A}" dt="2022-11-22T19:13:21.770" v="11165" actId="700"/>
          <ac:spMkLst>
            <pc:docMk/>
            <pc:sldMk cId="815165250" sldId="3021"/>
            <ac:spMk id="2" creationId="{C9B165E7-9B1C-6ACB-1645-E8ECAE8F53E3}"/>
          </ac:spMkLst>
        </pc:spChg>
        <pc:spChg chg="mod ord">
          <ac:chgData name="Patrick Boily" userId="4ace92db-0572-4382-889e-50f73e2bf144" providerId="ADAL" clId="{8B52C96F-E3F4-4217-BB59-EC9A3B943E9A}" dt="2022-11-22T19:15:18.135" v="11216" actId="242"/>
          <ac:spMkLst>
            <pc:docMk/>
            <pc:sldMk cId="815165250" sldId="3021"/>
            <ac:spMk id="3" creationId="{3BAC2711-C899-5E4A-DED7-1D901BD387E9}"/>
          </ac:spMkLst>
        </pc:spChg>
        <pc:spChg chg="mod ord">
          <ac:chgData name="Patrick Boily" userId="4ace92db-0572-4382-889e-50f73e2bf144" providerId="ADAL" clId="{8B52C96F-E3F4-4217-BB59-EC9A3B943E9A}" dt="2022-11-22T19:13:21.770" v="11165" actId="700"/>
          <ac:spMkLst>
            <pc:docMk/>
            <pc:sldMk cId="815165250" sldId="3021"/>
            <ac:spMk id="4" creationId="{000A63FB-2695-6614-30A7-DD3C706E1A7C}"/>
          </ac:spMkLst>
        </pc:spChg>
        <pc:spChg chg="mod ord">
          <ac:chgData name="Patrick Boily" userId="4ace92db-0572-4382-889e-50f73e2bf144" providerId="ADAL" clId="{8B52C96F-E3F4-4217-BB59-EC9A3B943E9A}" dt="2022-11-22T19:13:21.770" v="11165" actId="700"/>
          <ac:spMkLst>
            <pc:docMk/>
            <pc:sldMk cId="815165250" sldId="3021"/>
            <ac:spMk id="5" creationId="{589B490A-DA27-56A2-F88D-59A105D5D047}"/>
          </ac:spMkLst>
        </pc:spChg>
        <pc:spChg chg="add del mod">
          <ac:chgData name="Patrick Boily" userId="4ace92db-0572-4382-889e-50f73e2bf144" providerId="ADAL" clId="{8B52C96F-E3F4-4217-BB59-EC9A3B943E9A}" dt="2022-11-22T19:13:17.485" v="11164" actId="478"/>
          <ac:spMkLst>
            <pc:docMk/>
            <pc:sldMk cId="815165250" sldId="3021"/>
            <ac:spMk id="6" creationId="{678626B9-3FCD-65DC-2946-92D49B5EF5CA}"/>
          </ac:spMkLst>
        </pc:spChg>
        <pc:spChg chg="add mod ord">
          <ac:chgData name="Patrick Boily" userId="4ace92db-0572-4382-889e-50f73e2bf144" providerId="ADAL" clId="{8B52C96F-E3F4-4217-BB59-EC9A3B943E9A}" dt="2022-11-22T19:16:59.704" v="11402" actId="20577"/>
          <ac:spMkLst>
            <pc:docMk/>
            <pc:sldMk cId="815165250" sldId="3021"/>
            <ac:spMk id="8" creationId="{E5495AD4-5468-1F9A-11C2-7434D583AD3C}"/>
          </ac:spMkLst>
        </pc:spChg>
      </pc:sldChg>
      <pc:sldChg chg="addSp delSp modSp add mod">
        <pc:chgData name="Patrick Boily" userId="4ace92db-0572-4382-889e-50f73e2bf144" providerId="ADAL" clId="{8B52C96F-E3F4-4217-BB59-EC9A3B943E9A}" dt="2022-11-22T19:18:44.834" v="11413" actId="20577"/>
        <pc:sldMkLst>
          <pc:docMk/>
          <pc:sldMk cId="1243566388" sldId="3022"/>
        </pc:sldMkLst>
        <pc:spChg chg="mod">
          <ac:chgData name="Patrick Boily" userId="4ace92db-0572-4382-889e-50f73e2bf144" providerId="ADAL" clId="{8B52C96F-E3F4-4217-BB59-EC9A3B943E9A}" dt="2022-11-22T19:18:44.834" v="11413" actId="20577"/>
          <ac:spMkLst>
            <pc:docMk/>
            <pc:sldMk cId="1243566388" sldId="3022"/>
            <ac:spMk id="3" creationId="{3BAC2711-C899-5E4A-DED7-1D901BD387E9}"/>
          </ac:spMkLst>
        </pc:spChg>
        <pc:spChg chg="del">
          <ac:chgData name="Patrick Boily" userId="4ace92db-0572-4382-889e-50f73e2bf144" providerId="ADAL" clId="{8B52C96F-E3F4-4217-BB59-EC9A3B943E9A}" dt="2022-11-22T19:18:12.849" v="11406" actId="478"/>
          <ac:spMkLst>
            <pc:docMk/>
            <pc:sldMk cId="1243566388" sldId="3022"/>
            <ac:spMk id="6" creationId="{5765B243-5B4F-1B3B-BBDE-91B3946D4EB0}"/>
          </ac:spMkLst>
        </pc:spChg>
        <pc:spChg chg="add mod">
          <ac:chgData name="Patrick Boily" userId="4ace92db-0572-4382-889e-50f73e2bf144" providerId="ADAL" clId="{8B52C96F-E3F4-4217-BB59-EC9A3B943E9A}" dt="2022-11-22T19:18:23.245" v="11408"/>
          <ac:spMkLst>
            <pc:docMk/>
            <pc:sldMk cId="1243566388" sldId="3022"/>
            <ac:spMk id="7" creationId="{7E3ADE0C-408A-E436-1510-A28A60F2E623}"/>
          </ac:spMkLst>
        </pc:spChg>
      </pc:sldChg>
      <pc:sldChg chg="add del">
        <pc:chgData name="Patrick Boily" userId="4ace92db-0572-4382-889e-50f73e2bf144" providerId="ADAL" clId="{8B52C96F-E3F4-4217-BB59-EC9A3B943E9A}" dt="2022-11-22T19:18:05.135" v="11404" actId="47"/>
        <pc:sldMkLst>
          <pc:docMk/>
          <pc:sldMk cId="4017827704" sldId="3022"/>
        </pc:sldMkLst>
      </pc:sldChg>
      <pc:sldChg chg="addSp delSp modSp add mod">
        <pc:chgData name="Patrick Boily" userId="4ace92db-0572-4382-889e-50f73e2bf144" providerId="ADAL" clId="{8B52C96F-E3F4-4217-BB59-EC9A3B943E9A}" dt="2022-11-22T19:19:28.055" v="11418" actId="20577"/>
        <pc:sldMkLst>
          <pc:docMk/>
          <pc:sldMk cId="1497109081" sldId="3023"/>
        </pc:sldMkLst>
        <pc:spChg chg="mod">
          <ac:chgData name="Patrick Boily" userId="4ace92db-0572-4382-889e-50f73e2bf144" providerId="ADAL" clId="{8B52C96F-E3F4-4217-BB59-EC9A3B943E9A}" dt="2022-11-22T19:19:28.055" v="11418" actId="20577"/>
          <ac:spMkLst>
            <pc:docMk/>
            <pc:sldMk cId="1497109081" sldId="3023"/>
            <ac:spMk id="3" creationId="{3BAC2711-C899-5E4A-DED7-1D901BD387E9}"/>
          </ac:spMkLst>
        </pc:spChg>
        <pc:spChg chg="del">
          <ac:chgData name="Patrick Boily" userId="4ace92db-0572-4382-889e-50f73e2bf144" providerId="ADAL" clId="{8B52C96F-E3F4-4217-BB59-EC9A3B943E9A}" dt="2022-11-22T19:18:16.998" v="11407" actId="478"/>
          <ac:spMkLst>
            <pc:docMk/>
            <pc:sldMk cId="1497109081" sldId="3023"/>
            <ac:spMk id="6" creationId="{A468D0F9-8113-6768-DD5F-651F79CC08AF}"/>
          </ac:spMkLst>
        </pc:spChg>
        <pc:spChg chg="add mod">
          <ac:chgData name="Patrick Boily" userId="4ace92db-0572-4382-889e-50f73e2bf144" providerId="ADAL" clId="{8B52C96F-E3F4-4217-BB59-EC9A3B943E9A}" dt="2022-11-22T19:18:25.107" v="11409"/>
          <ac:spMkLst>
            <pc:docMk/>
            <pc:sldMk cId="1497109081" sldId="3023"/>
            <ac:spMk id="7" creationId="{12B386BC-202F-1A4C-5BD7-86CEDFB72A3E}"/>
          </ac:spMkLst>
        </pc:spChg>
      </pc:sldChg>
      <pc:sldChg chg="addSp delSp modSp add mod">
        <pc:chgData name="Patrick Boily" userId="4ace92db-0572-4382-889e-50f73e2bf144" providerId="ADAL" clId="{8B52C96F-E3F4-4217-BB59-EC9A3B943E9A}" dt="2022-11-22T19:20:41.711" v="11426" actId="167"/>
        <pc:sldMkLst>
          <pc:docMk/>
          <pc:sldMk cId="3556560717" sldId="3024"/>
        </pc:sldMkLst>
        <pc:spChg chg="del">
          <ac:chgData name="Patrick Boily" userId="4ace92db-0572-4382-889e-50f73e2bf144" providerId="ADAL" clId="{8B52C96F-E3F4-4217-BB59-EC9A3B943E9A}" dt="2022-11-22T19:20:19.322" v="11422" actId="478"/>
          <ac:spMkLst>
            <pc:docMk/>
            <pc:sldMk cId="3556560717" sldId="3024"/>
            <ac:spMk id="2" creationId="{83986142-4643-C523-77AF-A24257ABF85B}"/>
          </ac:spMkLst>
        </pc:spChg>
        <pc:spChg chg="add mod">
          <ac:chgData name="Patrick Boily" userId="4ace92db-0572-4382-889e-50f73e2bf144" providerId="ADAL" clId="{8B52C96F-E3F4-4217-BB59-EC9A3B943E9A}" dt="2022-11-22T19:20:24.778" v="11423"/>
          <ac:spMkLst>
            <pc:docMk/>
            <pc:sldMk cId="3556560717" sldId="3024"/>
            <ac:spMk id="3" creationId="{7D408E90-972C-3123-FF79-DD0557619854}"/>
          </ac:spMkLst>
        </pc:spChg>
        <pc:picChg chg="del">
          <ac:chgData name="Patrick Boily" userId="4ace92db-0572-4382-889e-50f73e2bf144" providerId="ADAL" clId="{8B52C96F-E3F4-4217-BB59-EC9A3B943E9A}" dt="2022-11-22T19:20:36.717" v="11424" actId="478"/>
          <ac:picMkLst>
            <pc:docMk/>
            <pc:sldMk cId="3556560717" sldId="3024"/>
            <ac:picMk id="6" creationId="{55A8B74E-154D-FCCD-1FF0-53990AB17995}"/>
          </ac:picMkLst>
        </pc:picChg>
        <pc:picChg chg="add mod ord">
          <ac:chgData name="Patrick Boily" userId="4ace92db-0572-4382-889e-50f73e2bf144" providerId="ADAL" clId="{8B52C96F-E3F4-4217-BB59-EC9A3B943E9A}" dt="2022-11-22T19:20:41.711" v="11426" actId="167"/>
          <ac:picMkLst>
            <pc:docMk/>
            <pc:sldMk cId="3556560717" sldId="3024"/>
            <ac:picMk id="7" creationId="{2D474B4A-D0FC-96E3-D9CE-BF0D9B7EB1B6}"/>
          </ac:picMkLst>
        </pc:picChg>
      </pc:sldChg>
      <pc:sldChg chg="modSp add del mod">
        <pc:chgData name="Patrick Boily" userId="4ace92db-0572-4382-889e-50f73e2bf144" providerId="ADAL" clId="{8B52C96F-E3F4-4217-BB59-EC9A3B943E9A}" dt="2022-11-22T20:25:09.407" v="11958"/>
        <pc:sldMkLst>
          <pc:docMk/>
          <pc:sldMk cId="321412869" sldId="3025"/>
        </pc:sldMkLst>
        <pc:spChg chg="mod">
          <ac:chgData name="Patrick Boily" userId="4ace92db-0572-4382-889e-50f73e2bf144" providerId="ADAL" clId="{8B52C96F-E3F4-4217-BB59-EC9A3B943E9A}" dt="2022-11-22T20:25:07.527" v="11957"/>
          <ac:spMkLst>
            <pc:docMk/>
            <pc:sldMk cId="321412869" sldId="3025"/>
            <ac:spMk id="3" creationId="{3BAC2711-C899-5E4A-DED7-1D901BD387E9}"/>
          </ac:spMkLst>
        </pc:spChg>
      </pc:sldChg>
      <pc:sldChg chg="modSp add mod">
        <pc:chgData name="Patrick Boily" userId="4ace92db-0572-4382-889e-50f73e2bf144" providerId="ADAL" clId="{8B52C96F-E3F4-4217-BB59-EC9A3B943E9A}" dt="2022-11-22T20:26:07.857" v="11975" actId="14100"/>
        <pc:sldMkLst>
          <pc:docMk/>
          <pc:sldMk cId="2353387169" sldId="3025"/>
        </pc:sldMkLst>
        <pc:spChg chg="mod">
          <ac:chgData name="Patrick Boily" userId="4ace92db-0572-4382-889e-50f73e2bf144" providerId="ADAL" clId="{8B52C96F-E3F4-4217-BB59-EC9A3B943E9A}" dt="2022-11-22T20:26:07.857" v="11975" actId="14100"/>
          <ac:spMkLst>
            <pc:docMk/>
            <pc:sldMk cId="2353387169" sldId="3025"/>
            <ac:spMk id="3" creationId="{3BAC2711-C899-5E4A-DED7-1D901BD387E9}"/>
          </ac:spMkLst>
        </pc:spChg>
      </pc:sldChg>
      <pc:sldChg chg="addSp modSp new mod">
        <pc:chgData name="Patrick Boily" userId="4ace92db-0572-4382-889e-50f73e2bf144" providerId="ADAL" clId="{8B52C96F-E3F4-4217-BB59-EC9A3B943E9A}" dt="2022-11-22T22:11:12.320" v="12017" actId="20577"/>
        <pc:sldMkLst>
          <pc:docMk/>
          <pc:sldMk cId="2156965951" sldId="3026"/>
        </pc:sldMkLst>
        <pc:spChg chg="mod">
          <ac:chgData name="Patrick Boily" userId="4ace92db-0572-4382-889e-50f73e2bf144" providerId="ADAL" clId="{8B52C96F-E3F4-4217-BB59-EC9A3B943E9A}" dt="2022-11-22T22:10:54.038" v="12006" actId="20577"/>
          <ac:spMkLst>
            <pc:docMk/>
            <pc:sldMk cId="2156965951" sldId="3026"/>
            <ac:spMk id="2" creationId="{55E376B0-FB17-BEEC-86E2-385A193857E5}"/>
          </ac:spMkLst>
        </pc:spChg>
        <pc:spChg chg="mod">
          <ac:chgData name="Patrick Boily" userId="4ace92db-0572-4382-889e-50f73e2bf144" providerId="ADAL" clId="{8B52C96F-E3F4-4217-BB59-EC9A3B943E9A}" dt="2022-11-22T22:11:12.320" v="12017" actId="20577"/>
          <ac:spMkLst>
            <pc:docMk/>
            <pc:sldMk cId="2156965951" sldId="3026"/>
            <ac:spMk id="3" creationId="{E0F08737-7A4B-B8AA-4FE5-5F501737FB7F}"/>
          </ac:spMkLst>
        </pc:spChg>
        <pc:spChg chg="add mod">
          <ac:chgData name="Patrick Boily" userId="4ace92db-0572-4382-889e-50f73e2bf144" providerId="ADAL" clId="{8B52C96F-E3F4-4217-BB59-EC9A3B943E9A}" dt="2022-11-22T22:11:01.896" v="12007"/>
          <ac:spMkLst>
            <pc:docMk/>
            <pc:sldMk cId="2156965951" sldId="3026"/>
            <ac:spMk id="6" creationId="{71349727-F20D-0B57-F84C-BD6D4795E5B2}"/>
          </ac:spMkLst>
        </pc:spChg>
      </pc:sldChg>
      <pc:sldChg chg="modSp add mod">
        <pc:chgData name="Patrick Boily" userId="4ace92db-0572-4382-889e-50f73e2bf144" providerId="ADAL" clId="{8B52C96F-E3F4-4217-BB59-EC9A3B943E9A}" dt="2022-11-22T22:12:26.228" v="12024" actId="113"/>
        <pc:sldMkLst>
          <pc:docMk/>
          <pc:sldMk cId="2813862304" sldId="3027"/>
        </pc:sldMkLst>
        <pc:spChg chg="mod">
          <ac:chgData name="Patrick Boily" userId="4ace92db-0572-4382-889e-50f73e2bf144" providerId="ADAL" clId="{8B52C96F-E3F4-4217-BB59-EC9A3B943E9A}" dt="2022-11-22T22:12:26.228" v="12024" actId="113"/>
          <ac:spMkLst>
            <pc:docMk/>
            <pc:sldMk cId="2813862304" sldId="3027"/>
            <ac:spMk id="3" creationId="{E0F08737-7A4B-B8AA-4FE5-5F501737FB7F}"/>
          </ac:spMkLst>
        </pc:spChg>
      </pc:sldChg>
      <pc:sldChg chg="addSp modSp add del mod">
        <pc:chgData name="Patrick Boily" userId="4ace92db-0572-4382-889e-50f73e2bf144" providerId="ADAL" clId="{8B52C96F-E3F4-4217-BB59-EC9A3B943E9A}" dt="2022-11-22T22:26:37.760" v="12409" actId="47"/>
        <pc:sldMkLst>
          <pc:docMk/>
          <pc:sldMk cId="2804103079" sldId="3028"/>
        </pc:sldMkLst>
        <pc:spChg chg="mod">
          <ac:chgData name="Patrick Boily" userId="4ace92db-0572-4382-889e-50f73e2bf144" providerId="ADAL" clId="{8B52C96F-E3F4-4217-BB59-EC9A3B943E9A}" dt="2022-11-22T22:18:52.224" v="12171" actId="20577"/>
          <ac:spMkLst>
            <pc:docMk/>
            <pc:sldMk cId="2804103079" sldId="3028"/>
            <ac:spMk id="2" creationId="{55E376B0-FB17-BEEC-86E2-385A193857E5}"/>
          </ac:spMkLst>
        </pc:spChg>
        <pc:spChg chg="mod">
          <ac:chgData name="Patrick Boily" userId="4ace92db-0572-4382-889e-50f73e2bf144" providerId="ADAL" clId="{8B52C96F-E3F4-4217-BB59-EC9A3B943E9A}" dt="2022-11-22T22:20:59.946" v="12225" actId="20577"/>
          <ac:spMkLst>
            <pc:docMk/>
            <pc:sldMk cId="2804103079" sldId="3028"/>
            <ac:spMk id="3" creationId="{E0F08737-7A4B-B8AA-4FE5-5F501737FB7F}"/>
          </ac:spMkLst>
        </pc:spChg>
        <pc:picChg chg="add mod">
          <ac:chgData name="Patrick Boily" userId="4ace92db-0572-4382-889e-50f73e2bf144" providerId="ADAL" clId="{8B52C96F-E3F4-4217-BB59-EC9A3B943E9A}" dt="2022-11-22T22:21:03.857" v="12230" actId="1036"/>
          <ac:picMkLst>
            <pc:docMk/>
            <pc:sldMk cId="2804103079" sldId="3028"/>
            <ac:picMk id="7" creationId="{E9064FAD-B654-52C4-C9B0-CE1568615A4D}"/>
          </ac:picMkLst>
        </pc:picChg>
      </pc:sldChg>
      <pc:sldChg chg="modSp add mod">
        <pc:chgData name="Patrick Boily" userId="4ace92db-0572-4382-889e-50f73e2bf144" providerId="ADAL" clId="{8B52C96F-E3F4-4217-BB59-EC9A3B943E9A}" dt="2022-11-22T23:41:00.657" v="12708" actId="20577"/>
        <pc:sldMkLst>
          <pc:docMk/>
          <pc:sldMk cId="3195082713" sldId="3029"/>
        </pc:sldMkLst>
        <pc:spChg chg="mod">
          <ac:chgData name="Patrick Boily" userId="4ace92db-0572-4382-889e-50f73e2bf144" providerId="ADAL" clId="{8B52C96F-E3F4-4217-BB59-EC9A3B943E9A}" dt="2022-11-22T23:41:00.657" v="12708" actId="20577"/>
          <ac:spMkLst>
            <pc:docMk/>
            <pc:sldMk cId="3195082713" sldId="3029"/>
            <ac:spMk id="2" creationId="{55E376B0-FB17-BEEC-86E2-385A193857E5}"/>
          </ac:spMkLst>
        </pc:spChg>
        <pc:spChg chg="mod">
          <ac:chgData name="Patrick Boily" userId="4ace92db-0572-4382-889e-50f73e2bf144" providerId="ADAL" clId="{8B52C96F-E3F4-4217-BB59-EC9A3B943E9A}" dt="2022-11-22T22:21:48.793" v="12233" actId="113"/>
          <ac:spMkLst>
            <pc:docMk/>
            <pc:sldMk cId="3195082713" sldId="3029"/>
            <ac:spMk id="3" creationId="{E0F08737-7A4B-B8AA-4FE5-5F501737FB7F}"/>
          </ac:spMkLst>
        </pc:spChg>
      </pc:sldChg>
      <pc:sldChg chg="addSp delSp modSp add mod modClrScheme chgLayout">
        <pc:chgData name="Patrick Boily" userId="4ace92db-0572-4382-889e-50f73e2bf144" providerId="ADAL" clId="{8B52C96F-E3F4-4217-BB59-EC9A3B943E9A}" dt="2022-11-22T23:47:39.878" v="12895" actId="1035"/>
        <pc:sldMkLst>
          <pc:docMk/>
          <pc:sldMk cId="2794163345" sldId="3030"/>
        </pc:sldMkLst>
        <pc:spChg chg="mod ord">
          <ac:chgData name="Patrick Boily" userId="4ace92db-0572-4382-889e-50f73e2bf144" providerId="ADAL" clId="{8B52C96F-E3F4-4217-BB59-EC9A3B943E9A}" dt="2022-11-22T23:41:09.312" v="12712" actId="20577"/>
          <ac:spMkLst>
            <pc:docMk/>
            <pc:sldMk cId="2794163345" sldId="3030"/>
            <ac:spMk id="2" creationId="{00000000-0000-0000-0000-000000000000}"/>
          </ac:spMkLst>
        </pc:spChg>
        <pc:spChg chg="add mod ord">
          <ac:chgData name="Patrick Boily" userId="4ace92db-0572-4382-889e-50f73e2bf144" providerId="ADAL" clId="{8B52C96F-E3F4-4217-BB59-EC9A3B943E9A}" dt="2022-11-22T23:40:37.273" v="12647" actId="700"/>
          <ac:spMkLst>
            <pc:docMk/>
            <pc:sldMk cId="2794163345" sldId="3030"/>
            <ac:spMk id="3" creationId="{BEB53370-F10E-A92C-2909-F792F600BB51}"/>
          </ac:spMkLst>
        </pc:spChg>
        <pc:spChg chg="del">
          <ac:chgData name="Patrick Boily" userId="4ace92db-0572-4382-889e-50f73e2bf144" providerId="ADAL" clId="{8B52C96F-E3F4-4217-BB59-EC9A3B943E9A}" dt="2022-11-22T23:36:39.167" v="12575" actId="478"/>
          <ac:spMkLst>
            <pc:docMk/>
            <pc:sldMk cId="2794163345" sldId="3030"/>
            <ac:spMk id="4" creationId="{00000000-0000-0000-0000-000000000000}"/>
          </ac:spMkLst>
        </pc:spChg>
        <pc:spChg chg="add mod">
          <ac:chgData name="Patrick Boily" userId="4ace92db-0572-4382-889e-50f73e2bf144" providerId="ADAL" clId="{8B52C96F-E3F4-4217-BB59-EC9A3B943E9A}" dt="2022-11-22T23:35:56.171" v="12573" actId="207"/>
          <ac:spMkLst>
            <pc:docMk/>
            <pc:sldMk cId="2794163345" sldId="3030"/>
            <ac:spMk id="5" creationId="{9F74812F-D6F0-74E4-0C89-31BD107C1B80}"/>
          </ac:spMkLst>
        </pc:spChg>
        <pc:spChg chg="add del mod">
          <ac:chgData name="Patrick Boily" userId="4ace92db-0572-4382-889e-50f73e2bf144" providerId="ADAL" clId="{8B52C96F-E3F4-4217-BB59-EC9A3B943E9A}" dt="2022-11-22T23:36:41.862" v="12576" actId="478"/>
          <ac:spMkLst>
            <pc:docMk/>
            <pc:sldMk cId="2794163345" sldId="3030"/>
            <ac:spMk id="8" creationId="{F5C6E494-F0AD-3C7D-A549-63776895BE80}"/>
          </ac:spMkLst>
        </pc:spChg>
        <pc:spChg chg="add mod ord">
          <ac:chgData name="Patrick Boily" userId="4ace92db-0572-4382-889e-50f73e2bf144" providerId="ADAL" clId="{8B52C96F-E3F4-4217-BB59-EC9A3B943E9A}" dt="2022-11-22T23:44:06.793" v="12771" actId="20577"/>
          <ac:spMkLst>
            <pc:docMk/>
            <pc:sldMk cId="2794163345" sldId="3030"/>
            <ac:spMk id="10" creationId="{E705A71E-EBA7-0AB1-1A61-412C303270E7}"/>
          </ac:spMkLst>
        </pc:spChg>
        <pc:spChg chg="add mod">
          <ac:chgData name="Patrick Boily" userId="4ace92db-0572-4382-889e-50f73e2bf144" providerId="ADAL" clId="{8B52C96F-E3F4-4217-BB59-EC9A3B943E9A}" dt="2022-11-22T23:47:39.878" v="12895" actId="1035"/>
          <ac:spMkLst>
            <pc:docMk/>
            <pc:sldMk cId="2794163345" sldId="3030"/>
            <ac:spMk id="13" creationId="{DD412364-0533-8708-0D02-B4632CFBBD10}"/>
          </ac:spMkLst>
        </pc:spChg>
        <pc:picChg chg="del">
          <ac:chgData name="Patrick Boily" userId="4ace92db-0572-4382-889e-50f73e2bf144" providerId="ADAL" clId="{8B52C96F-E3F4-4217-BB59-EC9A3B943E9A}" dt="2022-11-22T23:35:19.830" v="12564" actId="478"/>
          <ac:picMkLst>
            <pc:docMk/>
            <pc:sldMk cId="2794163345" sldId="3030"/>
            <ac:picMk id="6" creationId="{00000000-0000-0000-0000-000000000000}"/>
          </ac:picMkLst>
        </pc:picChg>
        <pc:picChg chg="add del mod">
          <ac:chgData name="Patrick Boily" userId="4ace92db-0572-4382-889e-50f73e2bf144" providerId="ADAL" clId="{8B52C96F-E3F4-4217-BB59-EC9A3B943E9A}" dt="2022-11-22T23:39:28.279" v="12646" actId="478"/>
          <ac:picMkLst>
            <pc:docMk/>
            <pc:sldMk cId="2794163345" sldId="3030"/>
            <ac:picMk id="9" creationId="{5D2C66BF-6A52-4A90-FB12-9E2E8F5AE7F4}"/>
          </ac:picMkLst>
        </pc:picChg>
        <pc:picChg chg="add mod">
          <ac:chgData name="Patrick Boily" userId="4ace92db-0572-4382-889e-50f73e2bf144" providerId="ADAL" clId="{8B52C96F-E3F4-4217-BB59-EC9A3B943E9A}" dt="2022-11-22T23:44:24.689" v="12777" actId="1076"/>
          <ac:picMkLst>
            <pc:docMk/>
            <pc:sldMk cId="2794163345" sldId="3030"/>
            <ac:picMk id="12" creationId="{091EE46D-58B4-546D-84E3-4E3533511EC6}"/>
          </ac:picMkLst>
        </pc:picChg>
      </pc:sldChg>
      <pc:sldChg chg="addSp delSp modSp add mod">
        <pc:chgData name="Patrick Boily" userId="4ace92db-0572-4382-889e-50f73e2bf144" providerId="ADAL" clId="{8B52C96F-E3F4-4217-BB59-EC9A3B943E9A}" dt="2022-11-23T01:19:02.408" v="13224" actId="20577"/>
        <pc:sldMkLst>
          <pc:docMk/>
          <pc:sldMk cId="2700513538" sldId="3031"/>
        </pc:sldMkLst>
        <pc:spChg chg="mod">
          <ac:chgData name="Patrick Boily" userId="4ace92db-0572-4382-889e-50f73e2bf144" providerId="ADAL" clId="{8B52C96F-E3F4-4217-BB59-EC9A3B943E9A}" dt="2022-11-23T00:35:49.142" v="13011" actId="20577"/>
          <ac:spMkLst>
            <pc:docMk/>
            <pc:sldMk cId="2700513538" sldId="3031"/>
            <ac:spMk id="2" creationId="{FB4D6A68-CDB5-46F2-64C0-C870E73E16DD}"/>
          </ac:spMkLst>
        </pc:spChg>
        <pc:spChg chg="mod">
          <ac:chgData name="Patrick Boily" userId="4ace92db-0572-4382-889e-50f73e2bf144" providerId="ADAL" clId="{8B52C96F-E3F4-4217-BB59-EC9A3B943E9A}" dt="2022-11-23T01:19:02.408" v="13224" actId="20577"/>
          <ac:spMkLst>
            <pc:docMk/>
            <pc:sldMk cId="2700513538" sldId="3031"/>
            <ac:spMk id="3" creationId="{969F5E73-FB42-0681-B725-CB739298D1DF}"/>
          </ac:spMkLst>
        </pc:spChg>
        <pc:spChg chg="add del">
          <ac:chgData name="Patrick Boily" userId="4ace92db-0572-4382-889e-50f73e2bf144" providerId="ADAL" clId="{8B52C96F-E3F4-4217-BB59-EC9A3B943E9A}" dt="2022-11-23T00:59:10.259" v="13013"/>
          <ac:spMkLst>
            <pc:docMk/>
            <pc:sldMk cId="2700513538" sldId="3031"/>
            <ac:spMk id="4" creationId="{822D069C-CB21-ADEC-C5AB-66F9BD8CD72C}"/>
          </ac:spMkLst>
        </pc:spChg>
        <pc:spChg chg="del mod">
          <ac:chgData name="Patrick Boily" userId="4ace92db-0572-4382-889e-50f73e2bf144" providerId="ADAL" clId="{8B52C96F-E3F4-4217-BB59-EC9A3B943E9A}" dt="2022-11-23T01:18:51.375" v="13203" actId="931"/>
          <ac:spMkLst>
            <pc:docMk/>
            <pc:sldMk cId="2700513538" sldId="3031"/>
            <ac:spMk id="6" creationId="{EF1DD2CF-14A8-44C5-4F37-987FECEF4276}"/>
          </ac:spMkLst>
        </pc:spChg>
        <pc:spChg chg="add del">
          <ac:chgData name="Patrick Boily" userId="4ace92db-0572-4382-889e-50f73e2bf144" providerId="ADAL" clId="{8B52C96F-E3F4-4217-BB59-EC9A3B943E9A}" dt="2022-11-23T01:01:39.596" v="13032"/>
          <ac:spMkLst>
            <pc:docMk/>
            <pc:sldMk cId="2700513538" sldId="3031"/>
            <ac:spMk id="8" creationId="{EA23E19A-FACC-635E-7D4E-7EBEB8B85FA7}"/>
          </ac:spMkLst>
        </pc:spChg>
        <pc:picChg chg="add mod">
          <ac:chgData name="Patrick Boily" userId="4ace92db-0572-4382-889e-50f73e2bf144" providerId="ADAL" clId="{8B52C96F-E3F4-4217-BB59-EC9A3B943E9A}" dt="2022-11-23T01:18:52.373" v="13205" actId="962"/>
          <ac:picMkLst>
            <pc:docMk/>
            <pc:sldMk cId="2700513538" sldId="3031"/>
            <ac:picMk id="10" creationId="{FAB1B9AB-CCF7-6924-FAEB-2A51D87C750F}"/>
          </ac:picMkLst>
        </pc:picChg>
      </pc:sldChg>
      <pc:sldChg chg="addSp delSp modSp add mod">
        <pc:chgData name="Patrick Boily" userId="4ace92db-0572-4382-889e-50f73e2bf144" providerId="ADAL" clId="{8B52C96F-E3F4-4217-BB59-EC9A3B943E9A}" dt="2022-11-23T01:15:21.014" v="13202"/>
        <pc:sldMkLst>
          <pc:docMk/>
          <pc:sldMk cId="3624011253" sldId="3032"/>
        </pc:sldMkLst>
        <pc:spChg chg="mod">
          <ac:chgData name="Patrick Boily" userId="4ace92db-0572-4382-889e-50f73e2bf144" providerId="ADAL" clId="{8B52C96F-E3F4-4217-BB59-EC9A3B943E9A}" dt="2022-11-23T01:11:11.655" v="13139" actId="20577"/>
          <ac:spMkLst>
            <pc:docMk/>
            <pc:sldMk cId="3624011253" sldId="3032"/>
            <ac:spMk id="2" creationId="{FB4D6A68-CDB5-46F2-64C0-C870E73E16DD}"/>
          </ac:spMkLst>
        </pc:spChg>
        <pc:spChg chg="mod">
          <ac:chgData name="Patrick Boily" userId="4ace92db-0572-4382-889e-50f73e2bf144" providerId="ADAL" clId="{8B52C96F-E3F4-4217-BB59-EC9A3B943E9A}" dt="2022-11-23T01:14:51.984" v="13175" actId="14100"/>
          <ac:spMkLst>
            <pc:docMk/>
            <pc:sldMk cId="3624011253" sldId="3032"/>
            <ac:spMk id="3" creationId="{969F5E73-FB42-0681-B725-CB739298D1DF}"/>
          </ac:spMkLst>
        </pc:spChg>
        <pc:spChg chg="del">
          <ac:chgData name="Patrick Boily" userId="4ace92db-0572-4382-889e-50f73e2bf144" providerId="ADAL" clId="{8B52C96F-E3F4-4217-BB59-EC9A3B943E9A}" dt="2022-11-23T01:14:20.307" v="13167" actId="478"/>
          <ac:spMkLst>
            <pc:docMk/>
            <pc:sldMk cId="3624011253" sldId="3032"/>
            <ac:spMk id="6" creationId="{EF1DD2CF-14A8-44C5-4F37-987FECEF4276}"/>
          </ac:spMkLst>
        </pc:spChg>
        <pc:spChg chg="add mod">
          <ac:chgData name="Patrick Boily" userId="4ace92db-0572-4382-889e-50f73e2bf144" providerId="ADAL" clId="{8B52C96F-E3F4-4217-BB59-EC9A3B943E9A}" dt="2022-11-23T01:15:21.014" v="13202"/>
          <ac:spMkLst>
            <pc:docMk/>
            <pc:sldMk cId="3624011253" sldId="3032"/>
            <ac:spMk id="8" creationId="{AE33BC77-C314-0318-BDCB-D002FE7C9531}"/>
          </ac:spMkLst>
        </pc:spChg>
      </pc:sldChg>
      <pc:sldChg chg="modSp add mod">
        <pc:chgData name="Patrick Boily" userId="4ace92db-0572-4382-889e-50f73e2bf144" providerId="ADAL" clId="{8B52C96F-E3F4-4217-BB59-EC9A3B943E9A}" dt="2022-11-23T02:42:48.152" v="13429" actId="1036"/>
        <pc:sldMkLst>
          <pc:docMk/>
          <pc:sldMk cId="2707970682" sldId="3033"/>
        </pc:sldMkLst>
        <pc:spChg chg="mod">
          <ac:chgData name="Patrick Boily" userId="4ace92db-0572-4382-889e-50f73e2bf144" providerId="ADAL" clId="{8B52C96F-E3F4-4217-BB59-EC9A3B943E9A}" dt="2022-11-23T02:42:48.152" v="13429" actId="1036"/>
          <ac:spMkLst>
            <pc:docMk/>
            <pc:sldMk cId="2707970682" sldId="3033"/>
            <ac:spMk id="6" creationId="{0D0D3A08-413F-D1E2-EC2C-F755A9F57264}"/>
          </ac:spMkLst>
        </pc:spChg>
        <pc:picChg chg="mod">
          <ac:chgData name="Patrick Boily" userId="4ace92db-0572-4382-889e-50f73e2bf144" providerId="ADAL" clId="{8B52C96F-E3F4-4217-BB59-EC9A3B943E9A}" dt="2022-11-23T02:42:48.152" v="13429" actId="1036"/>
          <ac:picMkLst>
            <pc:docMk/>
            <pc:sldMk cId="2707970682" sldId="3033"/>
            <ac:picMk id="11" creationId="{CF0BF083-2CC0-30FF-0377-6631C454D3C9}"/>
          </ac:picMkLst>
        </pc:picChg>
      </pc:sldChg>
      <pc:sldChg chg="addSp delSp modSp add mod">
        <pc:chgData name="Patrick Boily" userId="4ace92db-0572-4382-889e-50f73e2bf144" providerId="ADAL" clId="{8B52C96F-E3F4-4217-BB59-EC9A3B943E9A}" dt="2022-11-23T03:04:24.949" v="13548" actId="255"/>
        <pc:sldMkLst>
          <pc:docMk/>
          <pc:sldMk cId="2777948334" sldId="3034"/>
        </pc:sldMkLst>
        <pc:spChg chg="mod">
          <ac:chgData name="Patrick Boily" userId="4ace92db-0572-4382-889e-50f73e2bf144" providerId="ADAL" clId="{8B52C96F-E3F4-4217-BB59-EC9A3B943E9A}" dt="2022-11-23T03:03:35.551" v="13533" actId="20577"/>
          <ac:spMkLst>
            <pc:docMk/>
            <pc:sldMk cId="2777948334" sldId="3034"/>
            <ac:spMk id="2" creationId="{C9B165E7-9B1C-6ACB-1645-E8ECAE8F53E3}"/>
          </ac:spMkLst>
        </pc:spChg>
        <pc:spChg chg="add del mod">
          <ac:chgData name="Patrick Boily" userId="4ace92db-0572-4382-889e-50f73e2bf144" providerId="ADAL" clId="{8B52C96F-E3F4-4217-BB59-EC9A3B943E9A}" dt="2022-11-23T03:04:24.949" v="13548" actId="255"/>
          <ac:spMkLst>
            <pc:docMk/>
            <pc:sldMk cId="2777948334" sldId="3034"/>
            <ac:spMk id="3" creationId="{3BAC2711-C899-5E4A-DED7-1D901BD387E9}"/>
          </ac:spMkLst>
        </pc:spChg>
        <pc:picChg chg="add del mod">
          <ac:chgData name="Patrick Boily" userId="4ace92db-0572-4382-889e-50f73e2bf144" providerId="ADAL" clId="{8B52C96F-E3F4-4217-BB59-EC9A3B943E9A}" dt="2022-11-23T03:03:33.608" v="13531" actId="931"/>
          <ac:picMkLst>
            <pc:docMk/>
            <pc:sldMk cId="2777948334" sldId="3034"/>
            <ac:picMk id="8" creationId="{B5E74DD4-7593-D9FF-3A59-D5E511DD9332}"/>
          </ac:picMkLst>
        </pc:picChg>
      </pc:sldChg>
      <pc:sldChg chg="addSp delSp modSp add mod">
        <pc:chgData name="Patrick Boily" userId="4ace92db-0572-4382-889e-50f73e2bf144" providerId="ADAL" clId="{8B52C96F-E3F4-4217-BB59-EC9A3B943E9A}" dt="2022-11-23T03:05:38.867" v="13591" actId="12788"/>
        <pc:sldMkLst>
          <pc:docMk/>
          <pc:sldMk cId="3507061298" sldId="3035"/>
        </pc:sldMkLst>
        <pc:spChg chg="mod">
          <ac:chgData name="Patrick Boily" userId="4ace92db-0572-4382-889e-50f73e2bf144" providerId="ADAL" clId="{8B52C96F-E3F4-4217-BB59-EC9A3B943E9A}" dt="2022-11-23T03:05:15.533" v="13585" actId="20577"/>
          <ac:spMkLst>
            <pc:docMk/>
            <pc:sldMk cId="3507061298" sldId="3035"/>
            <ac:spMk id="2" creationId="{C9B165E7-9B1C-6ACB-1645-E8ECAE8F53E3}"/>
          </ac:spMkLst>
        </pc:spChg>
        <pc:spChg chg="del">
          <ac:chgData name="Patrick Boily" userId="4ace92db-0572-4382-889e-50f73e2bf144" providerId="ADAL" clId="{8B52C96F-E3F4-4217-BB59-EC9A3B943E9A}" dt="2022-11-23T03:05:08.456" v="13571" actId="478"/>
          <ac:spMkLst>
            <pc:docMk/>
            <pc:sldMk cId="3507061298" sldId="3035"/>
            <ac:spMk id="3" creationId="{3BAC2711-C899-5E4A-DED7-1D901BD387E9}"/>
          </ac:spMkLst>
        </pc:spChg>
        <pc:spChg chg="add del mod">
          <ac:chgData name="Patrick Boily" userId="4ace92db-0572-4382-889e-50f73e2bf144" providerId="ADAL" clId="{8B52C96F-E3F4-4217-BB59-EC9A3B943E9A}" dt="2022-11-23T03:05:22.110" v="13586" actId="931"/>
          <ac:spMkLst>
            <pc:docMk/>
            <pc:sldMk cId="3507061298" sldId="3035"/>
            <ac:spMk id="8" creationId="{766246CA-F957-B051-8D6C-199EA1E1987C}"/>
          </ac:spMkLst>
        </pc:spChg>
        <pc:picChg chg="add mod">
          <ac:chgData name="Patrick Boily" userId="4ace92db-0572-4382-889e-50f73e2bf144" providerId="ADAL" clId="{8B52C96F-E3F4-4217-BB59-EC9A3B943E9A}" dt="2022-11-23T03:05:38.867" v="13591" actId="12788"/>
          <ac:picMkLst>
            <pc:docMk/>
            <pc:sldMk cId="3507061298" sldId="3035"/>
            <ac:picMk id="10" creationId="{D20A7469-2E6C-7373-D7F3-AAC91CE5D854}"/>
          </ac:picMkLst>
        </pc:picChg>
      </pc:sldChg>
      <pc:sldChg chg="add del">
        <pc:chgData name="Patrick Boily" userId="4ace92db-0572-4382-889e-50f73e2bf144" providerId="ADAL" clId="{8B52C96F-E3F4-4217-BB59-EC9A3B943E9A}" dt="2022-11-23T03:03:30.757" v="13528"/>
        <pc:sldMkLst>
          <pc:docMk/>
          <pc:sldMk cId="4114445751" sldId="3035"/>
        </pc:sldMkLst>
      </pc:sldChg>
      <pc:sldChg chg="modSp add mod">
        <pc:chgData name="Patrick Boily" userId="4ace92db-0572-4382-889e-50f73e2bf144" providerId="ADAL" clId="{8B52C96F-E3F4-4217-BB59-EC9A3B943E9A}" dt="2022-11-23T03:49:47.093" v="14506" actId="14826"/>
        <pc:sldMkLst>
          <pc:docMk/>
          <pc:sldMk cId="1072451203" sldId="3036"/>
        </pc:sldMkLst>
        <pc:spChg chg="mod">
          <ac:chgData name="Patrick Boily" userId="4ace92db-0572-4382-889e-50f73e2bf144" providerId="ADAL" clId="{8B52C96F-E3F4-4217-BB59-EC9A3B943E9A}" dt="2022-11-23T03:06:31.799" v="13598" actId="20577"/>
          <ac:spMkLst>
            <pc:docMk/>
            <pc:sldMk cId="1072451203" sldId="3036"/>
            <ac:spMk id="2" creationId="{C9B165E7-9B1C-6ACB-1645-E8ECAE8F53E3}"/>
          </ac:spMkLst>
        </pc:spChg>
        <pc:picChg chg="mod">
          <ac:chgData name="Patrick Boily" userId="4ace92db-0572-4382-889e-50f73e2bf144" providerId="ADAL" clId="{8B52C96F-E3F4-4217-BB59-EC9A3B943E9A}" dt="2022-11-23T03:49:47.093" v="14506" actId="14826"/>
          <ac:picMkLst>
            <pc:docMk/>
            <pc:sldMk cId="1072451203" sldId="3036"/>
            <ac:picMk id="10" creationId="{D20A7469-2E6C-7373-D7F3-AAC91CE5D854}"/>
          </ac:picMkLst>
        </pc:picChg>
      </pc:sldChg>
      <pc:sldChg chg="addSp modSp add del mod">
        <pc:chgData name="Patrick Boily" userId="4ace92db-0572-4382-889e-50f73e2bf144" providerId="ADAL" clId="{8B52C96F-E3F4-4217-BB59-EC9A3B943E9A}" dt="2022-11-23T03:17:07.071" v="13747" actId="47"/>
        <pc:sldMkLst>
          <pc:docMk/>
          <pc:sldMk cId="1319856916" sldId="3037"/>
        </pc:sldMkLst>
        <pc:spChg chg="mod">
          <ac:chgData name="Patrick Boily" userId="4ace92db-0572-4382-889e-50f73e2bf144" providerId="ADAL" clId="{8B52C96F-E3F4-4217-BB59-EC9A3B943E9A}" dt="2022-11-23T03:09:34.321" v="13654"/>
          <ac:spMkLst>
            <pc:docMk/>
            <pc:sldMk cId="1319856916" sldId="3037"/>
            <ac:spMk id="2" creationId="{C9B165E7-9B1C-6ACB-1645-E8ECAE8F53E3}"/>
          </ac:spMkLst>
        </pc:spChg>
        <pc:picChg chg="add mod">
          <ac:chgData name="Patrick Boily" userId="4ace92db-0572-4382-889e-50f73e2bf144" providerId="ADAL" clId="{8B52C96F-E3F4-4217-BB59-EC9A3B943E9A}" dt="2022-11-23T03:09:17.479" v="13614" actId="14826"/>
          <ac:picMkLst>
            <pc:docMk/>
            <pc:sldMk cId="1319856916" sldId="3037"/>
            <ac:picMk id="3" creationId="{E0B53ABB-0670-68B8-7F0F-0E76DC3F66A4}"/>
          </ac:picMkLst>
        </pc:picChg>
        <pc:picChg chg="mod">
          <ac:chgData name="Patrick Boily" userId="4ace92db-0572-4382-889e-50f73e2bf144" providerId="ADAL" clId="{8B52C96F-E3F4-4217-BB59-EC9A3B943E9A}" dt="2022-11-23T03:09:00.052" v="13609" actId="1036"/>
          <ac:picMkLst>
            <pc:docMk/>
            <pc:sldMk cId="1319856916" sldId="3037"/>
            <ac:picMk id="10" creationId="{D20A7469-2E6C-7373-D7F3-AAC91CE5D854}"/>
          </ac:picMkLst>
        </pc:picChg>
      </pc:sldChg>
      <pc:sldChg chg="addSp modSp add mod">
        <pc:chgData name="Patrick Boily" userId="4ace92db-0572-4382-889e-50f73e2bf144" providerId="ADAL" clId="{8B52C96F-E3F4-4217-BB59-EC9A3B943E9A}" dt="2022-11-23T03:13:42.033" v="13699" actId="1076"/>
        <pc:sldMkLst>
          <pc:docMk/>
          <pc:sldMk cId="3582709200" sldId="3038"/>
        </pc:sldMkLst>
        <pc:spChg chg="mod">
          <ac:chgData name="Patrick Boily" userId="4ace92db-0572-4382-889e-50f73e2bf144" providerId="ADAL" clId="{8B52C96F-E3F4-4217-BB59-EC9A3B943E9A}" dt="2022-11-23T03:11:06.205" v="13675" actId="20577"/>
          <ac:spMkLst>
            <pc:docMk/>
            <pc:sldMk cId="3582709200" sldId="3038"/>
            <ac:spMk id="2" creationId="{C9B165E7-9B1C-6ACB-1645-E8ECAE8F53E3}"/>
          </ac:spMkLst>
        </pc:spChg>
        <pc:spChg chg="add mod">
          <ac:chgData name="Patrick Boily" userId="4ace92db-0572-4382-889e-50f73e2bf144" providerId="ADAL" clId="{8B52C96F-E3F4-4217-BB59-EC9A3B943E9A}" dt="2022-11-23T03:13:42.033" v="13699" actId="1076"/>
          <ac:spMkLst>
            <pc:docMk/>
            <pc:sldMk cId="3582709200" sldId="3038"/>
            <ac:spMk id="3" creationId="{7C31D17F-D028-DB1E-0FF3-371C4DA0021A}"/>
          </ac:spMkLst>
        </pc:spChg>
        <pc:picChg chg="mod modCrop">
          <ac:chgData name="Patrick Boily" userId="4ace92db-0572-4382-889e-50f73e2bf144" providerId="ADAL" clId="{8B52C96F-E3F4-4217-BB59-EC9A3B943E9A}" dt="2022-11-23T03:12:27.460" v="13680" actId="12788"/>
          <ac:picMkLst>
            <pc:docMk/>
            <pc:sldMk cId="3582709200" sldId="3038"/>
            <ac:picMk id="10" creationId="{D20A7469-2E6C-7373-D7F3-AAC91CE5D854}"/>
          </ac:picMkLst>
        </pc:picChg>
      </pc:sldChg>
      <pc:sldChg chg="addSp delSp modSp add mod">
        <pc:chgData name="Patrick Boily" userId="4ace92db-0572-4382-889e-50f73e2bf144" providerId="ADAL" clId="{8B52C96F-E3F4-4217-BB59-EC9A3B943E9A}" dt="2022-11-23T03:33:16.783" v="13921" actId="20577"/>
        <pc:sldMkLst>
          <pc:docMk/>
          <pc:sldMk cId="3006439012" sldId="3039"/>
        </pc:sldMkLst>
        <pc:spChg chg="mod">
          <ac:chgData name="Patrick Boily" userId="4ace92db-0572-4382-889e-50f73e2bf144" providerId="ADAL" clId="{8B52C96F-E3F4-4217-BB59-EC9A3B943E9A}" dt="2022-11-23T03:33:16.783" v="13921" actId="20577"/>
          <ac:spMkLst>
            <pc:docMk/>
            <pc:sldMk cId="3006439012" sldId="3039"/>
            <ac:spMk id="2" creationId="{C9B165E7-9B1C-6ACB-1645-E8ECAE8F53E3}"/>
          </ac:spMkLst>
        </pc:spChg>
        <pc:spChg chg="mod">
          <ac:chgData name="Patrick Boily" userId="4ace92db-0572-4382-889e-50f73e2bf144" providerId="ADAL" clId="{8B52C96F-E3F4-4217-BB59-EC9A3B943E9A}" dt="2022-11-23T03:16:53.146" v="13746" actId="2711"/>
          <ac:spMkLst>
            <pc:docMk/>
            <pc:sldMk cId="3006439012" sldId="3039"/>
            <ac:spMk id="3" creationId="{7C31D17F-D028-DB1E-0FF3-371C4DA0021A}"/>
          </ac:spMkLst>
        </pc:spChg>
        <pc:spChg chg="add del mod">
          <ac:chgData name="Patrick Boily" userId="4ace92db-0572-4382-889e-50f73e2bf144" providerId="ADAL" clId="{8B52C96F-E3F4-4217-BB59-EC9A3B943E9A}" dt="2022-11-23T03:16:20.383" v="13742" actId="931"/>
          <ac:spMkLst>
            <pc:docMk/>
            <pc:sldMk cId="3006439012" sldId="3039"/>
            <ac:spMk id="8" creationId="{436AD65E-6D4C-0F11-9C49-BF0CD44BE2B6}"/>
          </ac:spMkLst>
        </pc:spChg>
        <pc:picChg chg="del mod">
          <ac:chgData name="Patrick Boily" userId="4ace92db-0572-4382-889e-50f73e2bf144" providerId="ADAL" clId="{8B52C96F-E3F4-4217-BB59-EC9A3B943E9A}" dt="2022-11-23T03:16:14.493" v="13741" actId="478"/>
          <ac:picMkLst>
            <pc:docMk/>
            <pc:sldMk cId="3006439012" sldId="3039"/>
            <ac:picMk id="10" creationId="{D20A7469-2E6C-7373-D7F3-AAC91CE5D854}"/>
          </ac:picMkLst>
        </pc:picChg>
        <pc:picChg chg="add mod">
          <ac:chgData name="Patrick Boily" userId="4ace92db-0572-4382-889e-50f73e2bf144" providerId="ADAL" clId="{8B52C96F-E3F4-4217-BB59-EC9A3B943E9A}" dt="2022-11-23T03:16:24.682" v="13743" actId="27614"/>
          <ac:picMkLst>
            <pc:docMk/>
            <pc:sldMk cId="3006439012" sldId="3039"/>
            <ac:picMk id="11" creationId="{132383B0-E827-AF44-D813-998BE090941C}"/>
          </ac:picMkLst>
        </pc:picChg>
      </pc:sldChg>
      <pc:sldChg chg="addSp delSp modSp add mod modClrScheme chgLayout">
        <pc:chgData name="Patrick Boily" userId="4ace92db-0572-4382-889e-50f73e2bf144" providerId="ADAL" clId="{8B52C96F-E3F4-4217-BB59-EC9A3B943E9A}" dt="2022-11-23T03:25:40.819" v="13778"/>
        <pc:sldMkLst>
          <pc:docMk/>
          <pc:sldMk cId="1080791098" sldId="3040"/>
        </pc:sldMkLst>
        <pc:spChg chg="del mod ord">
          <ac:chgData name="Patrick Boily" userId="4ace92db-0572-4382-889e-50f73e2bf144" providerId="ADAL" clId="{8B52C96F-E3F4-4217-BB59-EC9A3B943E9A}" dt="2022-11-23T03:24:02.528" v="13763" actId="478"/>
          <ac:spMkLst>
            <pc:docMk/>
            <pc:sldMk cId="1080791098" sldId="3040"/>
            <ac:spMk id="2" creationId="{00000000-0000-0000-0000-000000000000}"/>
          </ac:spMkLst>
        </pc:spChg>
        <pc:spChg chg="del">
          <ac:chgData name="Patrick Boily" userId="4ace92db-0572-4382-889e-50f73e2bf144" providerId="ADAL" clId="{8B52C96F-E3F4-4217-BB59-EC9A3B943E9A}" dt="2022-11-23T03:23:10.173" v="13758" actId="478"/>
          <ac:spMkLst>
            <pc:docMk/>
            <pc:sldMk cId="1080791098" sldId="3040"/>
            <ac:spMk id="3" creationId="{00000000-0000-0000-0000-000000000000}"/>
          </ac:spMkLst>
        </pc:spChg>
        <pc:spChg chg="add del mod">
          <ac:chgData name="Patrick Boily" userId="4ace92db-0572-4382-889e-50f73e2bf144" providerId="ADAL" clId="{8B52C96F-E3F4-4217-BB59-EC9A3B943E9A}" dt="2022-11-23T03:23:47.389" v="13759" actId="931"/>
          <ac:spMkLst>
            <pc:docMk/>
            <pc:sldMk cId="1080791098" sldId="3040"/>
            <ac:spMk id="5" creationId="{D047E424-CBF1-BBE1-EDDF-09B3B1445030}"/>
          </ac:spMkLst>
        </pc:spChg>
        <pc:spChg chg="add mod">
          <ac:chgData name="Patrick Boily" userId="4ace92db-0572-4382-889e-50f73e2bf144" providerId="ADAL" clId="{8B52C96F-E3F4-4217-BB59-EC9A3B943E9A}" dt="2022-11-23T03:24:32.746" v="13776" actId="20577"/>
          <ac:spMkLst>
            <pc:docMk/>
            <pc:sldMk cId="1080791098" sldId="3040"/>
            <ac:spMk id="8" creationId="{A1E64D4E-EEE3-3A22-AAC9-1EFC96C7E5D8}"/>
          </ac:spMkLst>
        </pc:spChg>
        <pc:spChg chg="add mod">
          <ac:chgData name="Patrick Boily" userId="4ace92db-0572-4382-889e-50f73e2bf144" providerId="ADAL" clId="{8B52C96F-E3F4-4217-BB59-EC9A3B943E9A}" dt="2022-11-23T03:25:40.819" v="13778"/>
          <ac:spMkLst>
            <pc:docMk/>
            <pc:sldMk cId="1080791098" sldId="3040"/>
            <ac:spMk id="9" creationId="{C147F0BB-09A1-F7E4-BF57-1A12F41DC5D1}"/>
          </ac:spMkLst>
        </pc:spChg>
        <pc:picChg chg="add mod ord">
          <ac:chgData name="Patrick Boily" userId="4ace92db-0572-4382-889e-50f73e2bf144" providerId="ADAL" clId="{8B52C96F-E3F4-4217-BB59-EC9A3B943E9A}" dt="2022-11-23T03:24:13.086" v="13766" actId="1076"/>
          <ac:picMkLst>
            <pc:docMk/>
            <pc:sldMk cId="1080791098" sldId="3040"/>
            <ac:picMk id="7" creationId="{31663265-74F4-A568-B396-103EA7C7BC9C}"/>
          </ac:picMkLst>
        </pc:picChg>
      </pc:sldChg>
      <pc:sldChg chg="addSp delSp modSp add mod">
        <pc:chgData name="Patrick Boily" userId="4ace92db-0572-4382-889e-50f73e2bf144" providerId="ADAL" clId="{8B52C96F-E3F4-4217-BB59-EC9A3B943E9A}" dt="2022-11-23T04:08:23.616" v="14790" actId="20577"/>
        <pc:sldMkLst>
          <pc:docMk/>
          <pc:sldMk cId="804178215" sldId="3041"/>
        </pc:sldMkLst>
        <pc:spChg chg="mod">
          <ac:chgData name="Patrick Boily" userId="4ace92db-0572-4382-889e-50f73e2bf144" providerId="ADAL" clId="{8B52C96F-E3F4-4217-BB59-EC9A3B943E9A}" dt="2022-11-23T04:08:23.616" v="14790" actId="20577"/>
          <ac:spMkLst>
            <pc:docMk/>
            <pc:sldMk cId="804178215" sldId="3041"/>
            <ac:spMk id="2" creationId="{C9B165E7-9B1C-6ACB-1645-E8ECAE8F53E3}"/>
          </ac:spMkLst>
        </pc:spChg>
        <pc:spChg chg="del">
          <ac:chgData name="Patrick Boily" userId="4ace92db-0572-4382-889e-50f73e2bf144" providerId="ADAL" clId="{8B52C96F-E3F4-4217-BB59-EC9A3B943E9A}" dt="2022-11-23T03:27:44.735" v="13810" actId="478"/>
          <ac:spMkLst>
            <pc:docMk/>
            <pc:sldMk cId="804178215" sldId="3041"/>
            <ac:spMk id="3" creationId="{7C31D17F-D028-DB1E-0FF3-371C4DA0021A}"/>
          </ac:spMkLst>
        </pc:spChg>
        <pc:picChg chg="add mod">
          <ac:chgData name="Patrick Boily" userId="4ace92db-0572-4382-889e-50f73e2bf144" providerId="ADAL" clId="{8B52C96F-E3F4-4217-BB59-EC9A3B943E9A}" dt="2022-11-23T03:28:34.239" v="13909" actId="14826"/>
          <ac:picMkLst>
            <pc:docMk/>
            <pc:sldMk cId="804178215" sldId="3041"/>
            <ac:picMk id="6" creationId="{39CD3125-4FD6-48C2-5007-BECF89EC0901}"/>
          </ac:picMkLst>
        </pc:picChg>
        <pc:picChg chg="mod">
          <ac:chgData name="Patrick Boily" userId="4ace92db-0572-4382-889e-50f73e2bf144" providerId="ADAL" clId="{8B52C96F-E3F4-4217-BB59-EC9A3B943E9A}" dt="2022-11-23T03:28:16.320" v="13906" actId="1038"/>
          <ac:picMkLst>
            <pc:docMk/>
            <pc:sldMk cId="804178215" sldId="3041"/>
            <ac:picMk id="11" creationId="{132383B0-E827-AF44-D813-998BE090941C}"/>
          </ac:picMkLst>
        </pc:picChg>
      </pc:sldChg>
      <pc:sldChg chg="modSp add del">
        <pc:chgData name="Patrick Boily" userId="4ace92db-0572-4382-889e-50f73e2bf144" providerId="ADAL" clId="{8B52C96F-E3F4-4217-BB59-EC9A3B943E9A}" dt="2022-11-23T03:39:39.513" v="13954" actId="47"/>
        <pc:sldMkLst>
          <pc:docMk/>
          <pc:sldMk cId="94836660" sldId="3042"/>
        </pc:sldMkLst>
        <pc:spChg chg="mod">
          <ac:chgData name="Patrick Boily" userId="4ace92db-0572-4382-889e-50f73e2bf144" providerId="ADAL" clId="{8B52C96F-E3F4-4217-BB59-EC9A3B943E9A}" dt="2022-11-23T03:37:49.721" v="13942" actId="20577"/>
          <ac:spMkLst>
            <pc:docMk/>
            <pc:sldMk cId="94836660" sldId="3042"/>
            <ac:spMk id="2" creationId="{00000000-0000-0000-0000-000000000000}"/>
          </ac:spMkLst>
        </pc:spChg>
      </pc:sldChg>
      <pc:sldChg chg="modSp add mod">
        <pc:chgData name="Patrick Boily" userId="4ace92db-0572-4382-889e-50f73e2bf144" providerId="ADAL" clId="{8B52C96F-E3F4-4217-BB59-EC9A3B943E9A}" dt="2022-11-23T03:46:54.662" v="14502" actId="113"/>
        <pc:sldMkLst>
          <pc:docMk/>
          <pc:sldMk cId="887531844" sldId="3042"/>
        </pc:sldMkLst>
        <pc:spChg chg="mod">
          <ac:chgData name="Patrick Boily" userId="4ace92db-0572-4382-889e-50f73e2bf144" providerId="ADAL" clId="{8B52C96F-E3F4-4217-BB59-EC9A3B943E9A}" dt="2022-11-23T03:46:54.662" v="14502" actId="113"/>
          <ac:spMkLst>
            <pc:docMk/>
            <pc:sldMk cId="887531844" sldId="3042"/>
            <ac:spMk id="3" creationId="{00000000-0000-0000-0000-000000000000}"/>
          </ac:spMkLst>
        </pc:spChg>
      </pc:sldChg>
    </pc:docChg>
  </pc:docChgLst>
  <pc:docChgLst>
    <pc:chgData name="Patrick Boily" userId="4ace92db-0572-4382-889e-50f73e2bf144" providerId="ADAL" clId="{8716977B-3C1C-BC40-B5AC-C601C53EA7DA}"/>
    <pc:docChg chg="undo custSel addSld delSld modSld sldOrd delSection modSection">
      <pc:chgData name="Patrick Boily" userId="4ace92db-0572-4382-889e-50f73e2bf144" providerId="ADAL" clId="{8716977B-3C1C-BC40-B5AC-C601C53EA7DA}" dt="2022-11-23T23:52:53.011" v="7517" actId="478"/>
      <pc:docMkLst>
        <pc:docMk/>
      </pc:docMkLst>
      <pc:sldChg chg="modSp mod">
        <pc:chgData name="Patrick Boily" userId="4ace92db-0572-4382-889e-50f73e2bf144" providerId="ADAL" clId="{8716977B-3C1C-BC40-B5AC-C601C53EA7DA}" dt="2022-11-19T02:25:51.633" v="6045" actId="207"/>
        <pc:sldMkLst>
          <pc:docMk/>
          <pc:sldMk cId="1924616460" sldId="257"/>
        </pc:sldMkLst>
        <pc:spChg chg="mod">
          <ac:chgData name="Patrick Boily" userId="4ace92db-0572-4382-889e-50f73e2bf144" providerId="ADAL" clId="{8716977B-3C1C-BC40-B5AC-C601C53EA7DA}" dt="2022-11-19T02:25:51.633" v="6045" actId="207"/>
          <ac:spMkLst>
            <pc:docMk/>
            <pc:sldMk cId="1924616460" sldId="257"/>
            <ac:spMk id="3" creationId="{A60A5783-CB9F-C6C4-2B6D-DCD07C168ACA}"/>
          </ac:spMkLst>
        </pc:spChg>
      </pc:sldChg>
      <pc:sldChg chg="modSp mod">
        <pc:chgData name="Patrick Boily" userId="4ace92db-0572-4382-889e-50f73e2bf144" providerId="ADAL" clId="{8716977B-3C1C-BC40-B5AC-C601C53EA7DA}" dt="2022-11-17T20:36:20.262" v="2681" actId="20577"/>
        <pc:sldMkLst>
          <pc:docMk/>
          <pc:sldMk cId="1351051659" sldId="262"/>
        </pc:sldMkLst>
        <pc:spChg chg="mod">
          <ac:chgData name="Patrick Boily" userId="4ace92db-0572-4382-889e-50f73e2bf144" providerId="ADAL" clId="{8716977B-3C1C-BC40-B5AC-C601C53EA7DA}" dt="2022-11-17T20:36:20.262" v="2681" actId="20577"/>
          <ac:spMkLst>
            <pc:docMk/>
            <pc:sldMk cId="1351051659" sldId="262"/>
            <ac:spMk id="10" creationId="{D495CB66-C4FC-80CB-75FB-1DAAD3DD85E4}"/>
          </ac:spMkLst>
        </pc:spChg>
      </pc:sldChg>
      <pc:sldChg chg="modSp mod">
        <pc:chgData name="Patrick Boily" userId="4ace92db-0572-4382-889e-50f73e2bf144" providerId="ADAL" clId="{8716977B-3C1C-BC40-B5AC-C601C53EA7DA}" dt="2022-11-21T21:49:19.534" v="6153" actId="20577"/>
        <pc:sldMkLst>
          <pc:docMk/>
          <pc:sldMk cId="3239307541" sldId="268"/>
        </pc:sldMkLst>
        <pc:spChg chg="mod">
          <ac:chgData name="Patrick Boily" userId="4ace92db-0572-4382-889e-50f73e2bf144" providerId="ADAL" clId="{8716977B-3C1C-BC40-B5AC-C601C53EA7DA}" dt="2022-11-21T21:49:19.534" v="6153" actId="20577"/>
          <ac:spMkLst>
            <pc:docMk/>
            <pc:sldMk cId="3239307541" sldId="268"/>
            <ac:spMk id="10" creationId="{D495CB66-C4FC-80CB-75FB-1DAAD3DD85E4}"/>
          </ac:spMkLst>
        </pc:spChg>
      </pc:sldChg>
      <pc:sldChg chg="addSp modSp add">
        <pc:chgData name="Patrick Boily" userId="4ace92db-0572-4382-889e-50f73e2bf144" providerId="ADAL" clId="{8716977B-3C1C-BC40-B5AC-C601C53EA7DA}" dt="2022-11-15T20:56:18.091" v="925"/>
        <pc:sldMkLst>
          <pc:docMk/>
          <pc:sldMk cId="3896280531" sldId="1327"/>
        </pc:sldMkLst>
        <pc:spChg chg="add mod">
          <ac:chgData name="Patrick Boily" userId="4ace92db-0572-4382-889e-50f73e2bf144" providerId="ADAL" clId="{8716977B-3C1C-BC40-B5AC-C601C53EA7DA}" dt="2022-11-15T20:56:18.091" v="925"/>
          <ac:spMkLst>
            <pc:docMk/>
            <pc:sldMk cId="3896280531" sldId="1327"/>
            <ac:spMk id="4" creationId="{0EEA8970-1C55-8409-15E0-9401AFAEB760}"/>
          </ac:spMkLst>
        </pc:spChg>
        <pc:spChg chg="add mod">
          <ac:chgData name="Patrick Boily" userId="4ace92db-0572-4382-889e-50f73e2bf144" providerId="ADAL" clId="{8716977B-3C1C-BC40-B5AC-C601C53EA7DA}" dt="2022-11-15T20:56:18.091" v="925"/>
          <ac:spMkLst>
            <pc:docMk/>
            <pc:sldMk cId="3896280531" sldId="1327"/>
            <ac:spMk id="6" creationId="{2F217B33-BA63-8180-BD76-32F8894D08BE}"/>
          </ac:spMkLst>
        </pc:spChg>
      </pc:sldChg>
      <pc:sldChg chg="addSp modSp add mod">
        <pc:chgData name="Patrick Boily" userId="4ace92db-0572-4382-889e-50f73e2bf144" providerId="ADAL" clId="{8716977B-3C1C-BC40-B5AC-C601C53EA7DA}" dt="2022-11-15T20:59:14.016" v="1044" actId="20577"/>
        <pc:sldMkLst>
          <pc:docMk/>
          <pc:sldMk cId="1050848492" sldId="1347"/>
        </pc:sldMkLst>
        <pc:spChg chg="add mod">
          <ac:chgData name="Patrick Boily" userId="4ace92db-0572-4382-889e-50f73e2bf144" providerId="ADAL" clId="{8716977B-3C1C-BC40-B5AC-C601C53EA7DA}" dt="2022-11-15T20:56:27.063" v="930"/>
          <ac:spMkLst>
            <pc:docMk/>
            <pc:sldMk cId="1050848492" sldId="1347"/>
            <ac:spMk id="2" creationId="{94BDE2ED-4810-043B-0B28-E2892F60CB57}"/>
          </ac:spMkLst>
        </pc:spChg>
        <pc:spChg chg="mod">
          <ac:chgData name="Patrick Boily" userId="4ace92db-0572-4382-889e-50f73e2bf144" providerId="ADAL" clId="{8716977B-3C1C-BC40-B5AC-C601C53EA7DA}" dt="2022-11-15T20:59:14.016" v="1044" actId="20577"/>
          <ac:spMkLst>
            <pc:docMk/>
            <pc:sldMk cId="1050848492" sldId="1347"/>
            <ac:spMk id="4" creationId="{08700D07-6FF4-804E-A0AE-68F9F14C16C7}"/>
          </ac:spMkLst>
        </pc:spChg>
        <pc:spChg chg="mod">
          <ac:chgData name="Patrick Boily" userId="4ace92db-0572-4382-889e-50f73e2bf144" providerId="ADAL" clId="{8716977B-3C1C-BC40-B5AC-C601C53EA7DA}" dt="2022-11-15T20:56:54.804" v="972" actId="27636"/>
          <ac:spMkLst>
            <pc:docMk/>
            <pc:sldMk cId="1050848492" sldId="1347"/>
            <ac:spMk id="6" creationId="{1DCF5966-5471-9B11-3ED2-D3E5685A18AB}"/>
          </ac:spMkLst>
        </pc:spChg>
        <pc:spChg chg="add mod">
          <ac:chgData name="Patrick Boily" userId="4ace92db-0572-4382-889e-50f73e2bf144" providerId="ADAL" clId="{8716977B-3C1C-BC40-B5AC-C601C53EA7DA}" dt="2022-11-15T20:56:27.063" v="930"/>
          <ac:spMkLst>
            <pc:docMk/>
            <pc:sldMk cId="1050848492" sldId="1347"/>
            <ac:spMk id="7" creationId="{07513A57-F6AA-99AC-5C8D-39753E83701D}"/>
          </ac:spMkLst>
        </pc:spChg>
      </pc:sldChg>
      <pc:sldChg chg="addSp modSp add">
        <pc:chgData name="Patrick Boily" userId="4ace92db-0572-4382-889e-50f73e2bf144" providerId="ADAL" clId="{8716977B-3C1C-BC40-B5AC-C601C53EA7DA}" dt="2022-11-15T20:56:24.840" v="929"/>
        <pc:sldMkLst>
          <pc:docMk/>
          <pc:sldMk cId="939213768" sldId="2097"/>
        </pc:sldMkLst>
        <pc:spChg chg="add mod">
          <ac:chgData name="Patrick Boily" userId="4ace92db-0572-4382-889e-50f73e2bf144" providerId="ADAL" clId="{8716977B-3C1C-BC40-B5AC-C601C53EA7DA}" dt="2022-11-15T20:56:24.840" v="929"/>
          <ac:spMkLst>
            <pc:docMk/>
            <pc:sldMk cId="939213768" sldId="2097"/>
            <ac:spMk id="3" creationId="{84D3B636-60D7-BE6A-95DC-46173EBF0013}"/>
          </ac:spMkLst>
        </pc:spChg>
        <pc:spChg chg="add mod">
          <ac:chgData name="Patrick Boily" userId="4ace92db-0572-4382-889e-50f73e2bf144" providerId="ADAL" clId="{8716977B-3C1C-BC40-B5AC-C601C53EA7DA}" dt="2022-11-15T20:56:24.840" v="929"/>
          <ac:spMkLst>
            <pc:docMk/>
            <pc:sldMk cId="939213768" sldId="2097"/>
            <ac:spMk id="7" creationId="{007BFCFE-4738-66CA-8D81-8466CE90BBEA}"/>
          </ac:spMkLst>
        </pc:spChg>
      </pc:sldChg>
      <pc:sldChg chg="addSp modSp add mod">
        <pc:chgData name="Patrick Boily" userId="4ace92db-0572-4382-889e-50f73e2bf144" providerId="ADAL" clId="{8716977B-3C1C-BC40-B5AC-C601C53EA7DA}" dt="2022-11-15T20:58:38.298" v="1011" actId="6549"/>
        <pc:sldMkLst>
          <pc:docMk/>
          <pc:sldMk cId="3132517962" sldId="2105"/>
        </pc:sldMkLst>
        <pc:spChg chg="mod">
          <ac:chgData name="Patrick Boily" userId="4ace92db-0572-4382-889e-50f73e2bf144" providerId="ADAL" clId="{8716977B-3C1C-BC40-B5AC-C601C53EA7DA}" dt="2022-11-15T20:57:06.828" v="996" actId="20577"/>
          <ac:spMkLst>
            <pc:docMk/>
            <pc:sldMk cId="3132517962" sldId="2105"/>
            <ac:spMk id="2" creationId="{1B402B1E-1EA3-E9F2-F28D-1B4DD4EAE634}"/>
          </ac:spMkLst>
        </pc:spChg>
        <pc:spChg chg="mod">
          <ac:chgData name="Patrick Boily" userId="4ace92db-0572-4382-889e-50f73e2bf144" providerId="ADAL" clId="{8716977B-3C1C-BC40-B5AC-C601C53EA7DA}" dt="2022-11-15T20:58:38.298" v="1011" actId="6549"/>
          <ac:spMkLst>
            <pc:docMk/>
            <pc:sldMk cId="3132517962" sldId="2105"/>
            <ac:spMk id="3" creationId="{BE640464-199A-B794-3587-B398589F72A9}"/>
          </ac:spMkLst>
        </pc:spChg>
        <pc:spChg chg="add mod">
          <ac:chgData name="Patrick Boily" userId="4ace92db-0572-4382-889e-50f73e2bf144" providerId="ADAL" clId="{8716977B-3C1C-BC40-B5AC-C601C53EA7DA}" dt="2022-11-15T20:56:15.438" v="924"/>
          <ac:spMkLst>
            <pc:docMk/>
            <pc:sldMk cId="3132517962" sldId="2105"/>
            <ac:spMk id="6" creationId="{1C375AF7-D579-5E44-7BF5-D474629FE238}"/>
          </ac:spMkLst>
        </pc:spChg>
        <pc:spChg chg="mod">
          <ac:chgData name="Patrick Boily" userId="4ace92db-0572-4382-889e-50f73e2bf144" providerId="ADAL" clId="{8716977B-3C1C-BC40-B5AC-C601C53EA7DA}" dt="2022-11-15T20:56:44.539" v="968" actId="27636"/>
          <ac:spMkLst>
            <pc:docMk/>
            <pc:sldMk cId="3132517962" sldId="2105"/>
            <ac:spMk id="8" creationId="{E488EBFC-1036-AA15-EA15-512A6E58B0FE}"/>
          </ac:spMkLst>
        </pc:spChg>
        <pc:spChg chg="add mod">
          <ac:chgData name="Patrick Boily" userId="4ace92db-0572-4382-889e-50f73e2bf144" providerId="ADAL" clId="{8716977B-3C1C-BC40-B5AC-C601C53EA7DA}" dt="2022-11-15T20:56:15.438" v="924"/>
          <ac:spMkLst>
            <pc:docMk/>
            <pc:sldMk cId="3132517962" sldId="2105"/>
            <ac:spMk id="9" creationId="{5992CDE3-00D5-45FE-E636-5FB2A7C0D1CD}"/>
          </ac:spMkLst>
        </pc:spChg>
      </pc:sldChg>
      <pc:sldChg chg="addSp modSp add">
        <pc:chgData name="Patrick Boily" userId="4ace92db-0572-4382-889e-50f73e2bf144" providerId="ADAL" clId="{8716977B-3C1C-BC40-B5AC-C601C53EA7DA}" dt="2022-11-15T20:56:19.351" v="926"/>
        <pc:sldMkLst>
          <pc:docMk/>
          <pc:sldMk cId="3926890785" sldId="2106"/>
        </pc:sldMkLst>
        <pc:spChg chg="add mod">
          <ac:chgData name="Patrick Boily" userId="4ace92db-0572-4382-889e-50f73e2bf144" providerId="ADAL" clId="{8716977B-3C1C-BC40-B5AC-C601C53EA7DA}" dt="2022-11-15T20:56:19.351" v="926"/>
          <ac:spMkLst>
            <pc:docMk/>
            <pc:sldMk cId="3926890785" sldId="2106"/>
            <ac:spMk id="3" creationId="{B0F3ADA9-FBC0-7C7F-2FF4-E149D26DBF3B}"/>
          </ac:spMkLst>
        </pc:spChg>
        <pc:spChg chg="add mod">
          <ac:chgData name="Patrick Boily" userId="4ace92db-0572-4382-889e-50f73e2bf144" providerId="ADAL" clId="{8716977B-3C1C-BC40-B5AC-C601C53EA7DA}" dt="2022-11-15T20:56:19.351" v="926"/>
          <ac:spMkLst>
            <pc:docMk/>
            <pc:sldMk cId="3926890785" sldId="2106"/>
            <ac:spMk id="11" creationId="{29D94AC8-0CDC-9C36-FBF4-AD23E49F6453}"/>
          </ac:spMkLst>
        </pc:spChg>
      </pc:sldChg>
      <pc:sldChg chg="addSp modSp add">
        <pc:chgData name="Patrick Boily" userId="4ace92db-0572-4382-889e-50f73e2bf144" providerId="ADAL" clId="{8716977B-3C1C-BC40-B5AC-C601C53EA7DA}" dt="2022-11-15T20:56:21.016" v="927"/>
        <pc:sldMkLst>
          <pc:docMk/>
          <pc:sldMk cId="2107343254" sldId="2107"/>
        </pc:sldMkLst>
        <pc:spChg chg="add mod">
          <ac:chgData name="Patrick Boily" userId="4ace92db-0572-4382-889e-50f73e2bf144" providerId="ADAL" clId="{8716977B-3C1C-BC40-B5AC-C601C53EA7DA}" dt="2022-11-15T20:56:21.016" v="927"/>
          <ac:spMkLst>
            <pc:docMk/>
            <pc:sldMk cId="2107343254" sldId="2107"/>
            <ac:spMk id="3" creationId="{A2D2F13F-DE95-AAA9-58F9-36940BBCBC89}"/>
          </ac:spMkLst>
        </pc:spChg>
        <pc:spChg chg="add mod">
          <ac:chgData name="Patrick Boily" userId="4ace92db-0572-4382-889e-50f73e2bf144" providerId="ADAL" clId="{8716977B-3C1C-BC40-B5AC-C601C53EA7DA}" dt="2022-11-15T20:56:21.016" v="927"/>
          <ac:spMkLst>
            <pc:docMk/>
            <pc:sldMk cId="2107343254" sldId="2107"/>
            <ac:spMk id="11" creationId="{47D0741E-51D2-4E52-14CC-92E1D2610D41}"/>
          </ac:spMkLst>
        </pc:spChg>
      </pc:sldChg>
      <pc:sldChg chg="addSp modSp add">
        <pc:chgData name="Patrick Boily" userId="4ace92db-0572-4382-889e-50f73e2bf144" providerId="ADAL" clId="{8716977B-3C1C-BC40-B5AC-C601C53EA7DA}" dt="2022-11-15T20:56:22.855" v="928"/>
        <pc:sldMkLst>
          <pc:docMk/>
          <pc:sldMk cId="2467380442" sldId="2108"/>
        </pc:sldMkLst>
        <pc:spChg chg="add mod">
          <ac:chgData name="Patrick Boily" userId="4ace92db-0572-4382-889e-50f73e2bf144" providerId="ADAL" clId="{8716977B-3C1C-BC40-B5AC-C601C53EA7DA}" dt="2022-11-15T20:56:22.855" v="928"/>
          <ac:spMkLst>
            <pc:docMk/>
            <pc:sldMk cId="2467380442" sldId="2108"/>
            <ac:spMk id="3" creationId="{82D117B4-F12C-FB7A-8CC1-16871178A15F}"/>
          </ac:spMkLst>
        </pc:spChg>
        <pc:spChg chg="add mod">
          <ac:chgData name="Patrick Boily" userId="4ace92db-0572-4382-889e-50f73e2bf144" providerId="ADAL" clId="{8716977B-3C1C-BC40-B5AC-C601C53EA7DA}" dt="2022-11-15T20:56:22.855" v="928"/>
          <ac:spMkLst>
            <pc:docMk/>
            <pc:sldMk cId="2467380442" sldId="2108"/>
            <ac:spMk id="7" creationId="{DE601BBA-D568-6754-37EC-C2162EC6BCCA}"/>
          </ac:spMkLst>
        </pc:spChg>
      </pc:sldChg>
      <pc:sldChg chg="add">
        <pc:chgData name="Patrick Boily" userId="4ace92db-0572-4382-889e-50f73e2bf144" providerId="ADAL" clId="{8716977B-3C1C-BC40-B5AC-C601C53EA7DA}" dt="2022-11-15T20:56:06.239" v="923"/>
        <pc:sldMkLst>
          <pc:docMk/>
          <pc:sldMk cId="332516541" sldId="2109"/>
        </pc:sldMkLst>
      </pc:sldChg>
      <pc:sldChg chg="delSp mod">
        <pc:chgData name="Patrick Boily" userId="4ace92db-0572-4382-889e-50f73e2bf144" providerId="ADAL" clId="{8716977B-3C1C-BC40-B5AC-C601C53EA7DA}" dt="2022-11-23T23:52:53.011" v="7517" actId="478"/>
        <pc:sldMkLst>
          <pc:docMk/>
          <pc:sldMk cId="2693656119" sldId="2365"/>
        </pc:sldMkLst>
        <pc:spChg chg="del">
          <ac:chgData name="Patrick Boily" userId="4ace92db-0572-4382-889e-50f73e2bf144" providerId="ADAL" clId="{8716977B-3C1C-BC40-B5AC-C601C53EA7DA}" dt="2022-11-23T23:52:53.011" v="7517" actId="478"/>
          <ac:spMkLst>
            <pc:docMk/>
            <pc:sldMk cId="2693656119" sldId="2365"/>
            <ac:spMk id="4" creationId="{A4D5390A-C38E-DD5F-A30C-F1CACB4C054B}"/>
          </ac:spMkLst>
        </pc:spChg>
      </pc:sldChg>
      <pc:sldChg chg="modSp mod">
        <pc:chgData name="Patrick Boily" userId="4ace92db-0572-4382-889e-50f73e2bf144" providerId="ADAL" clId="{8716977B-3C1C-BC40-B5AC-C601C53EA7DA}" dt="2022-11-17T18:46:05.725" v="1549" actId="20577"/>
        <pc:sldMkLst>
          <pc:docMk/>
          <pc:sldMk cId="1818392787" sldId="2369"/>
        </pc:sldMkLst>
        <pc:spChg chg="mod">
          <ac:chgData name="Patrick Boily" userId="4ace92db-0572-4382-889e-50f73e2bf144" providerId="ADAL" clId="{8716977B-3C1C-BC40-B5AC-C601C53EA7DA}" dt="2022-11-17T18:46:05.725" v="1549" actId="20577"/>
          <ac:spMkLst>
            <pc:docMk/>
            <pc:sldMk cId="1818392787" sldId="2369"/>
            <ac:spMk id="2" creationId="{88AE57F3-5CE0-794B-F999-1B9BEE9DA6D5}"/>
          </ac:spMkLst>
        </pc:spChg>
      </pc:sldChg>
      <pc:sldChg chg="modSp mod">
        <pc:chgData name="Patrick Boily" userId="4ace92db-0572-4382-889e-50f73e2bf144" providerId="ADAL" clId="{8716977B-3C1C-BC40-B5AC-C601C53EA7DA}" dt="2022-11-17T20:36:01.891" v="2659" actId="6549"/>
        <pc:sldMkLst>
          <pc:docMk/>
          <pc:sldMk cId="4129159838" sldId="2378"/>
        </pc:sldMkLst>
        <pc:spChg chg="mod">
          <ac:chgData name="Patrick Boily" userId="4ace92db-0572-4382-889e-50f73e2bf144" providerId="ADAL" clId="{8716977B-3C1C-BC40-B5AC-C601C53EA7DA}" dt="2022-11-17T20:36:01.891" v="2659" actId="6549"/>
          <ac:spMkLst>
            <pc:docMk/>
            <pc:sldMk cId="4129159838" sldId="2378"/>
            <ac:spMk id="2" creationId="{4A61BF40-7817-5725-86B0-8358C2C88970}"/>
          </ac:spMkLst>
        </pc:spChg>
      </pc:sldChg>
      <pc:sldChg chg="modSp mod">
        <pc:chgData name="Patrick Boily" userId="4ace92db-0572-4382-889e-50f73e2bf144" providerId="ADAL" clId="{8716977B-3C1C-BC40-B5AC-C601C53EA7DA}" dt="2022-11-17T20:37:04.827" v="2705" actId="20577"/>
        <pc:sldMkLst>
          <pc:docMk/>
          <pc:sldMk cId="1758238088" sldId="2379"/>
        </pc:sldMkLst>
        <pc:spChg chg="mod">
          <ac:chgData name="Patrick Boily" userId="4ace92db-0572-4382-889e-50f73e2bf144" providerId="ADAL" clId="{8716977B-3C1C-BC40-B5AC-C601C53EA7DA}" dt="2022-11-17T20:37:04.827" v="2705" actId="20577"/>
          <ac:spMkLst>
            <pc:docMk/>
            <pc:sldMk cId="1758238088" sldId="2379"/>
            <ac:spMk id="2" creationId="{4A61BF40-7817-5725-86B0-8358C2C88970}"/>
          </ac:spMkLst>
        </pc:spChg>
      </pc:sldChg>
      <pc:sldChg chg="add">
        <pc:chgData name="Patrick Boily" userId="4ace92db-0572-4382-889e-50f73e2bf144" providerId="ADAL" clId="{8716977B-3C1C-BC40-B5AC-C601C53EA7DA}" dt="2022-11-17T19:49:05.442" v="2483"/>
        <pc:sldMkLst>
          <pc:docMk/>
          <pc:sldMk cId="2603552988" sldId="2381"/>
        </pc:sldMkLst>
      </pc:sldChg>
      <pc:sldChg chg="del">
        <pc:chgData name="Patrick Boily" userId="4ace92db-0572-4382-889e-50f73e2bf144" providerId="ADAL" clId="{8716977B-3C1C-BC40-B5AC-C601C53EA7DA}" dt="2022-11-17T19:33:03.784" v="2305" actId="2696"/>
        <pc:sldMkLst>
          <pc:docMk/>
          <pc:sldMk cId="3002604221" sldId="2381"/>
        </pc:sldMkLst>
      </pc:sldChg>
      <pc:sldChg chg="add del">
        <pc:chgData name="Patrick Boily" userId="4ace92db-0572-4382-889e-50f73e2bf144" providerId="ADAL" clId="{8716977B-3C1C-BC40-B5AC-C601C53EA7DA}" dt="2022-11-17T19:49:02.713" v="2482" actId="2696"/>
        <pc:sldMkLst>
          <pc:docMk/>
          <pc:sldMk cId="3140648058" sldId="2381"/>
        </pc:sldMkLst>
      </pc:sldChg>
      <pc:sldChg chg="modSp mod">
        <pc:chgData name="Patrick Boily" userId="4ace92db-0572-4382-889e-50f73e2bf144" providerId="ADAL" clId="{8716977B-3C1C-BC40-B5AC-C601C53EA7DA}" dt="2022-11-21T21:48:53.026" v="6114" actId="20577"/>
        <pc:sldMkLst>
          <pc:docMk/>
          <pc:sldMk cId="4200142931" sldId="2386"/>
        </pc:sldMkLst>
        <pc:spChg chg="mod">
          <ac:chgData name="Patrick Boily" userId="4ace92db-0572-4382-889e-50f73e2bf144" providerId="ADAL" clId="{8716977B-3C1C-BC40-B5AC-C601C53EA7DA}" dt="2022-11-21T21:48:53.026" v="6114" actId="20577"/>
          <ac:spMkLst>
            <pc:docMk/>
            <pc:sldMk cId="4200142931" sldId="2386"/>
            <ac:spMk id="2" creationId="{4A61BF40-7817-5725-86B0-8358C2C88970}"/>
          </ac:spMkLst>
        </pc:spChg>
      </pc:sldChg>
      <pc:sldChg chg="modSp mod">
        <pc:chgData name="Patrick Boily" userId="4ace92db-0572-4382-889e-50f73e2bf144" providerId="ADAL" clId="{8716977B-3C1C-BC40-B5AC-C601C53EA7DA}" dt="2022-11-17T21:10:49.245" v="3395" actId="120"/>
        <pc:sldMkLst>
          <pc:docMk/>
          <pc:sldMk cId="706052176" sldId="2391"/>
        </pc:sldMkLst>
        <pc:spChg chg="mod">
          <ac:chgData name="Patrick Boily" userId="4ace92db-0572-4382-889e-50f73e2bf144" providerId="ADAL" clId="{8716977B-3C1C-BC40-B5AC-C601C53EA7DA}" dt="2022-11-17T21:10:49.245" v="3395" actId="120"/>
          <ac:spMkLst>
            <pc:docMk/>
            <pc:sldMk cId="706052176" sldId="2391"/>
            <ac:spMk id="3" creationId="{E3A0669C-DD50-5A19-8D4A-2A865661DAB9}"/>
          </ac:spMkLst>
        </pc:spChg>
      </pc:sldChg>
      <pc:sldChg chg="modSp mod">
        <pc:chgData name="Patrick Boily" userId="4ace92db-0572-4382-889e-50f73e2bf144" providerId="ADAL" clId="{8716977B-3C1C-BC40-B5AC-C601C53EA7DA}" dt="2022-11-17T18:52:11.053" v="1659" actId="20577"/>
        <pc:sldMkLst>
          <pc:docMk/>
          <pc:sldMk cId="793489001" sldId="2591"/>
        </pc:sldMkLst>
        <pc:spChg chg="mod">
          <ac:chgData name="Patrick Boily" userId="4ace92db-0572-4382-889e-50f73e2bf144" providerId="ADAL" clId="{8716977B-3C1C-BC40-B5AC-C601C53EA7DA}" dt="2022-11-17T18:52:05.963" v="1657" actId="242"/>
          <ac:spMkLst>
            <pc:docMk/>
            <pc:sldMk cId="793489001" sldId="2591"/>
            <ac:spMk id="3" creationId="{BAA5868D-9B96-6D9B-6A1C-31D94F466B6A}"/>
          </ac:spMkLst>
        </pc:spChg>
        <pc:spChg chg="mod">
          <ac:chgData name="Patrick Boily" userId="4ace92db-0572-4382-889e-50f73e2bf144" providerId="ADAL" clId="{8716977B-3C1C-BC40-B5AC-C601C53EA7DA}" dt="2022-11-17T18:52:11.053" v="1659" actId="20577"/>
          <ac:spMkLst>
            <pc:docMk/>
            <pc:sldMk cId="793489001" sldId="2591"/>
            <ac:spMk id="6" creationId="{CF93A88D-2BDB-8E5F-7D7B-FA2FDBD7BF9F}"/>
          </ac:spMkLst>
        </pc:spChg>
      </pc:sldChg>
      <pc:sldChg chg="modSp add mod">
        <pc:chgData name="Patrick Boily" userId="4ace92db-0572-4382-889e-50f73e2bf144" providerId="ADAL" clId="{8716977B-3C1C-BC40-B5AC-C601C53EA7DA}" dt="2022-11-17T19:19:00.340" v="1824" actId="11"/>
        <pc:sldMkLst>
          <pc:docMk/>
          <pc:sldMk cId="3594705605" sldId="2592"/>
        </pc:sldMkLst>
        <pc:spChg chg="mod">
          <ac:chgData name="Patrick Boily" userId="4ace92db-0572-4382-889e-50f73e2bf144" providerId="ADAL" clId="{8716977B-3C1C-BC40-B5AC-C601C53EA7DA}" dt="2022-11-17T19:18:47.159" v="1823" actId="20577"/>
          <ac:spMkLst>
            <pc:docMk/>
            <pc:sldMk cId="3594705605" sldId="2592"/>
            <ac:spMk id="3" creationId="{969F5E73-FB42-0681-B725-CB739298D1DF}"/>
          </ac:spMkLst>
        </pc:spChg>
        <pc:spChg chg="mod">
          <ac:chgData name="Patrick Boily" userId="4ace92db-0572-4382-889e-50f73e2bf144" providerId="ADAL" clId="{8716977B-3C1C-BC40-B5AC-C601C53EA7DA}" dt="2022-11-17T19:19:00.340" v="1824" actId="11"/>
          <ac:spMkLst>
            <pc:docMk/>
            <pc:sldMk cId="3594705605" sldId="2592"/>
            <ac:spMk id="6" creationId="{EF1DD2CF-14A8-44C5-4F37-987FECEF4276}"/>
          </ac:spMkLst>
        </pc:spChg>
        <pc:spChg chg="mod">
          <ac:chgData name="Patrick Boily" userId="4ace92db-0572-4382-889e-50f73e2bf144" providerId="ADAL" clId="{8716977B-3C1C-BC40-B5AC-C601C53EA7DA}" dt="2022-11-17T18:53:42.440" v="1698" actId="27636"/>
          <ac:spMkLst>
            <pc:docMk/>
            <pc:sldMk cId="3594705605" sldId="2592"/>
            <ac:spMk id="7" creationId="{BE59AE41-2C92-FC49-2A50-8870F4476397}"/>
          </ac:spMkLst>
        </pc:spChg>
      </pc:sldChg>
      <pc:sldChg chg="addSp delSp modSp mod">
        <pc:chgData name="Patrick Boily" userId="4ace92db-0572-4382-889e-50f73e2bf144" providerId="ADAL" clId="{8716977B-3C1C-BC40-B5AC-C601C53EA7DA}" dt="2022-11-16T00:20:32.084" v="1307" actId="255"/>
        <pc:sldMkLst>
          <pc:docMk/>
          <pc:sldMk cId="1058586650" sldId="2654"/>
        </pc:sldMkLst>
        <pc:spChg chg="mod">
          <ac:chgData name="Patrick Boily" userId="4ace92db-0572-4382-889e-50f73e2bf144" providerId="ADAL" clId="{8716977B-3C1C-BC40-B5AC-C601C53EA7DA}" dt="2022-11-16T00:20:32.084" v="1307" actId="255"/>
          <ac:spMkLst>
            <pc:docMk/>
            <pc:sldMk cId="1058586650" sldId="2654"/>
            <ac:spMk id="6" creationId="{0D0D3A08-413F-D1E2-EC2C-F755A9F57264}"/>
          </ac:spMkLst>
        </pc:spChg>
        <pc:spChg chg="del">
          <ac:chgData name="Patrick Boily" userId="4ace92db-0572-4382-889e-50f73e2bf144" providerId="ADAL" clId="{8716977B-3C1C-BC40-B5AC-C601C53EA7DA}" dt="2022-11-15T23:02:36.365" v="1063" actId="478"/>
          <ac:spMkLst>
            <pc:docMk/>
            <pc:sldMk cId="1058586650" sldId="2654"/>
            <ac:spMk id="9" creationId="{A5645CF0-28D3-5F4E-CB2D-AC931BD263E8}"/>
          </ac:spMkLst>
        </pc:spChg>
        <pc:spChg chg="add mod">
          <ac:chgData name="Patrick Boily" userId="4ace92db-0572-4382-889e-50f73e2bf144" providerId="ADAL" clId="{8716977B-3C1C-BC40-B5AC-C601C53EA7DA}" dt="2022-11-15T23:04:29.124" v="1084"/>
          <ac:spMkLst>
            <pc:docMk/>
            <pc:sldMk cId="1058586650" sldId="2654"/>
            <ac:spMk id="10" creationId="{D360597A-1864-40CB-9D8F-6D65D218F578}"/>
          </ac:spMkLst>
        </pc:spChg>
      </pc:sldChg>
      <pc:sldChg chg="modSp del mod">
        <pc:chgData name="Patrick Boily" userId="4ace92db-0572-4382-889e-50f73e2bf144" providerId="ADAL" clId="{8716977B-3C1C-BC40-B5AC-C601C53EA7DA}" dt="2022-11-15T20:32:12.779" v="617" actId="2696"/>
        <pc:sldMkLst>
          <pc:docMk/>
          <pc:sldMk cId="775739346" sldId="2655"/>
        </pc:sldMkLst>
        <pc:spChg chg="mod">
          <ac:chgData name="Patrick Boily" userId="4ace92db-0572-4382-889e-50f73e2bf144" providerId="ADAL" clId="{8716977B-3C1C-BC40-B5AC-C601C53EA7DA}" dt="2022-11-15T20:31:21.337" v="589" actId="21"/>
          <ac:spMkLst>
            <pc:docMk/>
            <pc:sldMk cId="775739346" sldId="2655"/>
            <ac:spMk id="6" creationId="{0D0D3A08-413F-D1E2-EC2C-F755A9F57264}"/>
          </ac:spMkLst>
        </pc:spChg>
      </pc:sldChg>
      <pc:sldChg chg="modSp mod">
        <pc:chgData name="Patrick Boily" userId="4ace92db-0572-4382-889e-50f73e2bf144" providerId="ADAL" clId="{8716977B-3C1C-BC40-B5AC-C601C53EA7DA}" dt="2022-11-15T20:37:40.651" v="656" actId="20577"/>
        <pc:sldMkLst>
          <pc:docMk/>
          <pc:sldMk cId="4060122036" sldId="2671"/>
        </pc:sldMkLst>
        <pc:spChg chg="mod">
          <ac:chgData name="Patrick Boily" userId="4ace92db-0572-4382-889e-50f73e2bf144" providerId="ADAL" clId="{8716977B-3C1C-BC40-B5AC-C601C53EA7DA}" dt="2022-11-15T20:37:16.549" v="649" actId="20577"/>
          <ac:spMkLst>
            <pc:docMk/>
            <pc:sldMk cId="4060122036" sldId="2671"/>
            <ac:spMk id="2" creationId="{C9B165E7-9B1C-6ACB-1645-E8ECAE8F53E3}"/>
          </ac:spMkLst>
        </pc:spChg>
        <pc:spChg chg="mod">
          <ac:chgData name="Patrick Boily" userId="4ace92db-0572-4382-889e-50f73e2bf144" providerId="ADAL" clId="{8716977B-3C1C-BC40-B5AC-C601C53EA7DA}" dt="2022-11-15T20:37:40.651" v="656" actId="20577"/>
          <ac:spMkLst>
            <pc:docMk/>
            <pc:sldMk cId="4060122036" sldId="2671"/>
            <ac:spMk id="3" creationId="{3BAC2711-C899-5E4A-DED7-1D901BD387E9}"/>
          </ac:spMkLst>
        </pc:spChg>
      </pc:sldChg>
      <pc:sldChg chg="del">
        <pc:chgData name="Patrick Boily" userId="4ace92db-0572-4382-889e-50f73e2bf144" providerId="ADAL" clId="{8716977B-3C1C-BC40-B5AC-C601C53EA7DA}" dt="2022-11-15T23:01:47.783" v="1045" actId="2696"/>
        <pc:sldMkLst>
          <pc:docMk/>
          <pc:sldMk cId="1016140887" sldId="2686"/>
        </pc:sldMkLst>
      </pc:sldChg>
      <pc:sldChg chg="modSp mod">
        <pc:chgData name="Patrick Boily" userId="4ace92db-0572-4382-889e-50f73e2bf144" providerId="ADAL" clId="{8716977B-3C1C-BC40-B5AC-C601C53EA7DA}" dt="2022-11-16T00:50:16.658" v="1538" actId="20577"/>
        <pc:sldMkLst>
          <pc:docMk/>
          <pc:sldMk cId="2652224760" sldId="2687"/>
        </pc:sldMkLst>
        <pc:spChg chg="mod">
          <ac:chgData name="Patrick Boily" userId="4ace92db-0572-4382-889e-50f73e2bf144" providerId="ADAL" clId="{8716977B-3C1C-BC40-B5AC-C601C53EA7DA}" dt="2022-11-15T23:02:04.140" v="1057" actId="122"/>
          <ac:spMkLst>
            <pc:docMk/>
            <pc:sldMk cId="2652224760" sldId="2687"/>
            <ac:spMk id="3" creationId="{84D42B7E-B67E-060D-6E0D-58FAE29C899A}"/>
          </ac:spMkLst>
        </pc:spChg>
        <pc:spChg chg="mod">
          <ac:chgData name="Patrick Boily" userId="4ace92db-0572-4382-889e-50f73e2bf144" providerId="ADAL" clId="{8716977B-3C1C-BC40-B5AC-C601C53EA7DA}" dt="2022-11-16T00:50:16.658" v="1538" actId="20577"/>
          <ac:spMkLst>
            <pc:docMk/>
            <pc:sldMk cId="2652224760" sldId="2687"/>
            <ac:spMk id="6" creationId="{0D0D3A08-413F-D1E2-EC2C-F755A9F57264}"/>
          </ac:spMkLst>
        </pc:spChg>
      </pc:sldChg>
      <pc:sldChg chg="addSp delSp modSp mod">
        <pc:chgData name="Patrick Boily" userId="4ace92db-0572-4382-889e-50f73e2bf144" providerId="ADAL" clId="{8716977B-3C1C-BC40-B5AC-C601C53EA7DA}" dt="2022-11-15T23:04:41.043" v="1088"/>
        <pc:sldMkLst>
          <pc:docMk/>
          <pc:sldMk cId="3039607203" sldId="2704"/>
        </pc:sldMkLst>
        <pc:spChg chg="del">
          <ac:chgData name="Patrick Boily" userId="4ace92db-0572-4382-889e-50f73e2bf144" providerId="ADAL" clId="{8716977B-3C1C-BC40-B5AC-C601C53EA7DA}" dt="2022-11-15T23:02:47.678" v="1064" actId="478"/>
          <ac:spMkLst>
            <pc:docMk/>
            <pc:sldMk cId="3039607203" sldId="2704"/>
            <ac:spMk id="9" creationId="{A5645CF0-28D3-5F4E-CB2D-AC931BD263E8}"/>
          </ac:spMkLst>
        </pc:spChg>
        <pc:spChg chg="add mod">
          <ac:chgData name="Patrick Boily" userId="4ace92db-0572-4382-889e-50f73e2bf144" providerId="ADAL" clId="{8716977B-3C1C-BC40-B5AC-C601C53EA7DA}" dt="2022-11-15T23:04:41.043" v="1088"/>
          <ac:spMkLst>
            <pc:docMk/>
            <pc:sldMk cId="3039607203" sldId="2704"/>
            <ac:spMk id="10" creationId="{57B58B12-24FA-4E34-4909-53E93FB760C4}"/>
          </ac:spMkLst>
        </pc:spChg>
      </pc:sldChg>
      <pc:sldChg chg="addSp delSp modSp mod">
        <pc:chgData name="Patrick Boily" userId="4ace92db-0572-4382-889e-50f73e2bf144" providerId="ADAL" clId="{8716977B-3C1C-BC40-B5AC-C601C53EA7DA}" dt="2022-11-15T23:04:42.558" v="1089"/>
        <pc:sldMkLst>
          <pc:docMk/>
          <pc:sldMk cId="1440434048" sldId="2705"/>
        </pc:sldMkLst>
        <pc:spChg chg="del">
          <ac:chgData name="Patrick Boily" userId="4ace92db-0572-4382-889e-50f73e2bf144" providerId="ADAL" clId="{8716977B-3C1C-BC40-B5AC-C601C53EA7DA}" dt="2022-11-15T23:02:50.998" v="1065" actId="478"/>
          <ac:spMkLst>
            <pc:docMk/>
            <pc:sldMk cId="1440434048" sldId="2705"/>
            <ac:spMk id="3" creationId="{84D42B7E-B67E-060D-6E0D-58FAE29C899A}"/>
          </ac:spMkLst>
        </pc:spChg>
        <pc:spChg chg="add mod">
          <ac:chgData name="Patrick Boily" userId="4ace92db-0572-4382-889e-50f73e2bf144" providerId="ADAL" clId="{8716977B-3C1C-BC40-B5AC-C601C53EA7DA}" dt="2022-11-15T23:04:42.558" v="1089"/>
          <ac:spMkLst>
            <pc:docMk/>
            <pc:sldMk cId="1440434048" sldId="2705"/>
            <ac:spMk id="10" creationId="{0195AAB0-0A0F-438F-D18E-C745327AF284}"/>
          </ac:spMkLst>
        </pc:spChg>
      </pc:sldChg>
      <pc:sldChg chg="modSp mod">
        <pc:chgData name="Patrick Boily" userId="4ace92db-0572-4382-889e-50f73e2bf144" providerId="ADAL" clId="{8716977B-3C1C-BC40-B5AC-C601C53EA7DA}" dt="2022-11-17T20:33:23.926" v="2644" actId="113"/>
        <pc:sldMkLst>
          <pc:docMk/>
          <pc:sldMk cId="2322209159" sldId="2708"/>
        </pc:sldMkLst>
        <pc:spChg chg="mod">
          <ac:chgData name="Patrick Boily" userId="4ace92db-0572-4382-889e-50f73e2bf144" providerId="ADAL" clId="{8716977B-3C1C-BC40-B5AC-C601C53EA7DA}" dt="2022-11-17T20:32:46.156" v="2635" actId="20577"/>
          <ac:spMkLst>
            <pc:docMk/>
            <pc:sldMk cId="2322209159" sldId="2708"/>
            <ac:spMk id="2" creationId="{C9B165E7-9B1C-6ACB-1645-E8ECAE8F53E3}"/>
          </ac:spMkLst>
        </pc:spChg>
        <pc:spChg chg="mod">
          <ac:chgData name="Patrick Boily" userId="4ace92db-0572-4382-889e-50f73e2bf144" providerId="ADAL" clId="{8716977B-3C1C-BC40-B5AC-C601C53EA7DA}" dt="2022-11-17T20:33:23.926" v="2644" actId="113"/>
          <ac:spMkLst>
            <pc:docMk/>
            <pc:sldMk cId="2322209159" sldId="2708"/>
            <ac:spMk id="3" creationId="{3BAC2711-C899-5E4A-DED7-1D901BD387E9}"/>
          </ac:spMkLst>
        </pc:spChg>
      </pc:sldChg>
      <pc:sldChg chg="addSp delSp modSp mod">
        <pc:chgData name="Patrick Boily" userId="4ace92db-0572-4382-889e-50f73e2bf144" providerId="ADAL" clId="{8716977B-3C1C-BC40-B5AC-C601C53EA7DA}" dt="2022-11-17T20:54:39.852" v="3081" actId="6549"/>
        <pc:sldMkLst>
          <pc:docMk/>
          <pc:sldMk cId="3698775337" sldId="2723"/>
        </pc:sldMkLst>
        <pc:spChg chg="add mod">
          <ac:chgData name="Patrick Boily" userId="4ace92db-0572-4382-889e-50f73e2bf144" providerId="ADAL" clId="{8716977B-3C1C-BC40-B5AC-C601C53EA7DA}" dt="2022-11-15T23:04:46.122" v="1090"/>
          <ac:spMkLst>
            <pc:docMk/>
            <pc:sldMk cId="3698775337" sldId="2723"/>
            <ac:spMk id="3" creationId="{7FEB5AD8-C2E9-58A0-5572-92F009A97141}"/>
          </ac:spMkLst>
        </pc:spChg>
        <pc:spChg chg="mod">
          <ac:chgData name="Patrick Boily" userId="4ace92db-0572-4382-889e-50f73e2bf144" providerId="ADAL" clId="{8716977B-3C1C-BC40-B5AC-C601C53EA7DA}" dt="2022-11-17T20:36:41.519" v="2682" actId="6549"/>
          <ac:spMkLst>
            <pc:docMk/>
            <pc:sldMk cId="3698775337" sldId="2723"/>
            <ac:spMk id="4" creationId="{7808A161-B256-B08C-D488-A2ABDA9602A6}"/>
          </ac:spMkLst>
        </pc:spChg>
        <pc:spChg chg="mod">
          <ac:chgData name="Patrick Boily" userId="4ace92db-0572-4382-889e-50f73e2bf144" providerId="ADAL" clId="{8716977B-3C1C-BC40-B5AC-C601C53EA7DA}" dt="2022-11-17T20:54:39.852" v="3081" actId="6549"/>
          <ac:spMkLst>
            <pc:docMk/>
            <pc:sldMk cId="3698775337" sldId="2723"/>
            <ac:spMk id="6" creationId="{0D0D3A08-413F-D1E2-EC2C-F755A9F57264}"/>
          </ac:spMkLst>
        </pc:spChg>
        <pc:spChg chg="del">
          <ac:chgData name="Patrick Boily" userId="4ace92db-0572-4382-889e-50f73e2bf144" providerId="ADAL" clId="{8716977B-3C1C-BC40-B5AC-C601C53EA7DA}" dt="2022-11-15T23:03:02.312" v="1066" actId="478"/>
          <ac:spMkLst>
            <pc:docMk/>
            <pc:sldMk cId="3698775337" sldId="2723"/>
            <ac:spMk id="9" creationId="{A5645CF0-28D3-5F4E-CB2D-AC931BD263E8}"/>
          </ac:spMkLst>
        </pc:spChg>
      </pc:sldChg>
      <pc:sldChg chg="addSp delSp modSp mod">
        <pc:chgData name="Patrick Boily" userId="4ace92db-0572-4382-889e-50f73e2bf144" providerId="ADAL" clId="{8716977B-3C1C-BC40-B5AC-C601C53EA7DA}" dt="2022-11-17T20:49:06.636" v="3014" actId="20577"/>
        <pc:sldMkLst>
          <pc:docMk/>
          <pc:sldMk cId="92473239" sldId="2724"/>
        </pc:sldMkLst>
        <pc:spChg chg="del">
          <ac:chgData name="Patrick Boily" userId="4ace92db-0572-4382-889e-50f73e2bf144" providerId="ADAL" clId="{8716977B-3C1C-BC40-B5AC-C601C53EA7DA}" dt="2022-11-15T23:03:05.727" v="1067" actId="478"/>
          <ac:spMkLst>
            <pc:docMk/>
            <pc:sldMk cId="92473239" sldId="2724"/>
            <ac:spMk id="3" creationId="{84D42B7E-B67E-060D-6E0D-58FAE29C899A}"/>
          </ac:spMkLst>
        </pc:spChg>
        <pc:spChg chg="mod">
          <ac:chgData name="Patrick Boily" userId="4ace92db-0572-4382-889e-50f73e2bf144" providerId="ADAL" clId="{8716977B-3C1C-BC40-B5AC-C601C53EA7DA}" dt="2022-11-17T20:36:45.342" v="2683" actId="6549"/>
          <ac:spMkLst>
            <pc:docMk/>
            <pc:sldMk cId="92473239" sldId="2724"/>
            <ac:spMk id="4" creationId="{7808A161-B256-B08C-D488-A2ABDA9602A6}"/>
          </ac:spMkLst>
        </pc:spChg>
        <pc:spChg chg="mod">
          <ac:chgData name="Patrick Boily" userId="4ace92db-0572-4382-889e-50f73e2bf144" providerId="ADAL" clId="{8716977B-3C1C-BC40-B5AC-C601C53EA7DA}" dt="2022-11-17T20:49:06.636" v="3014" actId="20577"/>
          <ac:spMkLst>
            <pc:docMk/>
            <pc:sldMk cId="92473239" sldId="2724"/>
            <ac:spMk id="6" creationId="{0D0D3A08-413F-D1E2-EC2C-F755A9F57264}"/>
          </ac:spMkLst>
        </pc:spChg>
        <pc:spChg chg="add mod">
          <ac:chgData name="Patrick Boily" userId="4ace92db-0572-4382-889e-50f73e2bf144" providerId="ADAL" clId="{8716977B-3C1C-BC40-B5AC-C601C53EA7DA}" dt="2022-11-15T23:04:47.524" v="1091"/>
          <ac:spMkLst>
            <pc:docMk/>
            <pc:sldMk cId="92473239" sldId="2724"/>
            <ac:spMk id="7" creationId="{EB9A27DD-975B-5F2B-3364-F3621FC6D5D6}"/>
          </ac:spMkLst>
        </pc:spChg>
      </pc:sldChg>
      <pc:sldChg chg="modSp mod">
        <pc:chgData name="Patrick Boily" userId="4ace92db-0572-4382-889e-50f73e2bf144" providerId="ADAL" clId="{8716977B-3C1C-BC40-B5AC-C601C53EA7DA}" dt="2022-11-17T21:00:58.397" v="3147" actId="255"/>
        <pc:sldMkLst>
          <pc:docMk/>
          <pc:sldMk cId="3147453103" sldId="2726"/>
        </pc:sldMkLst>
        <pc:spChg chg="mod">
          <ac:chgData name="Patrick Boily" userId="4ace92db-0572-4382-889e-50f73e2bf144" providerId="ADAL" clId="{8716977B-3C1C-BC40-B5AC-C601C53EA7DA}" dt="2022-11-17T20:57:57.658" v="3093" actId="20577"/>
          <ac:spMkLst>
            <pc:docMk/>
            <pc:sldMk cId="3147453103" sldId="2726"/>
            <ac:spMk id="2" creationId="{C9B165E7-9B1C-6ACB-1645-E8ECAE8F53E3}"/>
          </ac:spMkLst>
        </pc:spChg>
        <pc:spChg chg="mod">
          <ac:chgData name="Patrick Boily" userId="4ace92db-0572-4382-889e-50f73e2bf144" providerId="ADAL" clId="{8716977B-3C1C-BC40-B5AC-C601C53EA7DA}" dt="2022-11-17T21:00:58.397" v="3147" actId="255"/>
          <ac:spMkLst>
            <pc:docMk/>
            <pc:sldMk cId="3147453103" sldId="2726"/>
            <ac:spMk id="3" creationId="{3BAC2711-C899-5E4A-DED7-1D901BD387E9}"/>
          </ac:spMkLst>
        </pc:spChg>
      </pc:sldChg>
      <pc:sldChg chg="addSp delSp modSp mod">
        <pc:chgData name="Patrick Boily" userId="4ace92db-0572-4382-889e-50f73e2bf144" providerId="ADAL" clId="{8716977B-3C1C-BC40-B5AC-C601C53EA7DA}" dt="2022-11-17T22:34:19.163" v="4574" actId="20577"/>
        <pc:sldMkLst>
          <pc:docMk/>
          <pc:sldMk cId="3214524344" sldId="2741"/>
        </pc:sldMkLst>
        <pc:spChg chg="add mod">
          <ac:chgData name="Patrick Boily" userId="4ace92db-0572-4382-889e-50f73e2bf144" providerId="ADAL" clId="{8716977B-3C1C-BC40-B5AC-C601C53EA7DA}" dt="2022-11-15T23:04:49.866" v="1092"/>
          <ac:spMkLst>
            <pc:docMk/>
            <pc:sldMk cId="3214524344" sldId="2741"/>
            <ac:spMk id="3" creationId="{A918ED7A-6F4F-BD21-D556-3F05B7F9C983}"/>
          </ac:spMkLst>
        </pc:spChg>
        <pc:spChg chg="mod">
          <ac:chgData name="Patrick Boily" userId="4ace92db-0572-4382-889e-50f73e2bf144" providerId="ADAL" clId="{8716977B-3C1C-BC40-B5AC-C601C53EA7DA}" dt="2022-11-17T20:37:13.652" v="2726" actId="20577"/>
          <ac:spMkLst>
            <pc:docMk/>
            <pc:sldMk cId="3214524344" sldId="2741"/>
            <ac:spMk id="4" creationId="{7808A161-B256-B08C-D488-A2ABDA9602A6}"/>
          </ac:spMkLst>
        </pc:spChg>
        <pc:spChg chg="mod">
          <ac:chgData name="Patrick Boily" userId="4ace92db-0572-4382-889e-50f73e2bf144" providerId="ADAL" clId="{8716977B-3C1C-BC40-B5AC-C601C53EA7DA}" dt="2022-11-17T22:34:19.163" v="4574" actId="20577"/>
          <ac:spMkLst>
            <pc:docMk/>
            <pc:sldMk cId="3214524344" sldId="2741"/>
            <ac:spMk id="6" creationId="{0D0D3A08-413F-D1E2-EC2C-F755A9F57264}"/>
          </ac:spMkLst>
        </pc:spChg>
        <pc:spChg chg="del">
          <ac:chgData name="Patrick Boily" userId="4ace92db-0572-4382-889e-50f73e2bf144" providerId="ADAL" clId="{8716977B-3C1C-BC40-B5AC-C601C53EA7DA}" dt="2022-11-15T23:03:09.831" v="1068" actId="478"/>
          <ac:spMkLst>
            <pc:docMk/>
            <pc:sldMk cId="3214524344" sldId="2741"/>
            <ac:spMk id="9" creationId="{A5645CF0-28D3-5F4E-CB2D-AC931BD263E8}"/>
          </ac:spMkLst>
        </pc:spChg>
      </pc:sldChg>
      <pc:sldChg chg="addSp delSp modSp mod">
        <pc:chgData name="Patrick Boily" userId="4ace92db-0572-4382-889e-50f73e2bf144" providerId="ADAL" clId="{8716977B-3C1C-BC40-B5AC-C601C53EA7DA}" dt="2022-11-17T21:39:11.977" v="4253" actId="6549"/>
        <pc:sldMkLst>
          <pc:docMk/>
          <pc:sldMk cId="3357022064" sldId="2742"/>
        </pc:sldMkLst>
        <pc:spChg chg="del">
          <ac:chgData name="Patrick Boily" userId="4ace92db-0572-4382-889e-50f73e2bf144" providerId="ADAL" clId="{8716977B-3C1C-BC40-B5AC-C601C53EA7DA}" dt="2022-11-15T23:03:12.046" v="1069" actId="478"/>
          <ac:spMkLst>
            <pc:docMk/>
            <pc:sldMk cId="3357022064" sldId="2742"/>
            <ac:spMk id="3" creationId="{84D42B7E-B67E-060D-6E0D-58FAE29C899A}"/>
          </ac:spMkLst>
        </pc:spChg>
        <pc:spChg chg="mod">
          <ac:chgData name="Patrick Boily" userId="4ace92db-0572-4382-889e-50f73e2bf144" providerId="ADAL" clId="{8716977B-3C1C-BC40-B5AC-C601C53EA7DA}" dt="2022-11-17T20:37:22.038" v="2747" actId="20577"/>
          <ac:spMkLst>
            <pc:docMk/>
            <pc:sldMk cId="3357022064" sldId="2742"/>
            <ac:spMk id="4" creationId="{7808A161-B256-B08C-D488-A2ABDA9602A6}"/>
          </ac:spMkLst>
        </pc:spChg>
        <pc:spChg chg="mod">
          <ac:chgData name="Patrick Boily" userId="4ace92db-0572-4382-889e-50f73e2bf144" providerId="ADAL" clId="{8716977B-3C1C-BC40-B5AC-C601C53EA7DA}" dt="2022-11-17T21:39:11.977" v="4253" actId="6549"/>
          <ac:spMkLst>
            <pc:docMk/>
            <pc:sldMk cId="3357022064" sldId="2742"/>
            <ac:spMk id="6" creationId="{0D0D3A08-413F-D1E2-EC2C-F755A9F57264}"/>
          </ac:spMkLst>
        </pc:spChg>
        <pc:spChg chg="add mod">
          <ac:chgData name="Patrick Boily" userId="4ace92db-0572-4382-889e-50f73e2bf144" providerId="ADAL" clId="{8716977B-3C1C-BC40-B5AC-C601C53EA7DA}" dt="2022-11-15T23:04:51.251" v="1093"/>
          <ac:spMkLst>
            <pc:docMk/>
            <pc:sldMk cId="3357022064" sldId="2742"/>
            <ac:spMk id="7" creationId="{FF2E07CE-D0AA-F2BF-FD99-E2A6590A37E9}"/>
          </ac:spMkLst>
        </pc:spChg>
      </pc:sldChg>
      <pc:sldChg chg="modSp mod">
        <pc:chgData name="Patrick Boily" userId="4ace92db-0572-4382-889e-50f73e2bf144" providerId="ADAL" clId="{8716977B-3C1C-BC40-B5AC-C601C53EA7DA}" dt="2022-11-17T23:05:02.142" v="4965" actId="12"/>
        <pc:sldMkLst>
          <pc:docMk/>
          <pc:sldMk cId="2774750045" sldId="2744"/>
        </pc:sldMkLst>
        <pc:spChg chg="mod">
          <ac:chgData name="Patrick Boily" userId="4ace92db-0572-4382-889e-50f73e2bf144" providerId="ADAL" clId="{8716977B-3C1C-BC40-B5AC-C601C53EA7DA}" dt="2022-11-17T23:03:28.782" v="4930" actId="20577"/>
          <ac:spMkLst>
            <pc:docMk/>
            <pc:sldMk cId="2774750045" sldId="2744"/>
            <ac:spMk id="2" creationId="{C9B165E7-9B1C-6ACB-1645-E8ECAE8F53E3}"/>
          </ac:spMkLst>
        </pc:spChg>
        <pc:spChg chg="mod">
          <ac:chgData name="Patrick Boily" userId="4ace92db-0572-4382-889e-50f73e2bf144" providerId="ADAL" clId="{8716977B-3C1C-BC40-B5AC-C601C53EA7DA}" dt="2022-11-17T23:05:02.142" v="4965" actId="12"/>
          <ac:spMkLst>
            <pc:docMk/>
            <pc:sldMk cId="2774750045" sldId="2744"/>
            <ac:spMk id="3" creationId="{3BAC2711-C899-5E4A-DED7-1D901BD387E9}"/>
          </ac:spMkLst>
        </pc:spChg>
      </pc:sldChg>
      <pc:sldChg chg="addSp delSp modSp mod">
        <pc:chgData name="Patrick Boily" userId="4ace92db-0572-4382-889e-50f73e2bf144" providerId="ADAL" clId="{8716977B-3C1C-BC40-B5AC-C601C53EA7DA}" dt="2022-11-18T02:21:07.433" v="6044" actId="6549"/>
        <pc:sldMkLst>
          <pc:docMk/>
          <pc:sldMk cId="3869529454" sldId="2759"/>
        </pc:sldMkLst>
        <pc:spChg chg="add mod">
          <ac:chgData name="Patrick Boily" userId="4ace92db-0572-4382-889e-50f73e2bf144" providerId="ADAL" clId="{8716977B-3C1C-BC40-B5AC-C601C53EA7DA}" dt="2022-11-15T23:04:53.746" v="1094"/>
          <ac:spMkLst>
            <pc:docMk/>
            <pc:sldMk cId="3869529454" sldId="2759"/>
            <ac:spMk id="3" creationId="{2BEA4F5A-680D-53EE-AA20-D8A782D033C1}"/>
          </ac:spMkLst>
        </pc:spChg>
        <pc:spChg chg="mod">
          <ac:chgData name="Patrick Boily" userId="4ace92db-0572-4382-889e-50f73e2bf144" providerId="ADAL" clId="{8716977B-3C1C-BC40-B5AC-C601C53EA7DA}" dt="2022-11-18T02:21:07.433" v="6044" actId="6549"/>
          <ac:spMkLst>
            <pc:docMk/>
            <pc:sldMk cId="3869529454" sldId="2759"/>
            <ac:spMk id="6" creationId="{0D0D3A08-413F-D1E2-EC2C-F755A9F57264}"/>
          </ac:spMkLst>
        </pc:spChg>
        <pc:spChg chg="del">
          <ac:chgData name="Patrick Boily" userId="4ace92db-0572-4382-889e-50f73e2bf144" providerId="ADAL" clId="{8716977B-3C1C-BC40-B5AC-C601C53EA7DA}" dt="2022-11-15T23:03:15.599" v="1070" actId="478"/>
          <ac:spMkLst>
            <pc:docMk/>
            <pc:sldMk cId="3869529454" sldId="2759"/>
            <ac:spMk id="9" creationId="{A5645CF0-28D3-5F4E-CB2D-AC931BD263E8}"/>
          </ac:spMkLst>
        </pc:spChg>
      </pc:sldChg>
      <pc:sldChg chg="addSp delSp modSp mod">
        <pc:chgData name="Patrick Boily" userId="4ace92db-0572-4382-889e-50f73e2bf144" providerId="ADAL" clId="{8716977B-3C1C-BC40-B5AC-C601C53EA7DA}" dt="2022-11-17T23:28:40.978" v="5601" actId="1036"/>
        <pc:sldMkLst>
          <pc:docMk/>
          <pc:sldMk cId="2863820902" sldId="2760"/>
        </pc:sldMkLst>
        <pc:spChg chg="del">
          <ac:chgData name="Patrick Boily" userId="4ace92db-0572-4382-889e-50f73e2bf144" providerId="ADAL" clId="{8716977B-3C1C-BC40-B5AC-C601C53EA7DA}" dt="2022-11-15T23:03:17.727" v="1071" actId="478"/>
          <ac:spMkLst>
            <pc:docMk/>
            <pc:sldMk cId="2863820902" sldId="2760"/>
            <ac:spMk id="3" creationId="{84D42B7E-B67E-060D-6E0D-58FAE29C899A}"/>
          </ac:spMkLst>
        </pc:spChg>
        <pc:spChg chg="del">
          <ac:chgData name="Patrick Boily" userId="4ace92db-0572-4382-889e-50f73e2bf144" providerId="ADAL" clId="{8716977B-3C1C-BC40-B5AC-C601C53EA7DA}" dt="2022-11-17T23:28:35.076" v="5585" actId="478"/>
          <ac:spMkLst>
            <pc:docMk/>
            <pc:sldMk cId="2863820902" sldId="2760"/>
            <ac:spMk id="5" creationId="{32CCC886-7CFE-13C7-3D4C-996C3E3967F2}"/>
          </ac:spMkLst>
        </pc:spChg>
        <pc:spChg chg="mod">
          <ac:chgData name="Patrick Boily" userId="4ace92db-0572-4382-889e-50f73e2bf144" providerId="ADAL" clId="{8716977B-3C1C-BC40-B5AC-C601C53EA7DA}" dt="2022-11-17T23:28:25.307" v="5584" actId="6549"/>
          <ac:spMkLst>
            <pc:docMk/>
            <pc:sldMk cId="2863820902" sldId="2760"/>
            <ac:spMk id="6" creationId="{0D0D3A08-413F-D1E2-EC2C-F755A9F57264}"/>
          </ac:spMkLst>
        </pc:spChg>
        <pc:spChg chg="add mod">
          <ac:chgData name="Patrick Boily" userId="4ace92db-0572-4382-889e-50f73e2bf144" providerId="ADAL" clId="{8716977B-3C1C-BC40-B5AC-C601C53EA7DA}" dt="2022-11-15T23:04:55.178" v="1095"/>
          <ac:spMkLst>
            <pc:docMk/>
            <pc:sldMk cId="2863820902" sldId="2760"/>
            <ac:spMk id="7" creationId="{7C9F66CD-9AD3-9D57-80E2-12936F111C74}"/>
          </ac:spMkLst>
        </pc:spChg>
        <pc:spChg chg="add mod">
          <ac:chgData name="Patrick Boily" userId="4ace92db-0572-4382-889e-50f73e2bf144" providerId="ADAL" clId="{8716977B-3C1C-BC40-B5AC-C601C53EA7DA}" dt="2022-11-17T23:28:40.978" v="5601" actId="1036"/>
          <ac:spMkLst>
            <pc:docMk/>
            <pc:sldMk cId="2863820902" sldId="2760"/>
            <ac:spMk id="10" creationId="{507B9201-95C5-2524-D823-24D413FC75AE}"/>
          </ac:spMkLst>
        </pc:spChg>
        <pc:spChg chg="add mod">
          <ac:chgData name="Patrick Boily" userId="4ace92db-0572-4382-889e-50f73e2bf144" providerId="ADAL" clId="{8716977B-3C1C-BC40-B5AC-C601C53EA7DA}" dt="2022-11-17T23:28:40.978" v="5601" actId="1036"/>
          <ac:spMkLst>
            <pc:docMk/>
            <pc:sldMk cId="2863820902" sldId="2760"/>
            <ac:spMk id="13" creationId="{446EE8F4-3458-BFA5-D4AF-D7A16C0BA9C3}"/>
          </ac:spMkLst>
        </pc:spChg>
        <pc:picChg chg="add mod">
          <ac:chgData name="Patrick Boily" userId="4ace92db-0572-4382-889e-50f73e2bf144" providerId="ADAL" clId="{8716977B-3C1C-BC40-B5AC-C601C53EA7DA}" dt="2022-11-17T23:28:40.978" v="5601" actId="1036"/>
          <ac:picMkLst>
            <pc:docMk/>
            <pc:sldMk cId="2863820902" sldId="2760"/>
            <ac:picMk id="3" creationId="{0C35D7E1-C0F0-EA78-960E-784F2C98D72B}"/>
          </ac:picMkLst>
        </pc:picChg>
        <pc:picChg chg="add mod">
          <ac:chgData name="Patrick Boily" userId="4ace92db-0572-4382-889e-50f73e2bf144" providerId="ADAL" clId="{8716977B-3C1C-BC40-B5AC-C601C53EA7DA}" dt="2022-11-17T23:28:40.978" v="5601" actId="1036"/>
          <ac:picMkLst>
            <pc:docMk/>
            <pc:sldMk cId="2863820902" sldId="2760"/>
            <ac:picMk id="9" creationId="{B2AAAE00-F375-BC90-AB1F-91BF79FC8E15}"/>
          </ac:picMkLst>
        </pc:picChg>
      </pc:sldChg>
      <pc:sldChg chg="del">
        <pc:chgData name="Patrick Boily" userId="4ace92db-0572-4382-889e-50f73e2bf144" providerId="ADAL" clId="{8716977B-3C1C-BC40-B5AC-C601C53EA7DA}" dt="2022-11-18T02:13:29.613" v="5887" actId="2696"/>
        <pc:sldMkLst>
          <pc:docMk/>
          <pc:sldMk cId="1800814309" sldId="2761"/>
        </pc:sldMkLst>
      </pc:sldChg>
      <pc:sldChg chg="addSp delSp modSp mod">
        <pc:chgData name="Patrick Boily" userId="4ace92db-0572-4382-889e-50f73e2bf144" providerId="ADAL" clId="{8716977B-3C1C-BC40-B5AC-C601C53EA7DA}" dt="2022-11-15T23:04:58.955" v="1096"/>
        <pc:sldMkLst>
          <pc:docMk/>
          <pc:sldMk cId="1971494266" sldId="2778"/>
        </pc:sldMkLst>
        <pc:spChg chg="del">
          <ac:chgData name="Patrick Boily" userId="4ace92db-0572-4382-889e-50f73e2bf144" providerId="ADAL" clId="{8716977B-3C1C-BC40-B5AC-C601C53EA7DA}" dt="2022-11-15T23:03:24.247" v="1072" actId="478"/>
          <ac:spMkLst>
            <pc:docMk/>
            <pc:sldMk cId="1971494266" sldId="2778"/>
            <ac:spMk id="9" creationId="{A5645CF0-28D3-5F4E-CB2D-AC931BD263E8}"/>
          </ac:spMkLst>
        </pc:spChg>
        <pc:spChg chg="add mod">
          <ac:chgData name="Patrick Boily" userId="4ace92db-0572-4382-889e-50f73e2bf144" providerId="ADAL" clId="{8716977B-3C1C-BC40-B5AC-C601C53EA7DA}" dt="2022-11-15T23:04:58.955" v="1096"/>
          <ac:spMkLst>
            <pc:docMk/>
            <pc:sldMk cId="1971494266" sldId="2778"/>
            <ac:spMk id="10" creationId="{7374300A-FE4F-1D09-660A-8194D505886C}"/>
          </ac:spMkLst>
        </pc:spChg>
      </pc:sldChg>
      <pc:sldChg chg="addSp delSp modSp mod">
        <pc:chgData name="Patrick Boily" userId="4ace92db-0572-4382-889e-50f73e2bf144" providerId="ADAL" clId="{8716977B-3C1C-BC40-B5AC-C601C53EA7DA}" dt="2022-11-15T23:05:00.732" v="1097"/>
        <pc:sldMkLst>
          <pc:docMk/>
          <pc:sldMk cId="176512252" sldId="2779"/>
        </pc:sldMkLst>
        <pc:spChg chg="del">
          <ac:chgData name="Patrick Boily" userId="4ace92db-0572-4382-889e-50f73e2bf144" providerId="ADAL" clId="{8716977B-3C1C-BC40-B5AC-C601C53EA7DA}" dt="2022-11-15T23:03:27.144" v="1073" actId="478"/>
          <ac:spMkLst>
            <pc:docMk/>
            <pc:sldMk cId="176512252" sldId="2779"/>
            <ac:spMk id="3" creationId="{84D42B7E-B67E-060D-6E0D-58FAE29C899A}"/>
          </ac:spMkLst>
        </pc:spChg>
        <pc:spChg chg="add mod">
          <ac:chgData name="Patrick Boily" userId="4ace92db-0572-4382-889e-50f73e2bf144" providerId="ADAL" clId="{8716977B-3C1C-BC40-B5AC-C601C53EA7DA}" dt="2022-11-15T23:05:00.732" v="1097"/>
          <ac:spMkLst>
            <pc:docMk/>
            <pc:sldMk cId="176512252" sldId="2779"/>
            <ac:spMk id="10" creationId="{4D373A77-1BD6-02D2-99BA-04FFE83D1E0D}"/>
          </ac:spMkLst>
        </pc:spChg>
      </pc:sldChg>
      <pc:sldChg chg="addSp delSp modSp mod">
        <pc:chgData name="Patrick Boily" userId="4ace92db-0572-4382-889e-50f73e2bf144" providerId="ADAL" clId="{8716977B-3C1C-BC40-B5AC-C601C53EA7DA}" dt="2022-11-15T23:05:03.366" v="1098"/>
        <pc:sldMkLst>
          <pc:docMk/>
          <pc:sldMk cId="632124251" sldId="2796"/>
        </pc:sldMkLst>
        <pc:spChg chg="del">
          <ac:chgData name="Patrick Boily" userId="4ace92db-0572-4382-889e-50f73e2bf144" providerId="ADAL" clId="{8716977B-3C1C-BC40-B5AC-C601C53EA7DA}" dt="2022-11-15T23:03:30.839" v="1074" actId="478"/>
          <ac:spMkLst>
            <pc:docMk/>
            <pc:sldMk cId="632124251" sldId="2796"/>
            <ac:spMk id="9" creationId="{A5645CF0-28D3-5F4E-CB2D-AC931BD263E8}"/>
          </ac:spMkLst>
        </pc:spChg>
        <pc:spChg chg="add mod">
          <ac:chgData name="Patrick Boily" userId="4ace92db-0572-4382-889e-50f73e2bf144" providerId="ADAL" clId="{8716977B-3C1C-BC40-B5AC-C601C53EA7DA}" dt="2022-11-15T23:05:03.366" v="1098"/>
          <ac:spMkLst>
            <pc:docMk/>
            <pc:sldMk cId="632124251" sldId="2796"/>
            <ac:spMk id="10" creationId="{C94899DE-17C8-78D6-B8A7-FBB9EFCD1EEA}"/>
          </ac:spMkLst>
        </pc:spChg>
      </pc:sldChg>
      <pc:sldChg chg="addSp delSp modSp mod">
        <pc:chgData name="Patrick Boily" userId="4ace92db-0572-4382-889e-50f73e2bf144" providerId="ADAL" clId="{8716977B-3C1C-BC40-B5AC-C601C53EA7DA}" dt="2022-11-15T23:05:04.385" v="1099"/>
        <pc:sldMkLst>
          <pc:docMk/>
          <pc:sldMk cId="2714623873" sldId="2797"/>
        </pc:sldMkLst>
        <pc:spChg chg="del">
          <ac:chgData name="Patrick Boily" userId="4ace92db-0572-4382-889e-50f73e2bf144" providerId="ADAL" clId="{8716977B-3C1C-BC40-B5AC-C601C53EA7DA}" dt="2022-11-15T23:03:33.968" v="1075" actId="478"/>
          <ac:spMkLst>
            <pc:docMk/>
            <pc:sldMk cId="2714623873" sldId="2797"/>
            <ac:spMk id="3" creationId="{84D42B7E-B67E-060D-6E0D-58FAE29C899A}"/>
          </ac:spMkLst>
        </pc:spChg>
        <pc:spChg chg="add mod">
          <ac:chgData name="Patrick Boily" userId="4ace92db-0572-4382-889e-50f73e2bf144" providerId="ADAL" clId="{8716977B-3C1C-BC40-B5AC-C601C53EA7DA}" dt="2022-11-15T23:05:04.385" v="1099"/>
          <ac:spMkLst>
            <pc:docMk/>
            <pc:sldMk cId="2714623873" sldId="2797"/>
            <ac:spMk id="10" creationId="{A1D48C2A-0FB5-4B90-E05B-51D72668A451}"/>
          </ac:spMkLst>
        </pc:spChg>
      </pc:sldChg>
      <pc:sldChg chg="addSp delSp modSp mod">
        <pc:chgData name="Patrick Boily" userId="4ace92db-0572-4382-889e-50f73e2bf144" providerId="ADAL" clId="{8716977B-3C1C-BC40-B5AC-C601C53EA7DA}" dt="2022-11-15T23:05:06.710" v="1100"/>
        <pc:sldMkLst>
          <pc:docMk/>
          <pc:sldMk cId="727077025" sldId="2814"/>
        </pc:sldMkLst>
        <pc:spChg chg="del">
          <ac:chgData name="Patrick Boily" userId="4ace92db-0572-4382-889e-50f73e2bf144" providerId="ADAL" clId="{8716977B-3C1C-BC40-B5AC-C601C53EA7DA}" dt="2022-11-15T23:03:37.255" v="1076" actId="478"/>
          <ac:spMkLst>
            <pc:docMk/>
            <pc:sldMk cId="727077025" sldId="2814"/>
            <ac:spMk id="9" creationId="{A5645CF0-28D3-5F4E-CB2D-AC931BD263E8}"/>
          </ac:spMkLst>
        </pc:spChg>
        <pc:spChg chg="add mod">
          <ac:chgData name="Patrick Boily" userId="4ace92db-0572-4382-889e-50f73e2bf144" providerId="ADAL" clId="{8716977B-3C1C-BC40-B5AC-C601C53EA7DA}" dt="2022-11-15T23:05:06.710" v="1100"/>
          <ac:spMkLst>
            <pc:docMk/>
            <pc:sldMk cId="727077025" sldId="2814"/>
            <ac:spMk id="10" creationId="{41764861-7C89-0310-5026-6E64E72CDDDD}"/>
          </ac:spMkLst>
        </pc:spChg>
      </pc:sldChg>
      <pc:sldChg chg="addSp delSp modSp mod">
        <pc:chgData name="Patrick Boily" userId="4ace92db-0572-4382-889e-50f73e2bf144" providerId="ADAL" clId="{8716977B-3C1C-BC40-B5AC-C601C53EA7DA}" dt="2022-11-15T23:05:07.989" v="1101"/>
        <pc:sldMkLst>
          <pc:docMk/>
          <pc:sldMk cId="208296401" sldId="2815"/>
        </pc:sldMkLst>
        <pc:spChg chg="del">
          <ac:chgData name="Patrick Boily" userId="4ace92db-0572-4382-889e-50f73e2bf144" providerId="ADAL" clId="{8716977B-3C1C-BC40-B5AC-C601C53EA7DA}" dt="2022-11-15T23:03:39.816" v="1077" actId="478"/>
          <ac:spMkLst>
            <pc:docMk/>
            <pc:sldMk cId="208296401" sldId="2815"/>
            <ac:spMk id="3" creationId="{84D42B7E-B67E-060D-6E0D-58FAE29C899A}"/>
          </ac:spMkLst>
        </pc:spChg>
        <pc:spChg chg="add mod">
          <ac:chgData name="Patrick Boily" userId="4ace92db-0572-4382-889e-50f73e2bf144" providerId="ADAL" clId="{8716977B-3C1C-BC40-B5AC-C601C53EA7DA}" dt="2022-11-15T23:05:07.989" v="1101"/>
          <ac:spMkLst>
            <pc:docMk/>
            <pc:sldMk cId="208296401" sldId="2815"/>
            <ac:spMk id="10" creationId="{CFCA5C86-F287-3FBC-0ACD-E2CA54DA10BA}"/>
          </ac:spMkLst>
        </pc:spChg>
      </pc:sldChg>
      <pc:sldChg chg="modSp mod">
        <pc:chgData name="Patrick Boily" userId="4ace92db-0572-4382-889e-50f73e2bf144" providerId="ADAL" clId="{8716977B-3C1C-BC40-B5AC-C601C53EA7DA}" dt="2022-11-21T21:43:21.191" v="6067" actId="20577"/>
        <pc:sldMkLst>
          <pc:docMk/>
          <pc:sldMk cId="2516065020" sldId="2818"/>
        </pc:sldMkLst>
        <pc:spChg chg="mod">
          <ac:chgData name="Patrick Boily" userId="4ace92db-0572-4382-889e-50f73e2bf144" providerId="ADAL" clId="{8716977B-3C1C-BC40-B5AC-C601C53EA7DA}" dt="2022-11-21T21:43:11.988" v="6060" actId="20577"/>
          <ac:spMkLst>
            <pc:docMk/>
            <pc:sldMk cId="2516065020" sldId="2818"/>
            <ac:spMk id="2" creationId="{C9B165E7-9B1C-6ACB-1645-E8ECAE8F53E3}"/>
          </ac:spMkLst>
        </pc:spChg>
        <pc:spChg chg="mod">
          <ac:chgData name="Patrick Boily" userId="4ace92db-0572-4382-889e-50f73e2bf144" providerId="ADAL" clId="{8716977B-3C1C-BC40-B5AC-C601C53EA7DA}" dt="2022-11-21T21:43:21.191" v="6067" actId="20577"/>
          <ac:spMkLst>
            <pc:docMk/>
            <pc:sldMk cId="2516065020" sldId="2818"/>
            <ac:spMk id="3" creationId="{3BAC2711-C899-5E4A-DED7-1D901BD387E9}"/>
          </ac:spMkLst>
        </pc:spChg>
      </pc:sldChg>
      <pc:sldChg chg="addSp delSp modSp mod">
        <pc:chgData name="Patrick Boily" userId="4ace92db-0572-4382-889e-50f73e2bf144" providerId="ADAL" clId="{8716977B-3C1C-BC40-B5AC-C601C53EA7DA}" dt="2022-11-21T22:22:11.567" v="7469" actId="122"/>
        <pc:sldMkLst>
          <pc:docMk/>
          <pc:sldMk cId="3793494352" sldId="2833"/>
        </pc:sldMkLst>
        <pc:spChg chg="mod">
          <ac:chgData name="Patrick Boily" userId="4ace92db-0572-4382-889e-50f73e2bf144" providerId="ADAL" clId="{8716977B-3C1C-BC40-B5AC-C601C53EA7DA}" dt="2022-11-21T21:49:00.294" v="6127" actId="20577"/>
          <ac:spMkLst>
            <pc:docMk/>
            <pc:sldMk cId="3793494352" sldId="2833"/>
            <ac:spMk id="4" creationId="{7808A161-B256-B08C-D488-A2ABDA9602A6}"/>
          </ac:spMkLst>
        </pc:spChg>
        <pc:spChg chg="mod">
          <ac:chgData name="Patrick Boily" userId="4ace92db-0572-4382-889e-50f73e2bf144" providerId="ADAL" clId="{8716977B-3C1C-BC40-B5AC-C601C53EA7DA}" dt="2022-11-21T22:22:11.567" v="7469" actId="122"/>
          <ac:spMkLst>
            <pc:docMk/>
            <pc:sldMk cId="3793494352" sldId="2833"/>
            <ac:spMk id="6" creationId="{0D0D3A08-413F-D1E2-EC2C-F755A9F57264}"/>
          </ac:spMkLst>
        </pc:spChg>
        <pc:spChg chg="del">
          <ac:chgData name="Patrick Boily" userId="4ace92db-0572-4382-889e-50f73e2bf144" providerId="ADAL" clId="{8716977B-3C1C-BC40-B5AC-C601C53EA7DA}" dt="2022-11-15T23:03:46.944" v="1078" actId="478"/>
          <ac:spMkLst>
            <pc:docMk/>
            <pc:sldMk cId="3793494352" sldId="2833"/>
            <ac:spMk id="9" creationId="{A5645CF0-28D3-5F4E-CB2D-AC931BD263E8}"/>
          </ac:spMkLst>
        </pc:spChg>
        <pc:spChg chg="add mod">
          <ac:chgData name="Patrick Boily" userId="4ace92db-0572-4382-889e-50f73e2bf144" providerId="ADAL" clId="{8716977B-3C1C-BC40-B5AC-C601C53EA7DA}" dt="2022-11-15T23:05:20.813" v="1102"/>
          <ac:spMkLst>
            <pc:docMk/>
            <pc:sldMk cId="3793494352" sldId="2833"/>
            <ac:spMk id="11" creationId="{A9D4A93F-6FEF-E79E-668B-A497C14FDACF}"/>
          </ac:spMkLst>
        </pc:spChg>
      </pc:sldChg>
      <pc:sldChg chg="addSp delSp modSp mod">
        <pc:chgData name="Patrick Boily" userId="4ace92db-0572-4382-889e-50f73e2bf144" providerId="ADAL" clId="{8716977B-3C1C-BC40-B5AC-C601C53EA7DA}" dt="2022-11-21T22:24:53.749" v="7516" actId="6549"/>
        <pc:sldMkLst>
          <pc:docMk/>
          <pc:sldMk cId="83353790" sldId="2834"/>
        </pc:sldMkLst>
        <pc:spChg chg="del">
          <ac:chgData name="Patrick Boily" userId="4ace92db-0572-4382-889e-50f73e2bf144" providerId="ADAL" clId="{8716977B-3C1C-BC40-B5AC-C601C53EA7DA}" dt="2022-11-15T23:03:49.633" v="1079" actId="478"/>
          <ac:spMkLst>
            <pc:docMk/>
            <pc:sldMk cId="83353790" sldId="2834"/>
            <ac:spMk id="3" creationId="{84D42B7E-B67E-060D-6E0D-58FAE29C899A}"/>
          </ac:spMkLst>
        </pc:spChg>
        <pc:spChg chg="mod">
          <ac:chgData name="Patrick Boily" userId="4ace92db-0572-4382-889e-50f73e2bf144" providerId="ADAL" clId="{8716977B-3C1C-BC40-B5AC-C601C53EA7DA}" dt="2022-11-21T21:49:05.272" v="6140" actId="20577"/>
          <ac:spMkLst>
            <pc:docMk/>
            <pc:sldMk cId="83353790" sldId="2834"/>
            <ac:spMk id="4" creationId="{7808A161-B256-B08C-D488-A2ABDA9602A6}"/>
          </ac:spMkLst>
        </pc:spChg>
        <pc:spChg chg="mod">
          <ac:chgData name="Patrick Boily" userId="4ace92db-0572-4382-889e-50f73e2bf144" providerId="ADAL" clId="{8716977B-3C1C-BC40-B5AC-C601C53EA7DA}" dt="2022-11-21T22:24:53.749" v="7516" actId="6549"/>
          <ac:spMkLst>
            <pc:docMk/>
            <pc:sldMk cId="83353790" sldId="2834"/>
            <ac:spMk id="6" creationId="{0D0D3A08-413F-D1E2-EC2C-F755A9F57264}"/>
          </ac:spMkLst>
        </pc:spChg>
        <pc:spChg chg="add mod">
          <ac:chgData name="Patrick Boily" userId="4ace92db-0572-4382-889e-50f73e2bf144" providerId="ADAL" clId="{8716977B-3C1C-BC40-B5AC-C601C53EA7DA}" dt="2022-11-15T23:05:22.253" v="1103"/>
          <ac:spMkLst>
            <pc:docMk/>
            <pc:sldMk cId="83353790" sldId="2834"/>
            <ac:spMk id="11" creationId="{97D5FF79-C0CF-F306-CF97-9D9FD65A45CC}"/>
          </ac:spMkLst>
        </pc:spChg>
      </pc:sldChg>
      <pc:sldChg chg="addSp delSp modSp mod">
        <pc:chgData name="Patrick Boily" userId="4ace92db-0572-4382-889e-50f73e2bf144" providerId="ADAL" clId="{8716977B-3C1C-BC40-B5AC-C601C53EA7DA}" dt="2022-11-15T23:05:32.348" v="1106"/>
        <pc:sldMkLst>
          <pc:docMk/>
          <pc:sldMk cId="2386994487" sldId="2850"/>
        </pc:sldMkLst>
        <pc:spChg chg="del">
          <ac:chgData name="Patrick Boily" userId="4ace92db-0572-4382-889e-50f73e2bf144" providerId="ADAL" clId="{8716977B-3C1C-BC40-B5AC-C601C53EA7DA}" dt="2022-11-15T23:03:59.256" v="1082" actId="478"/>
          <ac:spMkLst>
            <pc:docMk/>
            <pc:sldMk cId="2386994487" sldId="2850"/>
            <ac:spMk id="9" creationId="{A5645CF0-28D3-5F4E-CB2D-AC931BD263E8}"/>
          </ac:spMkLst>
        </pc:spChg>
        <pc:spChg chg="add mod">
          <ac:chgData name="Patrick Boily" userId="4ace92db-0572-4382-889e-50f73e2bf144" providerId="ADAL" clId="{8716977B-3C1C-BC40-B5AC-C601C53EA7DA}" dt="2022-11-15T23:05:32.348" v="1106"/>
          <ac:spMkLst>
            <pc:docMk/>
            <pc:sldMk cId="2386994487" sldId="2850"/>
            <ac:spMk id="11" creationId="{B9CDABE9-6798-680E-0334-7EFFF5B4FE52}"/>
          </ac:spMkLst>
        </pc:spChg>
      </pc:sldChg>
      <pc:sldChg chg="addSp delSp modSp mod">
        <pc:chgData name="Patrick Boily" userId="4ace92db-0572-4382-889e-50f73e2bf144" providerId="ADAL" clId="{8716977B-3C1C-BC40-B5AC-C601C53EA7DA}" dt="2022-11-15T23:05:33.959" v="1107"/>
        <pc:sldMkLst>
          <pc:docMk/>
          <pc:sldMk cId="3277871045" sldId="2851"/>
        </pc:sldMkLst>
        <pc:spChg chg="del">
          <ac:chgData name="Patrick Boily" userId="4ace92db-0572-4382-889e-50f73e2bf144" providerId="ADAL" clId="{8716977B-3C1C-BC40-B5AC-C601C53EA7DA}" dt="2022-11-15T23:04:02.016" v="1083" actId="478"/>
          <ac:spMkLst>
            <pc:docMk/>
            <pc:sldMk cId="3277871045" sldId="2851"/>
            <ac:spMk id="3" creationId="{84D42B7E-B67E-060D-6E0D-58FAE29C899A}"/>
          </ac:spMkLst>
        </pc:spChg>
        <pc:spChg chg="add mod">
          <ac:chgData name="Patrick Boily" userId="4ace92db-0572-4382-889e-50f73e2bf144" providerId="ADAL" clId="{8716977B-3C1C-BC40-B5AC-C601C53EA7DA}" dt="2022-11-15T23:05:33.959" v="1107"/>
          <ac:spMkLst>
            <pc:docMk/>
            <pc:sldMk cId="3277871045" sldId="2851"/>
            <ac:spMk id="11" creationId="{37DB23C8-35EC-6D33-5708-E09FB02E43CA}"/>
          </ac:spMkLst>
        </pc:spChg>
      </pc:sldChg>
      <pc:sldChg chg="addSp delSp modSp mod">
        <pc:chgData name="Patrick Boily" userId="4ace92db-0572-4382-889e-50f73e2bf144" providerId="ADAL" clId="{8716977B-3C1C-BC40-B5AC-C601C53EA7DA}" dt="2022-11-15T23:05:25.372" v="1104"/>
        <pc:sldMkLst>
          <pc:docMk/>
          <pc:sldMk cId="3898215541" sldId="2867"/>
        </pc:sldMkLst>
        <pc:spChg chg="del">
          <ac:chgData name="Patrick Boily" userId="4ace92db-0572-4382-889e-50f73e2bf144" providerId="ADAL" clId="{8716977B-3C1C-BC40-B5AC-C601C53EA7DA}" dt="2022-11-15T23:03:53.128" v="1080" actId="478"/>
          <ac:spMkLst>
            <pc:docMk/>
            <pc:sldMk cId="3898215541" sldId="2867"/>
            <ac:spMk id="9" creationId="{A5645CF0-28D3-5F4E-CB2D-AC931BD263E8}"/>
          </ac:spMkLst>
        </pc:spChg>
        <pc:spChg chg="add mod">
          <ac:chgData name="Patrick Boily" userId="4ace92db-0572-4382-889e-50f73e2bf144" providerId="ADAL" clId="{8716977B-3C1C-BC40-B5AC-C601C53EA7DA}" dt="2022-11-15T23:05:25.372" v="1104"/>
          <ac:spMkLst>
            <pc:docMk/>
            <pc:sldMk cId="3898215541" sldId="2867"/>
            <ac:spMk id="11" creationId="{41480DCE-41E3-BD17-328E-471B945DA2DD}"/>
          </ac:spMkLst>
        </pc:spChg>
      </pc:sldChg>
      <pc:sldChg chg="addSp delSp modSp mod">
        <pc:chgData name="Patrick Boily" userId="4ace92db-0572-4382-889e-50f73e2bf144" providerId="ADAL" clId="{8716977B-3C1C-BC40-B5AC-C601C53EA7DA}" dt="2022-11-15T23:05:26.982" v="1105"/>
        <pc:sldMkLst>
          <pc:docMk/>
          <pc:sldMk cId="743356324" sldId="2868"/>
        </pc:sldMkLst>
        <pc:spChg chg="del">
          <ac:chgData name="Patrick Boily" userId="4ace92db-0572-4382-889e-50f73e2bf144" providerId="ADAL" clId="{8716977B-3C1C-BC40-B5AC-C601C53EA7DA}" dt="2022-11-15T23:03:54.961" v="1081" actId="478"/>
          <ac:spMkLst>
            <pc:docMk/>
            <pc:sldMk cId="743356324" sldId="2868"/>
            <ac:spMk id="3" creationId="{84D42B7E-B67E-060D-6E0D-58FAE29C899A}"/>
          </ac:spMkLst>
        </pc:spChg>
        <pc:spChg chg="add mod">
          <ac:chgData name="Patrick Boily" userId="4ace92db-0572-4382-889e-50f73e2bf144" providerId="ADAL" clId="{8716977B-3C1C-BC40-B5AC-C601C53EA7DA}" dt="2022-11-15T23:05:26.982" v="1105"/>
          <ac:spMkLst>
            <pc:docMk/>
            <pc:sldMk cId="743356324" sldId="2868"/>
            <ac:spMk id="11" creationId="{09361C66-6936-D82F-05EF-6E21B5F05898}"/>
          </ac:spMkLst>
        </pc:spChg>
      </pc:sldChg>
      <pc:sldChg chg="del">
        <pc:chgData name="Patrick Boily" userId="4ace92db-0572-4382-889e-50f73e2bf144" providerId="ADAL" clId="{8716977B-3C1C-BC40-B5AC-C601C53EA7DA}" dt="2022-11-17T19:30:59.659" v="2281" actId="2696"/>
        <pc:sldMkLst>
          <pc:docMk/>
          <pc:sldMk cId="1127617878" sldId="2870"/>
        </pc:sldMkLst>
      </pc:sldChg>
      <pc:sldChg chg="addSp delSp modSp mod modClrScheme chgLayout">
        <pc:chgData name="Patrick Boily" userId="4ace92db-0572-4382-889e-50f73e2bf144" providerId="ADAL" clId="{8716977B-3C1C-BC40-B5AC-C601C53EA7DA}" dt="2022-11-15T19:34:55.622" v="6"/>
        <pc:sldMkLst>
          <pc:docMk/>
          <pc:sldMk cId="3400596502" sldId="2870"/>
        </pc:sldMkLst>
        <pc:spChg chg="add mod">
          <ac:chgData name="Patrick Boily" userId="4ace92db-0572-4382-889e-50f73e2bf144" providerId="ADAL" clId="{8716977B-3C1C-BC40-B5AC-C601C53EA7DA}" dt="2022-11-15T19:34:31.460" v="2"/>
          <ac:spMkLst>
            <pc:docMk/>
            <pc:sldMk cId="3400596502" sldId="2870"/>
            <ac:spMk id="3" creationId="{D2D50ECA-6C04-B487-AEDE-99CF9A0A4A37}"/>
          </ac:spMkLst>
        </pc:spChg>
        <pc:spChg chg="add mod">
          <ac:chgData name="Patrick Boily" userId="4ace92db-0572-4382-889e-50f73e2bf144" providerId="ADAL" clId="{8716977B-3C1C-BC40-B5AC-C601C53EA7DA}" dt="2022-11-15T19:34:31.460" v="2"/>
          <ac:spMkLst>
            <pc:docMk/>
            <pc:sldMk cId="3400596502" sldId="2870"/>
            <ac:spMk id="4" creationId="{6E5EE326-93A8-41B6-E02B-E2E65738873C}"/>
          </ac:spMkLst>
        </pc:spChg>
        <pc:spChg chg="add del mod ord">
          <ac:chgData name="Patrick Boily" userId="4ace92db-0572-4382-889e-50f73e2bf144" providerId="ADAL" clId="{8716977B-3C1C-BC40-B5AC-C601C53EA7DA}" dt="2022-11-15T19:34:47.520" v="5" actId="478"/>
          <ac:spMkLst>
            <pc:docMk/>
            <pc:sldMk cId="3400596502" sldId="2870"/>
            <ac:spMk id="5" creationId="{FAE91090-BE08-E849-D834-EDAF006124CE}"/>
          </ac:spMkLst>
        </pc:spChg>
        <pc:spChg chg="add del mod ord">
          <ac:chgData name="Patrick Boily" userId="4ace92db-0572-4382-889e-50f73e2bf144" providerId="ADAL" clId="{8716977B-3C1C-BC40-B5AC-C601C53EA7DA}" dt="2022-11-15T19:34:42.415" v="4" actId="478"/>
          <ac:spMkLst>
            <pc:docMk/>
            <pc:sldMk cId="3400596502" sldId="2870"/>
            <ac:spMk id="6" creationId="{984D3C8A-63AD-06F2-1A15-43004339226B}"/>
          </ac:spMkLst>
        </pc:spChg>
        <pc:spChg chg="add mod">
          <ac:chgData name="Patrick Boily" userId="4ace92db-0572-4382-889e-50f73e2bf144" providerId="ADAL" clId="{8716977B-3C1C-BC40-B5AC-C601C53EA7DA}" dt="2022-11-15T19:34:55.622" v="6"/>
          <ac:spMkLst>
            <pc:docMk/>
            <pc:sldMk cId="3400596502" sldId="2870"/>
            <ac:spMk id="7" creationId="{352074B0-4CD5-34CB-8C92-E7118263647C}"/>
          </ac:spMkLst>
        </pc:spChg>
        <pc:spChg chg="add mod">
          <ac:chgData name="Patrick Boily" userId="4ace92db-0572-4382-889e-50f73e2bf144" providerId="ADAL" clId="{8716977B-3C1C-BC40-B5AC-C601C53EA7DA}" dt="2022-11-15T19:34:55.622" v="6"/>
          <ac:spMkLst>
            <pc:docMk/>
            <pc:sldMk cId="3400596502" sldId="2870"/>
            <ac:spMk id="8" creationId="{27B4A00D-4DD8-159B-29C1-0105491C74E1}"/>
          </ac:spMkLst>
        </pc:spChg>
      </pc:sldChg>
      <pc:sldChg chg="addSp modSp add mod">
        <pc:chgData name="Patrick Boily" userId="4ace92db-0572-4382-889e-50f73e2bf144" providerId="ADAL" clId="{8716977B-3C1C-BC40-B5AC-C601C53EA7DA}" dt="2022-11-17T20:34:12.326" v="2651"/>
        <pc:sldMkLst>
          <pc:docMk/>
          <pc:sldMk cId="3949766793" sldId="2870"/>
        </pc:sldMkLst>
        <pc:spChg chg="mod">
          <ac:chgData name="Patrick Boily" userId="4ace92db-0572-4382-889e-50f73e2bf144" providerId="ADAL" clId="{8716977B-3C1C-BC40-B5AC-C601C53EA7DA}" dt="2022-11-17T19:31:17.271" v="2283" actId="6549"/>
          <ac:spMkLst>
            <pc:docMk/>
            <pc:sldMk cId="3949766793" sldId="2870"/>
            <ac:spMk id="2" creationId="{32A4E323-695A-3055-BC82-E6395CFFE0EF}"/>
          </ac:spMkLst>
        </pc:spChg>
        <pc:spChg chg="add mod">
          <ac:chgData name="Patrick Boily" userId="4ace92db-0572-4382-889e-50f73e2bf144" providerId="ADAL" clId="{8716977B-3C1C-BC40-B5AC-C601C53EA7DA}" dt="2022-11-17T20:34:12.326" v="2651"/>
          <ac:spMkLst>
            <pc:docMk/>
            <pc:sldMk cId="3949766793" sldId="2870"/>
            <ac:spMk id="3" creationId="{F0FCD1A4-DFBB-901D-41BD-D1A3A5FFDAF0}"/>
          </ac:spMkLst>
        </pc:spChg>
        <pc:spChg chg="add mod">
          <ac:chgData name="Patrick Boily" userId="4ace92db-0572-4382-889e-50f73e2bf144" providerId="ADAL" clId="{8716977B-3C1C-BC40-B5AC-C601C53EA7DA}" dt="2022-11-17T20:34:12.326" v="2651"/>
          <ac:spMkLst>
            <pc:docMk/>
            <pc:sldMk cId="3949766793" sldId="2870"/>
            <ac:spMk id="4" creationId="{B87CAA6B-BD5A-DC4A-B257-BB3D02C4B183}"/>
          </ac:spMkLst>
        </pc:spChg>
      </pc:sldChg>
      <pc:sldChg chg="modSp add mod">
        <pc:chgData name="Patrick Boily" userId="4ace92db-0572-4382-889e-50f73e2bf144" providerId="ADAL" clId="{8716977B-3C1C-BC40-B5AC-C601C53EA7DA}" dt="2022-11-15T19:37:00.471" v="36" actId="113"/>
        <pc:sldMkLst>
          <pc:docMk/>
          <pc:sldMk cId="3285785612" sldId="2874"/>
        </pc:sldMkLst>
        <pc:spChg chg="mod">
          <ac:chgData name="Patrick Boily" userId="4ace92db-0572-4382-889e-50f73e2bf144" providerId="ADAL" clId="{8716977B-3C1C-BC40-B5AC-C601C53EA7DA}" dt="2022-11-15T19:35:11.949" v="15" actId="20577"/>
          <ac:spMkLst>
            <pc:docMk/>
            <pc:sldMk cId="3285785612" sldId="2874"/>
            <ac:spMk id="2" creationId="{C9B165E7-9B1C-6ACB-1645-E8ECAE8F53E3}"/>
          </ac:spMkLst>
        </pc:spChg>
        <pc:spChg chg="mod">
          <ac:chgData name="Patrick Boily" userId="4ace92db-0572-4382-889e-50f73e2bf144" providerId="ADAL" clId="{8716977B-3C1C-BC40-B5AC-C601C53EA7DA}" dt="2022-11-15T19:37:00.471" v="36" actId="113"/>
          <ac:spMkLst>
            <pc:docMk/>
            <pc:sldMk cId="3285785612" sldId="2874"/>
            <ac:spMk id="3" creationId="{3BAC2711-C899-5E4A-DED7-1D901BD387E9}"/>
          </ac:spMkLst>
        </pc:spChg>
      </pc:sldChg>
      <pc:sldChg chg="new del">
        <pc:chgData name="Patrick Boily" userId="4ace92db-0572-4382-889e-50f73e2bf144" providerId="ADAL" clId="{8716977B-3C1C-BC40-B5AC-C601C53EA7DA}" dt="2022-11-15T19:34:25.080" v="1" actId="680"/>
        <pc:sldMkLst>
          <pc:docMk/>
          <pc:sldMk cId="4025342368" sldId="2874"/>
        </pc:sldMkLst>
      </pc:sldChg>
      <pc:sldChg chg="modSp add mod">
        <pc:chgData name="Patrick Boily" userId="4ace92db-0572-4382-889e-50f73e2bf144" providerId="ADAL" clId="{8716977B-3C1C-BC40-B5AC-C601C53EA7DA}" dt="2022-11-15T20:26:42.925" v="516" actId="20577"/>
        <pc:sldMkLst>
          <pc:docMk/>
          <pc:sldMk cId="2327788834" sldId="2875"/>
        </pc:sldMkLst>
        <pc:spChg chg="mod">
          <ac:chgData name="Patrick Boily" userId="4ace92db-0572-4382-889e-50f73e2bf144" providerId="ADAL" clId="{8716977B-3C1C-BC40-B5AC-C601C53EA7DA}" dt="2022-11-15T20:26:42.925" v="516" actId="20577"/>
          <ac:spMkLst>
            <pc:docMk/>
            <pc:sldMk cId="2327788834" sldId="2875"/>
            <ac:spMk id="2" creationId="{C9B165E7-9B1C-6ACB-1645-E8ECAE8F53E3}"/>
          </ac:spMkLst>
        </pc:spChg>
        <pc:spChg chg="mod">
          <ac:chgData name="Patrick Boily" userId="4ace92db-0572-4382-889e-50f73e2bf144" providerId="ADAL" clId="{8716977B-3C1C-BC40-B5AC-C601C53EA7DA}" dt="2022-11-15T19:39:29.626" v="121"/>
          <ac:spMkLst>
            <pc:docMk/>
            <pc:sldMk cId="2327788834" sldId="2875"/>
            <ac:spMk id="3" creationId="{3BAC2711-C899-5E4A-DED7-1D901BD387E9}"/>
          </ac:spMkLst>
        </pc:spChg>
      </pc:sldChg>
      <pc:sldChg chg="modSp add mod">
        <pc:chgData name="Patrick Boily" userId="4ace92db-0572-4382-889e-50f73e2bf144" providerId="ADAL" clId="{8716977B-3C1C-BC40-B5AC-C601C53EA7DA}" dt="2022-11-15T20:06:28.266" v="301" actId="113"/>
        <pc:sldMkLst>
          <pc:docMk/>
          <pc:sldMk cId="4099036518" sldId="2876"/>
        </pc:sldMkLst>
        <pc:spChg chg="mod">
          <ac:chgData name="Patrick Boily" userId="4ace92db-0572-4382-889e-50f73e2bf144" providerId="ADAL" clId="{8716977B-3C1C-BC40-B5AC-C601C53EA7DA}" dt="2022-11-15T19:40:08.409" v="159" actId="20577"/>
          <ac:spMkLst>
            <pc:docMk/>
            <pc:sldMk cId="4099036518" sldId="2876"/>
            <ac:spMk id="2" creationId="{C9B165E7-9B1C-6ACB-1645-E8ECAE8F53E3}"/>
          </ac:spMkLst>
        </pc:spChg>
        <pc:spChg chg="mod">
          <ac:chgData name="Patrick Boily" userId="4ace92db-0572-4382-889e-50f73e2bf144" providerId="ADAL" clId="{8716977B-3C1C-BC40-B5AC-C601C53EA7DA}" dt="2022-11-15T20:06:28.266" v="301" actId="113"/>
          <ac:spMkLst>
            <pc:docMk/>
            <pc:sldMk cId="4099036518" sldId="2876"/>
            <ac:spMk id="3" creationId="{3BAC2711-C899-5E4A-DED7-1D901BD387E9}"/>
          </ac:spMkLst>
        </pc:spChg>
      </pc:sldChg>
      <pc:sldChg chg="modSp add mod">
        <pc:chgData name="Patrick Boily" userId="4ace92db-0572-4382-889e-50f73e2bf144" providerId="ADAL" clId="{8716977B-3C1C-BC40-B5AC-C601C53EA7DA}" dt="2022-11-15T20:04:44.165" v="263" actId="20577"/>
        <pc:sldMkLst>
          <pc:docMk/>
          <pc:sldMk cId="1652149972" sldId="2877"/>
        </pc:sldMkLst>
        <pc:spChg chg="mod">
          <ac:chgData name="Patrick Boily" userId="4ace92db-0572-4382-889e-50f73e2bf144" providerId="ADAL" clId="{8716977B-3C1C-BC40-B5AC-C601C53EA7DA}" dt="2022-11-15T20:04:44.165" v="263" actId="20577"/>
          <ac:spMkLst>
            <pc:docMk/>
            <pc:sldMk cId="1652149972" sldId="2877"/>
            <ac:spMk id="3" creationId="{3BAC2711-C899-5E4A-DED7-1D901BD387E9}"/>
          </ac:spMkLst>
        </pc:spChg>
      </pc:sldChg>
      <pc:sldChg chg="modSp add mod">
        <pc:chgData name="Patrick Boily" userId="4ace92db-0572-4382-889e-50f73e2bf144" providerId="ADAL" clId="{8716977B-3C1C-BC40-B5AC-C601C53EA7DA}" dt="2022-11-15T20:07:33.780" v="406" actId="20577"/>
        <pc:sldMkLst>
          <pc:docMk/>
          <pc:sldMk cId="1926515690" sldId="2878"/>
        </pc:sldMkLst>
        <pc:spChg chg="mod">
          <ac:chgData name="Patrick Boily" userId="4ace92db-0572-4382-889e-50f73e2bf144" providerId="ADAL" clId="{8716977B-3C1C-BC40-B5AC-C601C53EA7DA}" dt="2022-11-15T20:05:12.351" v="267" actId="20577"/>
          <ac:spMkLst>
            <pc:docMk/>
            <pc:sldMk cId="1926515690" sldId="2878"/>
            <ac:spMk id="2" creationId="{C9B165E7-9B1C-6ACB-1645-E8ECAE8F53E3}"/>
          </ac:spMkLst>
        </pc:spChg>
        <pc:spChg chg="mod">
          <ac:chgData name="Patrick Boily" userId="4ace92db-0572-4382-889e-50f73e2bf144" providerId="ADAL" clId="{8716977B-3C1C-BC40-B5AC-C601C53EA7DA}" dt="2022-11-15T20:07:33.780" v="406" actId="20577"/>
          <ac:spMkLst>
            <pc:docMk/>
            <pc:sldMk cId="1926515690" sldId="2878"/>
            <ac:spMk id="3" creationId="{3BAC2711-C899-5E4A-DED7-1D901BD387E9}"/>
          </ac:spMkLst>
        </pc:spChg>
      </pc:sldChg>
      <pc:sldChg chg="modSp add mod">
        <pc:chgData name="Patrick Boily" userId="4ace92db-0572-4382-889e-50f73e2bf144" providerId="ADAL" clId="{8716977B-3C1C-BC40-B5AC-C601C53EA7DA}" dt="2022-11-15T20:09:02.749" v="444" actId="20577"/>
        <pc:sldMkLst>
          <pc:docMk/>
          <pc:sldMk cId="4100717195" sldId="2879"/>
        </pc:sldMkLst>
        <pc:spChg chg="mod">
          <ac:chgData name="Patrick Boily" userId="4ace92db-0572-4382-889e-50f73e2bf144" providerId="ADAL" clId="{8716977B-3C1C-BC40-B5AC-C601C53EA7DA}" dt="2022-11-15T20:09:02.749" v="444" actId="20577"/>
          <ac:spMkLst>
            <pc:docMk/>
            <pc:sldMk cId="4100717195" sldId="2879"/>
            <ac:spMk id="3" creationId="{3BAC2711-C899-5E4A-DED7-1D901BD387E9}"/>
          </ac:spMkLst>
        </pc:spChg>
      </pc:sldChg>
      <pc:sldChg chg="modSp add mod">
        <pc:chgData name="Patrick Boily" userId="4ace92db-0572-4382-889e-50f73e2bf144" providerId="ADAL" clId="{8716977B-3C1C-BC40-B5AC-C601C53EA7DA}" dt="2022-11-15T20:26:12.592" v="508" actId="20577"/>
        <pc:sldMkLst>
          <pc:docMk/>
          <pc:sldMk cId="834296619" sldId="2880"/>
        </pc:sldMkLst>
        <pc:spChg chg="mod">
          <ac:chgData name="Patrick Boily" userId="4ace92db-0572-4382-889e-50f73e2bf144" providerId="ADAL" clId="{8716977B-3C1C-BC40-B5AC-C601C53EA7DA}" dt="2022-11-15T20:09:22.038" v="470" actId="20577"/>
          <ac:spMkLst>
            <pc:docMk/>
            <pc:sldMk cId="834296619" sldId="2880"/>
            <ac:spMk id="2" creationId="{C9B165E7-9B1C-6ACB-1645-E8ECAE8F53E3}"/>
          </ac:spMkLst>
        </pc:spChg>
        <pc:spChg chg="mod">
          <ac:chgData name="Patrick Boily" userId="4ace92db-0572-4382-889e-50f73e2bf144" providerId="ADAL" clId="{8716977B-3C1C-BC40-B5AC-C601C53EA7DA}" dt="2022-11-15T20:26:12.592" v="508" actId="20577"/>
          <ac:spMkLst>
            <pc:docMk/>
            <pc:sldMk cId="834296619" sldId="2880"/>
            <ac:spMk id="3" creationId="{3BAC2711-C899-5E4A-DED7-1D901BD387E9}"/>
          </ac:spMkLst>
        </pc:spChg>
      </pc:sldChg>
      <pc:sldChg chg="addSp delSp modSp add mod">
        <pc:chgData name="Patrick Boily" userId="4ace92db-0572-4382-889e-50f73e2bf144" providerId="ADAL" clId="{8716977B-3C1C-BC40-B5AC-C601C53EA7DA}" dt="2022-11-15T23:04:31.350" v="1085"/>
        <pc:sldMkLst>
          <pc:docMk/>
          <pc:sldMk cId="2187577158" sldId="2881"/>
        </pc:sldMkLst>
        <pc:spChg chg="del">
          <ac:chgData name="Patrick Boily" userId="4ace92db-0572-4382-889e-50f73e2bf144" providerId="ADAL" clId="{8716977B-3C1C-BC40-B5AC-C601C53EA7DA}" dt="2022-11-15T23:02:32.982" v="1062" actId="478"/>
          <ac:spMkLst>
            <pc:docMk/>
            <pc:sldMk cId="2187577158" sldId="2881"/>
            <ac:spMk id="3" creationId="{84D42B7E-B67E-060D-6E0D-58FAE29C899A}"/>
          </ac:spMkLst>
        </pc:spChg>
        <pc:spChg chg="mod">
          <ac:chgData name="Patrick Boily" userId="4ace92db-0572-4382-889e-50f73e2bf144" providerId="ADAL" clId="{8716977B-3C1C-BC40-B5AC-C601C53EA7DA}" dt="2022-11-15T20:32:51.492" v="622" actId="6549"/>
          <ac:spMkLst>
            <pc:docMk/>
            <pc:sldMk cId="2187577158" sldId="2881"/>
            <ac:spMk id="6" creationId="{0D0D3A08-413F-D1E2-EC2C-F755A9F57264}"/>
          </ac:spMkLst>
        </pc:spChg>
        <pc:spChg chg="add mod">
          <ac:chgData name="Patrick Boily" userId="4ace92db-0572-4382-889e-50f73e2bf144" providerId="ADAL" clId="{8716977B-3C1C-BC40-B5AC-C601C53EA7DA}" dt="2022-11-15T23:04:31.350" v="1085"/>
          <ac:spMkLst>
            <pc:docMk/>
            <pc:sldMk cId="2187577158" sldId="2881"/>
            <ac:spMk id="10" creationId="{847D0077-2D58-70A9-B185-5E0E202B7510}"/>
          </ac:spMkLst>
        </pc:spChg>
      </pc:sldChg>
      <pc:sldChg chg="addSp delSp modSp add mod">
        <pc:chgData name="Patrick Boily" userId="4ace92db-0572-4382-889e-50f73e2bf144" providerId="ADAL" clId="{8716977B-3C1C-BC40-B5AC-C601C53EA7DA}" dt="2022-11-15T23:04:32.842" v="1086"/>
        <pc:sldMkLst>
          <pc:docMk/>
          <pc:sldMk cId="2848573984" sldId="2882"/>
        </pc:sldMkLst>
        <pc:spChg chg="del">
          <ac:chgData name="Patrick Boily" userId="4ace92db-0572-4382-889e-50f73e2bf144" providerId="ADAL" clId="{8716977B-3C1C-BC40-B5AC-C601C53EA7DA}" dt="2022-11-15T23:02:30.318" v="1061" actId="478"/>
          <ac:spMkLst>
            <pc:docMk/>
            <pc:sldMk cId="2848573984" sldId="2882"/>
            <ac:spMk id="3" creationId="{84D42B7E-B67E-060D-6E0D-58FAE29C899A}"/>
          </ac:spMkLst>
        </pc:spChg>
        <pc:spChg chg="mod">
          <ac:chgData name="Patrick Boily" userId="4ace92db-0572-4382-889e-50f73e2bf144" providerId="ADAL" clId="{8716977B-3C1C-BC40-B5AC-C601C53EA7DA}" dt="2022-11-15T20:33:25.401" v="626" actId="11"/>
          <ac:spMkLst>
            <pc:docMk/>
            <pc:sldMk cId="2848573984" sldId="2882"/>
            <ac:spMk id="6" creationId="{0D0D3A08-413F-D1E2-EC2C-F755A9F57264}"/>
          </ac:spMkLst>
        </pc:spChg>
        <pc:spChg chg="add mod">
          <ac:chgData name="Patrick Boily" userId="4ace92db-0572-4382-889e-50f73e2bf144" providerId="ADAL" clId="{8716977B-3C1C-BC40-B5AC-C601C53EA7DA}" dt="2022-11-15T23:04:32.842" v="1086"/>
          <ac:spMkLst>
            <pc:docMk/>
            <pc:sldMk cId="2848573984" sldId="2882"/>
            <ac:spMk id="10" creationId="{59B28F7D-35ED-64BE-AB47-CB57C6C69D7A}"/>
          </ac:spMkLst>
        </pc:spChg>
      </pc:sldChg>
      <pc:sldChg chg="addSp delSp modSp add mod">
        <pc:chgData name="Patrick Boily" userId="4ace92db-0572-4382-889e-50f73e2bf144" providerId="ADAL" clId="{8716977B-3C1C-BC40-B5AC-C601C53EA7DA}" dt="2022-11-15T23:04:33.986" v="1087"/>
        <pc:sldMkLst>
          <pc:docMk/>
          <pc:sldMk cId="3827911180" sldId="2883"/>
        </pc:sldMkLst>
        <pc:spChg chg="del">
          <ac:chgData name="Patrick Boily" userId="4ace92db-0572-4382-889e-50f73e2bf144" providerId="ADAL" clId="{8716977B-3C1C-BC40-B5AC-C601C53EA7DA}" dt="2022-11-15T23:02:26.894" v="1060" actId="478"/>
          <ac:spMkLst>
            <pc:docMk/>
            <pc:sldMk cId="3827911180" sldId="2883"/>
            <ac:spMk id="3" creationId="{84D42B7E-B67E-060D-6E0D-58FAE29C899A}"/>
          </ac:spMkLst>
        </pc:spChg>
        <pc:spChg chg="mod">
          <ac:chgData name="Patrick Boily" userId="4ace92db-0572-4382-889e-50f73e2bf144" providerId="ADAL" clId="{8716977B-3C1C-BC40-B5AC-C601C53EA7DA}" dt="2022-11-15T20:34:13.436" v="632" actId="1076"/>
          <ac:spMkLst>
            <pc:docMk/>
            <pc:sldMk cId="3827911180" sldId="2883"/>
            <ac:spMk id="6" creationId="{0D0D3A08-413F-D1E2-EC2C-F755A9F57264}"/>
          </ac:spMkLst>
        </pc:spChg>
        <pc:spChg chg="add mod">
          <ac:chgData name="Patrick Boily" userId="4ace92db-0572-4382-889e-50f73e2bf144" providerId="ADAL" clId="{8716977B-3C1C-BC40-B5AC-C601C53EA7DA}" dt="2022-11-15T23:04:33.986" v="1087"/>
          <ac:spMkLst>
            <pc:docMk/>
            <pc:sldMk cId="3827911180" sldId="2883"/>
            <ac:spMk id="10" creationId="{B21CFA8C-C366-1396-2197-9C624D5E316B}"/>
          </ac:spMkLst>
        </pc:spChg>
      </pc:sldChg>
      <pc:sldChg chg="addSp delSp modSp add mod">
        <pc:chgData name="Patrick Boily" userId="4ace92db-0572-4382-889e-50f73e2bf144" providerId="ADAL" clId="{8716977B-3C1C-BC40-B5AC-C601C53EA7DA}" dt="2022-11-15T23:02:18.882" v="1059"/>
        <pc:sldMkLst>
          <pc:docMk/>
          <pc:sldMk cId="2411965500" sldId="2884"/>
        </pc:sldMkLst>
        <pc:spChg chg="del">
          <ac:chgData name="Patrick Boily" userId="4ace92db-0572-4382-889e-50f73e2bf144" providerId="ADAL" clId="{8716977B-3C1C-BC40-B5AC-C601C53EA7DA}" dt="2022-11-15T23:02:18.293" v="1058" actId="478"/>
          <ac:spMkLst>
            <pc:docMk/>
            <pc:sldMk cId="2411965500" sldId="2884"/>
            <ac:spMk id="3" creationId="{84D42B7E-B67E-060D-6E0D-58FAE29C899A}"/>
          </ac:spMkLst>
        </pc:spChg>
        <pc:spChg chg="mod">
          <ac:chgData name="Patrick Boily" userId="4ace92db-0572-4382-889e-50f73e2bf144" providerId="ADAL" clId="{8716977B-3C1C-BC40-B5AC-C601C53EA7DA}" dt="2022-11-15T20:34:32.992" v="634" actId="11"/>
          <ac:spMkLst>
            <pc:docMk/>
            <pc:sldMk cId="2411965500" sldId="2884"/>
            <ac:spMk id="6" creationId="{0D0D3A08-413F-D1E2-EC2C-F755A9F57264}"/>
          </ac:spMkLst>
        </pc:spChg>
        <pc:spChg chg="add mod">
          <ac:chgData name="Patrick Boily" userId="4ace92db-0572-4382-889e-50f73e2bf144" providerId="ADAL" clId="{8716977B-3C1C-BC40-B5AC-C601C53EA7DA}" dt="2022-11-15T23:02:18.882" v="1059"/>
          <ac:spMkLst>
            <pc:docMk/>
            <pc:sldMk cId="2411965500" sldId="2884"/>
            <ac:spMk id="10" creationId="{BF30DB5E-FDE1-66A7-318D-15001C1BCB9B}"/>
          </ac:spMkLst>
        </pc:spChg>
      </pc:sldChg>
      <pc:sldChg chg="modSp add mod">
        <pc:chgData name="Patrick Boily" userId="4ace92db-0572-4382-889e-50f73e2bf144" providerId="ADAL" clId="{8716977B-3C1C-BC40-B5AC-C601C53EA7DA}" dt="2022-11-15T20:40:13.423" v="790"/>
        <pc:sldMkLst>
          <pc:docMk/>
          <pc:sldMk cId="909188626" sldId="2885"/>
        </pc:sldMkLst>
        <pc:spChg chg="mod">
          <ac:chgData name="Patrick Boily" userId="4ace92db-0572-4382-889e-50f73e2bf144" providerId="ADAL" clId="{8716977B-3C1C-BC40-B5AC-C601C53EA7DA}" dt="2022-11-15T20:40:13.423" v="790"/>
          <ac:spMkLst>
            <pc:docMk/>
            <pc:sldMk cId="909188626" sldId="2885"/>
            <ac:spMk id="3" creationId="{3BAC2711-C899-5E4A-DED7-1D901BD387E9}"/>
          </ac:spMkLst>
        </pc:spChg>
      </pc:sldChg>
      <pc:sldChg chg="modSp add mod">
        <pc:chgData name="Patrick Boily" userId="4ace92db-0572-4382-889e-50f73e2bf144" providerId="ADAL" clId="{8716977B-3C1C-BC40-B5AC-C601C53EA7DA}" dt="2022-11-15T20:55:07.579" v="922" actId="113"/>
        <pc:sldMkLst>
          <pc:docMk/>
          <pc:sldMk cId="1699834290" sldId="2886"/>
        </pc:sldMkLst>
        <pc:spChg chg="mod">
          <ac:chgData name="Patrick Boily" userId="4ace92db-0572-4382-889e-50f73e2bf144" providerId="ADAL" clId="{8716977B-3C1C-BC40-B5AC-C601C53EA7DA}" dt="2022-11-15T20:40:22.533" v="806" actId="20577"/>
          <ac:spMkLst>
            <pc:docMk/>
            <pc:sldMk cId="1699834290" sldId="2886"/>
            <ac:spMk id="2" creationId="{C9B165E7-9B1C-6ACB-1645-E8ECAE8F53E3}"/>
          </ac:spMkLst>
        </pc:spChg>
        <pc:spChg chg="mod">
          <ac:chgData name="Patrick Boily" userId="4ace92db-0572-4382-889e-50f73e2bf144" providerId="ADAL" clId="{8716977B-3C1C-BC40-B5AC-C601C53EA7DA}" dt="2022-11-15T20:55:07.579" v="922" actId="113"/>
          <ac:spMkLst>
            <pc:docMk/>
            <pc:sldMk cId="1699834290" sldId="2886"/>
            <ac:spMk id="3" creationId="{3BAC2711-C899-5E4A-DED7-1D901BD387E9}"/>
          </ac:spMkLst>
        </pc:spChg>
      </pc:sldChg>
      <pc:sldChg chg="modSp add mod">
        <pc:chgData name="Patrick Boily" userId="4ace92db-0572-4382-889e-50f73e2bf144" providerId="ADAL" clId="{8716977B-3C1C-BC40-B5AC-C601C53EA7DA}" dt="2022-11-15T20:54:26.999" v="846" actId="20577"/>
        <pc:sldMkLst>
          <pc:docMk/>
          <pc:sldMk cId="1103119495" sldId="2887"/>
        </pc:sldMkLst>
        <pc:spChg chg="mod">
          <ac:chgData name="Patrick Boily" userId="4ace92db-0572-4382-889e-50f73e2bf144" providerId="ADAL" clId="{8716977B-3C1C-BC40-B5AC-C601C53EA7DA}" dt="2022-11-15T20:54:26.999" v="846" actId="20577"/>
          <ac:spMkLst>
            <pc:docMk/>
            <pc:sldMk cId="1103119495" sldId="2887"/>
            <ac:spMk id="3" creationId="{3BAC2711-C899-5E4A-DED7-1D901BD387E9}"/>
          </ac:spMkLst>
        </pc:spChg>
      </pc:sldChg>
      <pc:sldChg chg="add del">
        <pc:chgData name="Patrick Boily" userId="4ace92db-0572-4382-889e-50f73e2bf144" providerId="ADAL" clId="{8716977B-3C1C-BC40-B5AC-C601C53EA7DA}" dt="2022-11-15T20:53:32.654" v="832" actId="2696"/>
        <pc:sldMkLst>
          <pc:docMk/>
          <pc:sldMk cId="3569860935" sldId="2887"/>
        </pc:sldMkLst>
      </pc:sldChg>
      <pc:sldChg chg="modSp add mod">
        <pc:chgData name="Patrick Boily" userId="4ace92db-0572-4382-889e-50f73e2bf144" providerId="ADAL" clId="{8716977B-3C1C-BC40-B5AC-C601C53EA7DA}" dt="2022-11-16T00:14:59.494" v="1198" actId="20577"/>
        <pc:sldMkLst>
          <pc:docMk/>
          <pc:sldMk cId="2797329371" sldId="2888"/>
        </pc:sldMkLst>
        <pc:spChg chg="mod">
          <ac:chgData name="Patrick Boily" userId="4ace92db-0572-4382-889e-50f73e2bf144" providerId="ADAL" clId="{8716977B-3C1C-BC40-B5AC-C601C53EA7DA}" dt="2022-11-16T00:13:46.294" v="1156" actId="20577"/>
          <ac:spMkLst>
            <pc:docMk/>
            <pc:sldMk cId="2797329371" sldId="2888"/>
            <ac:spMk id="2" creationId="{C9B165E7-9B1C-6ACB-1645-E8ECAE8F53E3}"/>
          </ac:spMkLst>
        </pc:spChg>
        <pc:spChg chg="mod">
          <ac:chgData name="Patrick Boily" userId="4ace92db-0572-4382-889e-50f73e2bf144" providerId="ADAL" clId="{8716977B-3C1C-BC40-B5AC-C601C53EA7DA}" dt="2022-11-16T00:14:59.494" v="1198" actId="20577"/>
          <ac:spMkLst>
            <pc:docMk/>
            <pc:sldMk cId="2797329371" sldId="2888"/>
            <ac:spMk id="3" creationId="{3BAC2711-C899-5E4A-DED7-1D901BD387E9}"/>
          </ac:spMkLst>
        </pc:spChg>
      </pc:sldChg>
      <pc:sldChg chg="modSp mod">
        <pc:chgData name="Patrick Boily" userId="4ace92db-0572-4382-889e-50f73e2bf144" providerId="ADAL" clId="{8716977B-3C1C-BC40-B5AC-C601C53EA7DA}" dt="2022-11-17T21:42:27.526" v="4313" actId="20577"/>
        <pc:sldMkLst>
          <pc:docMk/>
          <pc:sldMk cId="991735518" sldId="2922"/>
        </pc:sldMkLst>
        <pc:spChg chg="mod">
          <ac:chgData name="Patrick Boily" userId="4ace92db-0572-4382-889e-50f73e2bf144" providerId="ADAL" clId="{8716977B-3C1C-BC40-B5AC-C601C53EA7DA}" dt="2022-11-17T21:42:27.526" v="4313" actId="20577"/>
          <ac:spMkLst>
            <pc:docMk/>
            <pc:sldMk cId="991735518" sldId="2922"/>
            <ac:spMk id="6" creationId="{0D0D3A08-413F-D1E2-EC2C-F755A9F57264}"/>
          </ac:spMkLst>
        </pc:spChg>
      </pc:sldChg>
      <pc:sldChg chg="delSp modSp add mod modClrScheme chgLayout">
        <pc:chgData name="Patrick Boily" userId="4ace92db-0572-4382-889e-50f73e2bf144" providerId="ADAL" clId="{8716977B-3C1C-BC40-B5AC-C601C53EA7DA}" dt="2022-11-17T19:28:41.982" v="2276" actId="478"/>
        <pc:sldMkLst>
          <pc:docMk/>
          <pc:sldMk cId="4286463389" sldId="2923"/>
        </pc:sldMkLst>
        <pc:spChg chg="mod ord">
          <ac:chgData name="Patrick Boily" userId="4ace92db-0572-4382-889e-50f73e2bf144" providerId="ADAL" clId="{8716977B-3C1C-BC40-B5AC-C601C53EA7DA}" dt="2022-11-17T19:28:24.550" v="2270" actId="700"/>
          <ac:spMkLst>
            <pc:docMk/>
            <pc:sldMk cId="4286463389" sldId="2923"/>
            <ac:spMk id="2" creationId="{FB4D6A68-CDB5-46F2-64C0-C870E73E16DD}"/>
          </ac:spMkLst>
        </pc:spChg>
        <pc:spChg chg="mod ord">
          <ac:chgData name="Patrick Boily" userId="4ace92db-0572-4382-889e-50f73e2bf144" providerId="ADAL" clId="{8716977B-3C1C-BC40-B5AC-C601C53EA7DA}" dt="2022-11-17T19:28:38.678" v="2275" actId="20577"/>
          <ac:spMkLst>
            <pc:docMk/>
            <pc:sldMk cId="4286463389" sldId="2923"/>
            <ac:spMk id="3" creationId="{969F5E73-FB42-0681-B725-CB739298D1DF}"/>
          </ac:spMkLst>
        </pc:spChg>
        <pc:spChg chg="mod ord">
          <ac:chgData name="Patrick Boily" userId="4ace92db-0572-4382-889e-50f73e2bf144" providerId="ADAL" clId="{8716977B-3C1C-BC40-B5AC-C601C53EA7DA}" dt="2022-11-17T19:28:24.550" v="2270" actId="700"/>
          <ac:spMkLst>
            <pc:docMk/>
            <pc:sldMk cId="4286463389" sldId="2923"/>
            <ac:spMk id="5" creationId="{7DA78C9A-0437-1E8F-216F-E5110B9EEBA4}"/>
          </ac:spMkLst>
        </pc:spChg>
        <pc:spChg chg="del mod ord">
          <ac:chgData name="Patrick Boily" userId="4ace92db-0572-4382-889e-50f73e2bf144" providerId="ADAL" clId="{8716977B-3C1C-BC40-B5AC-C601C53EA7DA}" dt="2022-11-17T19:28:41.982" v="2276" actId="478"/>
          <ac:spMkLst>
            <pc:docMk/>
            <pc:sldMk cId="4286463389" sldId="2923"/>
            <ac:spMk id="6" creationId="{EF1DD2CF-14A8-44C5-4F37-987FECEF4276}"/>
          </ac:spMkLst>
        </pc:spChg>
      </pc:sldChg>
      <pc:sldChg chg="modSp add mod">
        <pc:chgData name="Patrick Boily" userId="4ace92db-0572-4382-889e-50f73e2bf144" providerId="ADAL" clId="{8716977B-3C1C-BC40-B5AC-C601C53EA7DA}" dt="2022-11-17T21:10:25.399" v="3392" actId="255"/>
        <pc:sldMkLst>
          <pc:docMk/>
          <pc:sldMk cId="3573119663" sldId="2924"/>
        </pc:sldMkLst>
        <pc:spChg chg="mod">
          <ac:chgData name="Patrick Boily" userId="4ace92db-0572-4382-889e-50f73e2bf144" providerId="ADAL" clId="{8716977B-3C1C-BC40-B5AC-C601C53EA7DA}" dt="2022-11-17T21:10:25.399" v="3392" actId="255"/>
          <ac:spMkLst>
            <pc:docMk/>
            <pc:sldMk cId="3573119663" sldId="2924"/>
            <ac:spMk id="3" creationId="{E3A0669C-DD50-5A19-8D4A-2A865661DAB9}"/>
          </ac:spMkLst>
        </pc:spChg>
      </pc:sldChg>
      <pc:sldChg chg="addSp modSp add mod">
        <pc:chgData name="Patrick Boily" userId="4ace92db-0572-4382-889e-50f73e2bf144" providerId="ADAL" clId="{8716977B-3C1C-BC40-B5AC-C601C53EA7DA}" dt="2022-11-17T20:34:20.801" v="2652"/>
        <pc:sldMkLst>
          <pc:docMk/>
          <pc:sldMk cId="3593724679" sldId="2925"/>
        </pc:sldMkLst>
        <pc:spChg chg="mod">
          <ac:chgData name="Patrick Boily" userId="4ace92db-0572-4382-889e-50f73e2bf144" providerId="ADAL" clId="{8716977B-3C1C-BC40-B5AC-C601C53EA7DA}" dt="2022-11-17T19:31:32.799" v="2286" actId="20577"/>
          <ac:spMkLst>
            <pc:docMk/>
            <pc:sldMk cId="3593724679" sldId="2925"/>
            <ac:spMk id="2" creationId="{32A4E323-695A-3055-BC82-E6395CFFE0EF}"/>
          </ac:spMkLst>
        </pc:spChg>
        <pc:spChg chg="add mod">
          <ac:chgData name="Patrick Boily" userId="4ace92db-0572-4382-889e-50f73e2bf144" providerId="ADAL" clId="{8716977B-3C1C-BC40-B5AC-C601C53EA7DA}" dt="2022-11-17T20:34:20.801" v="2652"/>
          <ac:spMkLst>
            <pc:docMk/>
            <pc:sldMk cId="3593724679" sldId="2925"/>
            <ac:spMk id="3" creationId="{EACD886B-A1B9-7D3C-EAFD-A70CB73FD7E3}"/>
          </ac:spMkLst>
        </pc:spChg>
        <pc:spChg chg="add mod">
          <ac:chgData name="Patrick Boily" userId="4ace92db-0572-4382-889e-50f73e2bf144" providerId="ADAL" clId="{8716977B-3C1C-BC40-B5AC-C601C53EA7DA}" dt="2022-11-17T20:34:20.801" v="2652"/>
          <ac:spMkLst>
            <pc:docMk/>
            <pc:sldMk cId="3593724679" sldId="2925"/>
            <ac:spMk id="4" creationId="{683341E7-2581-26AB-9FEB-F00E8E61A1E4}"/>
          </ac:spMkLst>
        </pc:spChg>
      </pc:sldChg>
      <pc:sldChg chg="addSp modSp add mod">
        <pc:chgData name="Patrick Boily" userId="4ace92db-0572-4382-889e-50f73e2bf144" providerId="ADAL" clId="{8716977B-3C1C-BC40-B5AC-C601C53EA7DA}" dt="2022-11-19T02:25:58.811" v="6046" actId="207"/>
        <pc:sldMkLst>
          <pc:docMk/>
          <pc:sldMk cId="971296901" sldId="2926"/>
        </pc:sldMkLst>
        <pc:spChg chg="mod">
          <ac:chgData name="Patrick Boily" userId="4ace92db-0572-4382-889e-50f73e2bf144" providerId="ADAL" clId="{8716977B-3C1C-BC40-B5AC-C601C53EA7DA}" dt="2022-11-19T02:25:58.811" v="6046" actId="207"/>
          <ac:spMkLst>
            <pc:docMk/>
            <pc:sldMk cId="971296901" sldId="2926"/>
            <ac:spMk id="2" creationId="{32A4E323-695A-3055-BC82-E6395CFFE0EF}"/>
          </ac:spMkLst>
        </pc:spChg>
        <pc:spChg chg="add mod">
          <ac:chgData name="Patrick Boily" userId="4ace92db-0572-4382-889e-50f73e2bf144" providerId="ADAL" clId="{8716977B-3C1C-BC40-B5AC-C601C53EA7DA}" dt="2022-11-17T20:33:55.811" v="2650"/>
          <ac:spMkLst>
            <pc:docMk/>
            <pc:sldMk cId="971296901" sldId="2926"/>
            <ac:spMk id="3" creationId="{8C1A68B9-272E-D8A7-6147-46CF7C62F5DD}"/>
          </ac:spMkLst>
        </pc:spChg>
        <pc:spChg chg="add mod">
          <ac:chgData name="Patrick Boily" userId="4ace92db-0572-4382-889e-50f73e2bf144" providerId="ADAL" clId="{8716977B-3C1C-BC40-B5AC-C601C53EA7DA}" dt="2022-11-17T20:33:55.811" v="2650"/>
          <ac:spMkLst>
            <pc:docMk/>
            <pc:sldMk cId="971296901" sldId="2926"/>
            <ac:spMk id="4" creationId="{93921E9F-ED0A-829B-A7EC-2CF4B0E24673}"/>
          </ac:spMkLst>
        </pc:spChg>
      </pc:sldChg>
      <pc:sldChg chg="addSp delSp modSp add mod">
        <pc:chgData name="Patrick Boily" userId="4ace92db-0572-4382-889e-50f73e2bf144" providerId="ADAL" clId="{8716977B-3C1C-BC40-B5AC-C601C53EA7DA}" dt="2022-11-17T19:41:30.595" v="2469" actId="20577"/>
        <pc:sldMkLst>
          <pc:docMk/>
          <pc:sldMk cId="328682599" sldId="2927"/>
        </pc:sldMkLst>
        <pc:spChg chg="add mod">
          <ac:chgData name="Patrick Boily" userId="4ace92db-0572-4382-889e-50f73e2bf144" providerId="ADAL" clId="{8716977B-3C1C-BC40-B5AC-C601C53EA7DA}" dt="2022-11-17T19:41:30.595" v="2469" actId="20577"/>
          <ac:spMkLst>
            <pc:docMk/>
            <pc:sldMk cId="328682599" sldId="2927"/>
            <ac:spMk id="6" creationId="{191B1C7F-CA06-DEEA-3A1A-A7C233A02C7E}"/>
          </ac:spMkLst>
        </pc:spChg>
        <pc:picChg chg="del">
          <ac:chgData name="Patrick Boily" userId="4ace92db-0572-4382-889e-50f73e2bf144" providerId="ADAL" clId="{8716977B-3C1C-BC40-B5AC-C601C53EA7DA}" dt="2022-11-17T19:33:50.953" v="2308" actId="478"/>
          <ac:picMkLst>
            <pc:docMk/>
            <pc:sldMk cId="328682599" sldId="2927"/>
            <ac:picMk id="7" creationId="{908CEEBF-713F-B728-6D2E-8F5B260DDBC1}"/>
          </ac:picMkLst>
        </pc:picChg>
      </pc:sldChg>
      <pc:sldChg chg="modSp add mod ord">
        <pc:chgData name="Patrick Boily" userId="4ace92db-0572-4382-889e-50f73e2bf144" providerId="ADAL" clId="{8716977B-3C1C-BC40-B5AC-C601C53EA7DA}" dt="2022-11-17T19:47:52.368" v="2473" actId="20577"/>
        <pc:sldMkLst>
          <pc:docMk/>
          <pc:sldMk cId="3451601601" sldId="2928"/>
        </pc:sldMkLst>
        <pc:spChg chg="mod">
          <ac:chgData name="Patrick Boily" userId="4ace92db-0572-4382-889e-50f73e2bf144" providerId="ADAL" clId="{8716977B-3C1C-BC40-B5AC-C601C53EA7DA}" dt="2022-11-17T19:47:52.368" v="2473" actId="20577"/>
          <ac:spMkLst>
            <pc:docMk/>
            <pc:sldMk cId="3451601601" sldId="2928"/>
            <ac:spMk id="6" creationId="{191B1C7F-CA06-DEEA-3A1A-A7C233A02C7E}"/>
          </ac:spMkLst>
        </pc:spChg>
      </pc:sldChg>
      <pc:sldChg chg="modSp add mod">
        <pc:chgData name="Patrick Boily" userId="4ace92db-0572-4382-889e-50f73e2bf144" providerId="ADAL" clId="{8716977B-3C1C-BC40-B5AC-C601C53EA7DA}" dt="2022-11-17T19:48:56.841" v="2481" actId="12"/>
        <pc:sldMkLst>
          <pc:docMk/>
          <pc:sldMk cId="3708415074" sldId="2929"/>
        </pc:sldMkLst>
        <pc:spChg chg="mod">
          <ac:chgData name="Patrick Boily" userId="4ace92db-0572-4382-889e-50f73e2bf144" providerId="ADAL" clId="{8716977B-3C1C-BC40-B5AC-C601C53EA7DA}" dt="2022-11-17T19:48:56.841" v="2481" actId="12"/>
          <ac:spMkLst>
            <pc:docMk/>
            <pc:sldMk cId="3708415074" sldId="2929"/>
            <ac:spMk id="6" creationId="{191B1C7F-CA06-DEEA-3A1A-A7C233A02C7E}"/>
          </ac:spMkLst>
        </pc:spChg>
      </pc:sldChg>
      <pc:sldChg chg="modSp add mod">
        <pc:chgData name="Patrick Boily" userId="4ace92db-0572-4382-889e-50f73e2bf144" providerId="ADAL" clId="{8716977B-3C1C-BC40-B5AC-C601C53EA7DA}" dt="2022-11-17T19:50:11.483" v="2490" actId="20577"/>
        <pc:sldMkLst>
          <pc:docMk/>
          <pc:sldMk cId="3792292153" sldId="2930"/>
        </pc:sldMkLst>
        <pc:spChg chg="mod">
          <ac:chgData name="Patrick Boily" userId="4ace92db-0572-4382-889e-50f73e2bf144" providerId="ADAL" clId="{8716977B-3C1C-BC40-B5AC-C601C53EA7DA}" dt="2022-11-17T19:50:11.483" v="2490" actId="20577"/>
          <ac:spMkLst>
            <pc:docMk/>
            <pc:sldMk cId="3792292153" sldId="2930"/>
            <ac:spMk id="6" creationId="{191B1C7F-CA06-DEEA-3A1A-A7C233A02C7E}"/>
          </ac:spMkLst>
        </pc:spChg>
      </pc:sldChg>
      <pc:sldChg chg="addSp delSp modSp add mod">
        <pc:chgData name="Patrick Boily" userId="4ace92db-0572-4382-889e-50f73e2bf144" providerId="ADAL" clId="{8716977B-3C1C-BC40-B5AC-C601C53EA7DA}" dt="2022-11-17T20:27:57.891" v="2520" actId="20577"/>
        <pc:sldMkLst>
          <pc:docMk/>
          <pc:sldMk cId="1344165822" sldId="2931"/>
        </pc:sldMkLst>
        <pc:spChg chg="del">
          <ac:chgData name="Patrick Boily" userId="4ace92db-0572-4382-889e-50f73e2bf144" providerId="ADAL" clId="{8716977B-3C1C-BC40-B5AC-C601C53EA7DA}" dt="2022-11-17T20:26:57.590" v="2491" actId="931"/>
          <ac:spMkLst>
            <pc:docMk/>
            <pc:sldMk cId="1344165822" sldId="2931"/>
            <ac:spMk id="6" creationId="{191B1C7F-CA06-DEEA-3A1A-A7C233A02C7E}"/>
          </ac:spMkLst>
        </pc:spChg>
        <pc:spChg chg="add mod">
          <ac:chgData name="Patrick Boily" userId="4ace92db-0572-4382-889e-50f73e2bf144" providerId="ADAL" clId="{8716977B-3C1C-BC40-B5AC-C601C53EA7DA}" dt="2022-11-17T20:27:47.159" v="2513" actId="14100"/>
          <ac:spMkLst>
            <pc:docMk/>
            <pc:sldMk cId="1344165822" sldId="2931"/>
            <ac:spMk id="8" creationId="{1D2C68EA-9A21-7AFF-8F2D-D0466F1762FC}"/>
          </ac:spMkLst>
        </pc:spChg>
        <pc:spChg chg="add mod">
          <ac:chgData name="Patrick Boily" userId="4ace92db-0572-4382-889e-50f73e2bf144" providerId="ADAL" clId="{8716977B-3C1C-BC40-B5AC-C601C53EA7DA}" dt="2022-11-17T20:27:57.891" v="2520" actId="20577"/>
          <ac:spMkLst>
            <pc:docMk/>
            <pc:sldMk cId="1344165822" sldId="2931"/>
            <ac:spMk id="11" creationId="{940797B0-AE4A-2BB6-92B3-91A2F238B12F}"/>
          </ac:spMkLst>
        </pc:spChg>
        <pc:picChg chg="add mod">
          <ac:chgData name="Patrick Boily" userId="4ace92db-0572-4382-889e-50f73e2bf144" providerId="ADAL" clId="{8716977B-3C1C-BC40-B5AC-C601C53EA7DA}" dt="2022-11-17T20:27:03.211" v="2495" actId="14100"/>
          <ac:picMkLst>
            <pc:docMk/>
            <pc:sldMk cId="1344165822" sldId="2931"/>
            <ac:picMk id="7" creationId="{9A3B32A2-8255-0E08-B4F7-D8A109B871E3}"/>
          </ac:picMkLst>
        </pc:picChg>
      </pc:sldChg>
      <pc:sldChg chg="addSp delSp modSp add mod">
        <pc:chgData name="Patrick Boily" userId="4ace92db-0572-4382-889e-50f73e2bf144" providerId="ADAL" clId="{8716977B-3C1C-BC40-B5AC-C601C53EA7DA}" dt="2022-11-17T21:23:41.798" v="3657" actId="22"/>
        <pc:sldMkLst>
          <pc:docMk/>
          <pc:sldMk cId="387313023" sldId="2932"/>
        </pc:sldMkLst>
        <pc:spChg chg="mod">
          <ac:chgData name="Patrick Boily" userId="4ace92db-0572-4382-889e-50f73e2bf144" providerId="ADAL" clId="{8716977B-3C1C-BC40-B5AC-C601C53EA7DA}" dt="2022-11-17T20:30:43.910" v="2602" actId="20577"/>
          <ac:spMkLst>
            <pc:docMk/>
            <pc:sldMk cId="387313023" sldId="2932"/>
            <ac:spMk id="6" creationId="{191B1C7F-CA06-DEEA-3A1A-A7C233A02C7E}"/>
          </ac:spMkLst>
        </pc:spChg>
        <pc:spChg chg="add del">
          <ac:chgData name="Patrick Boily" userId="4ace92db-0572-4382-889e-50f73e2bf144" providerId="ADAL" clId="{8716977B-3C1C-BC40-B5AC-C601C53EA7DA}" dt="2022-11-17T21:23:41.798" v="3657" actId="22"/>
          <ac:spMkLst>
            <pc:docMk/>
            <pc:sldMk cId="387313023" sldId="2932"/>
            <ac:spMk id="7" creationId="{E7E50CB3-2C74-257C-E486-3AC663CE1904}"/>
          </ac:spMkLst>
        </pc:spChg>
      </pc:sldChg>
      <pc:sldChg chg="add del">
        <pc:chgData name="Patrick Boily" userId="4ace92db-0572-4382-889e-50f73e2bf144" providerId="ADAL" clId="{8716977B-3C1C-BC40-B5AC-C601C53EA7DA}" dt="2022-11-17T20:28:03.605" v="2521" actId="2696"/>
        <pc:sldMkLst>
          <pc:docMk/>
          <pc:sldMk cId="3801184665" sldId="2933"/>
        </pc:sldMkLst>
      </pc:sldChg>
      <pc:sldChg chg="modSp add mod">
        <pc:chgData name="Patrick Boily" userId="4ace92db-0572-4382-889e-50f73e2bf144" providerId="ADAL" clId="{8716977B-3C1C-BC40-B5AC-C601C53EA7DA}" dt="2022-11-17T20:45:29.465" v="2780" actId="113"/>
        <pc:sldMkLst>
          <pc:docMk/>
          <pc:sldMk cId="4290437399" sldId="2933"/>
        </pc:sldMkLst>
        <pc:spChg chg="mod">
          <ac:chgData name="Patrick Boily" userId="4ace92db-0572-4382-889e-50f73e2bf144" providerId="ADAL" clId="{8716977B-3C1C-BC40-B5AC-C601C53EA7DA}" dt="2022-11-17T20:45:29.465" v="2780" actId="113"/>
          <ac:spMkLst>
            <pc:docMk/>
            <pc:sldMk cId="4290437399" sldId="2933"/>
            <ac:spMk id="3" creationId="{3BAC2711-C899-5E4A-DED7-1D901BD387E9}"/>
          </ac:spMkLst>
        </pc:spChg>
      </pc:sldChg>
      <pc:sldChg chg="addSp delSp modSp add mod modClrScheme chgLayout">
        <pc:chgData name="Patrick Boily" userId="4ace92db-0572-4382-889e-50f73e2bf144" providerId="ADAL" clId="{8716977B-3C1C-BC40-B5AC-C601C53EA7DA}" dt="2022-11-17T20:35:34.796" v="2658" actId="167"/>
        <pc:sldMkLst>
          <pc:docMk/>
          <pc:sldMk cId="347601207" sldId="2934"/>
        </pc:sldMkLst>
        <pc:spChg chg="del mod ord">
          <ac:chgData name="Patrick Boily" userId="4ace92db-0572-4382-889e-50f73e2bf144" providerId="ADAL" clId="{8716977B-3C1C-BC40-B5AC-C601C53EA7DA}" dt="2022-11-17T20:34:49.053" v="2656" actId="478"/>
          <ac:spMkLst>
            <pc:docMk/>
            <pc:sldMk cId="347601207" sldId="2934"/>
            <ac:spMk id="2" creationId="{C9B165E7-9B1C-6ACB-1645-E8ECAE8F53E3}"/>
          </ac:spMkLst>
        </pc:spChg>
        <pc:spChg chg="del mod ord">
          <ac:chgData name="Patrick Boily" userId="4ace92db-0572-4382-889e-50f73e2bf144" providerId="ADAL" clId="{8716977B-3C1C-BC40-B5AC-C601C53EA7DA}" dt="2022-11-17T20:34:47.213" v="2655" actId="478"/>
          <ac:spMkLst>
            <pc:docMk/>
            <pc:sldMk cId="347601207" sldId="2934"/>
            <ac:spMk id="3" creationId="{3BAC2711-C899-5E4A-DED7-1D901BD387E9}"/>
          </ac:spMkLst>
        </pc:spChg>
        <pc:spChg chg="mod ord">
          <ac:chgData name="Patrick Boily" userId="4ace92db-0572-4382-889e-50f73e2bf144" providerId="ADAL" clId="{8716977B-3C1C-BC40-B5AC-C601C53EA7DA}" dt="2022-11-17T20:34:43.292" v="2654" actId="700"/>
          <ac:spMkLst>
            <pc:docMk/>
            <pc:sldMk cId="347601207" sldId="2934"/>
            <ac:spMk id="4" creationId="{000A63FB-2695-6614-30A7-DD3C706E1A7C}"/>
          </ac:spMkLst>
        </pc:spChg>
        <pc:spChg chg="mod ord">
          <ac:chgData name="Patrick Boily" userId="4ace92db-0572-4382-889e-50f73e2bf144" providerId="ADAL" clId="{8716977B-3C1C-BC40-B5AC-C601C53EA7DA}" dt="2022-11-17T20:34:43.292" v="2654" actId="700"/>
          <ac:spMkLst>
            <pc:docMk/>
            <pc:sldMk cId="347601207" sldId="2934"/>
            <ac:spMk id="5" creationId="{589B490A-DA27-56A2-F88D-59A105D5D047}"/>
          </ac:spMkLst>
        </pc:spChg>
        <pc:picChg chg="add mod">
          <ac:chgData name="Patrick Boily" userId="4ace92db-0572-4382-889e-50f73e2bf144" providerId="ADAL" clId="{8716977B-3C1C-BC40-B5AC-C601C53EA7DA}" dt="2022-11-17T20:35:34.796" v="2658" actId="167"/>
          <ac:picMkLst>
            <pc:docMk/>
            <pc:sldMk cId="347601207" sldId="2934"/>
            <ac:picMk id="6" creationId="{55A8B74E-154D-FCCD-1FF0-53990AB17995}"/>
          </ac:picMkLst>
        </pc:picChg>
      </pc:sldChg>
      <pc:sldChg chg="modSp add mod">
        <pc:chgData name="Patrick Boily" userId="4ace92db-0572-4382-889e-50f73e2bf144" providerId="ADAL" clId="{8716977B-3C1C-BC40-B5AC-C601C53EA7DA}" dt="2022-11-17T20:44:02.188" v="2765" actId="20577"/>
        <pc:sldMkLst>
          <pc:docMk/>
          <pc:sldMk cId="2591890810" sldId="2935"/>
        </pc:sldMkLst>
        <pc:spChg chg="mod">
          <ac:chgData name="Patrick Boily" userId="4ace92db-0572-4382-889e-50f73e2bf144" providerId="ADAL" clId="{8716977B-3C1C-BC40-B5AC-C601C53EA7DA}" dt="2022-11-17T20:43:56.993" v="2761" actId="20577"/>
          <ac:spMkLst>
            <pc:docMk/>
            <pc:sldMk cId="2591890810" sldId="2935"/>
            <ac:spMk id="2" creationId="{C9B165E7-9B1C-6ACB-1645-E8ECAE8F53E3}"/>
          </ac:spMkLst>
        </pc:spChg>
        <pc:spChg chg="mod">
          <ac:chgData name="Patrick Boily" userId="4ace92db-0572-4382-889e-50f73e2bf144" providerId="ADAL" clId="{8716977B-3C1C-BC40-B5AC-C601C53EA7DA}" dt="2022-11-17T20:44:02.188" v="2765" actId="20577"/>
          <ac:spMkLst>
            <pc:docMk/>
            <pc:sldMk cId="2591890810" sldId="2935"/>
            <ac:spMk id="3" creationId="{3BAC2711-C899-5E4A-DED7-1D901BD387E9}"/>
          </ac:spMkLst>
        </pc:spChg>
      </pc:sldChg>
      <pc:sldChg chg="modSp add mod">
        <pc:chgData name="Patrick Boily" userId="4ace92db-0572-4382-889e-50f73e2bf144" providerId="ADAL" clId="{8716977B-3C1C-BC40-B5AC-C601C53EA7DA}" dt="2022-11-17T20:46:47.662" v="2812" actId="113"/>
        <pc:sldMkLst>
          <pc:docMk/>
          <pc:sldMk cId="4196984824" sldId="2936"/>
        </pc:sldMkLst>
        <pc:spChg chg="mod">
          <ac:chgData name="Patrick Boily" userId="4ace92db-0572-4382-889e-50f73e2bf144" providerId="ADAL" clId="{8716977B-3C1C-BC40-B5AC-C601C53EA7DA}" dt="2022-11-17T20:46:47.662" v="2812" actId="113"/>
          <ac:spMkLst>
            <pc:docMk/>
            <pc:sldMk cId="4196984824" sldId="2936"/>
            <ac:spMk id="3" creationId="{3BAC2711-C899-5E4A-DED7-1D901BD387E9}"/>
          </ac:spMkLst>
        </pc:spChg>
      </pc:sldChg>
      <pc:sldChg chg="modSp add mod">
        <pc:chgData name="Patrick Boily" userId="4ace92db-0572-4382-889e-50f73e2bf144" providerId="ADAL" clId="{8716977B-3C1C-BC40-B5AC-C601C53EA7DA}" dt="2022-11-17T20:47:31.786" v="2823" actId="6549"/>
        <pc:sldMkLst>
          <pc:docMk/>
          <pc:sldMk cId="2244668188" sldId="2937"/>
        </pc:sldMkLst>
        <pc:spChg chg="mod">
          <ac:chgData name="Patrick Boily" userId="4ace92db-0572-4382-889e-50f73e2bf144" providerId="ADAL" clId="{8716977B-3C1C-BC40-B5AC-C601C53EA7DA}" dt="2022-11-17T20:47:21.897" v="2821" actId="20577"/>
          <ac:spMkLst>
            <pc:docMk/>
            <pc:sldMk cId="2244668188" sldId="2937"/>
            <ac:spMk id="2" creationId="{C9B165E7-9B1C-6ACB-1645-E8ECAE8F53E3}"/>
          </ac:spMkLst>
        </pc:spChg>
        <pc:spChg chg="mod">
          <ac:chgData name="Patrick Boily" userId="4ace92db-0572-4382-889e-50f73e2bf144" providerId="ADAL" clId="{8716977B-3C1C-BC40-B5AC-C601C53EA7DA}" dt="2022-11-17T20:47:31.786" v="2823" actId="6549"/>
          <ac:spMkLst>
            <pc:docMk/>
            <pc:sldMk cId="2244668188" sldId="2937"/>
            <ac:spMk id="3" creationId="{3BAC2711-C899-5E4A-DED7-1D901BD387E9}"/>
          </ac:spMkLst>
        </pc:spChg>
      </pc:sldChg>
      <pc:sldChg chg="modSp add mod">
        <pc:chgData name="Patrick Boily" userId="4ace92db-0572-4382-889e-50f73e2bf144" providerId="ADAL" clId="{8716977B-3C1C-BC40-B5AC-C601C53EA7DA}" dt="2022-11-17T20:47:52.343" v="2826" actId="6549"/>
        <pc:sldMkLst>
          <pc:docMk/>
          <pc:sldMk cId="4101428935" sldId="2938"/>
        </pc:sldMkLst>
        <pc:spChg chg="mod">
          <ac:chgData name="Patrick Boily" userId="4ace92db-0572-4382-889e-50f73e2bf144" providerId="ADAL" clId="{8716977B-3C1C-BC40-B5AC-C601C53EA7DA}" dt="2022-11-17T20:47:52.343" v="2826" actId="6549"/>
          <ac:spMkLst>
            <pc:docMk/>
            <pc:sldMk cId="4101428935" sldId="2938"/>
            <ac:spMk id="3" creationId="{3BAC2711-C899-5E4A-DED7-1D901BD387E9}"/>
          </ac:spMkLst>
        </pc:spChg>
      </pc:sldChg>
      <pc:sldChg chg="modSp add mod">
        <pc:chgData name="Patrick Boily" userId="4ace92db-0572-4382-889e-50f73e2bf144" providerId="ADAL" clId="{8716977B-3C1C-BC40-B5AC-C601C53EA7DA}" dt="2022-11-17T21:01:33.818" v="3154" actId="255"/>
        <pc:sldMkLst>
          <pc:docMk/>
          <pc:sldMk cId="1891301734" sldId="2939"/>
        </pc:sldMkLst>
        <pc:spChg chg="mod">
          <ac:chgData name="Patrick Boily" userId="4ace92db-0572-4382-889e-50f73e2bf144" providerId="ADAL" clId="{8716977B-3C1C-BC40-B5AC-C601C53EA7DA}" dt="2022-11-17T21:01:33.818" v="3154" actId="255"/>
          <ac:spMkLst>
            <pc:docMk/>
            <pc:sldMk cId="1891301734" sldId="2939"/>
            <ac:spMk id="3" creationId="{3BAC2711-C899-5E4A-DED7-1D901BD387E9}"/>
          </ac:spMkLst>
        </pc:spChg>
      </pc:sldChg>
      <pc:sldChg chg="addSp delSp modSp new mod">
        <pc:chgData name="Patrick Boily" userId="4ace92db-0572-4382-889e-50f73e2bf144" providerId="ADAL" clId="{8716977B-3C1C-BC40-B5AC-C601C53EA7DA}" dt="2022-11-17T21:17:14.695" v="3554" actId="1076"/>
        <pc:sldMkLst>
          <pc:docMk/>
          <pc:sldMk cId="1676880214" sldId="2940"/>
        </pc:sldMkLst>
        <pc:spChg chg="mod">
          <ac:chgData name="Patrick Boily" userId="4ace92db-0572-4382-889e-50f73e2bf144" providerId="ADAL" clId="{8716977B-3C1C-BC40-B5AC-C601C53EA7DA}" dt="2022-11-17T21:02:28.626" v="3191"/>
          <ac:spMkLst>
            <pc:docMk/>
            <pc:sldMk cId="1676880214" sldId="2940"/>
            <ac:spMk id="2" creationId="{F84349CB-2F1C-DA1B-D669-220CB5119E61}"/>
          </ac:spMkLst>
        </pc:spChg>
        <pc:spChg chg="del">
          <ac:chgData name="Patrick Boily" userId="4ace92db-0572-4382-889e-50f73e2bf144" providerId="ADAL" clId="{8716977B-3C1C-BC40-B5AC-C601C53EA7DA}" dt="2022-11-17T21:02:40.908" v="3192" actId="478"/>
          <ac:spMkLst>
            <pc:docMk/>
            <pc:sldMk cId="1676880214" sldId="2940"/>
            <ac:spMk id="3" creationId="{DBB1520C-79D5-9279-30C2-BBF498EF8C29}"/>
          </ac:spMkLst>
        </pc:spChg>
        <pc:spChg chg="add mod">
          <ac:chgData name="Patrick Boily" userId="4ace92db-0572-4382-889e-50f73e2bf144" providerId="ADAL" clId="{8716977B-3C1C-BC40-B5AC-C601C53EA7DA}" dt="2022-11-17T21:03:04.442" v="3202"/>
          <ac:spMkLst>
            <pc:docMk/>
            <pc:sldMk cId="1676880214" sldId="2940"/>
            <ac:spMk id="7" creationId="{AE924EF5-B978-764D-7F08-E691972129C1}"/>
          </ac:spMkLst>
        </pc:spChg>
        <pc:spChg chg="add mod">
          <ac:chgData name="Patrick Boily" userId="4ace92db-0572-4382-889e-50f73e2bf144" providerId="ADAL" clId="{8716977B-3C1C-BC40-B5AC-C601C53EA7DA}" dt="2022-11-17T21:03:04.442" v="3202"/>
          <ac:spMkLst>
            <pc:docMk/>
            <pc:sldMk cId="1676880214" sldId="2940"/>
            <ac:spMk id="8" creationId="{245736A7-0F01-9654-3373-54CAF428BE12}"/>
          </ac:spMkLst>
        </pc:spChg>
        <pc:picChg chg="add mod">
          <ac:chgData name="Patrick Boily" userId="4ace92db-0572-4382-889e-50f73e2bf144" providerId="ADAL" clId="{8716977B-3C1C-BC40-B5AC-C601C53EA7DA}" dt="2022-11-17T21:17:14.695" v="3554" actId="1076"/>
          <ac:picMkLst>
            <pc:docMk/>
            <pc:sldMk cId="1676880214" sldId="2940"/>
            <ac:picMk id="6" creationId="{F0A785B6-A6DA-5ED6-60C1-ABAB7C384DB9}"/>
          </ac:picMkLst>
        </pc:picChg>
      </pc:sldChg>
      <pc:sldChg chg="addSp delSp modSp add mod">
        <pc:chgData name="Patrick Boily" userId="4ace92db-0572-4382-889e-50f73e2bf144" providerId="ADAL" clId="{8716977B-3C1C-BC40-B5AC-C601C53EA7DA}" dt="2022-11-17T21:03:44.156" v="3239"/>
        <pc:sldMkLst>
          <pc:docMk/>
          <pc:sldMk cId="3523587289" sldId="2941"/>
        </pc:sldMkLst>
        <pc:spChg chg="mod">
          <ac:chgData name="Patrick Boily" userId="4ace92db-0572-4382-889e-50f73e2bf144" providerId="ADAL" clId="{8716977B-3C1C-BC40-B5AC-C601C53EA7DA}" dt="2022-11-17T21:03:31.756" v="3237" actId="20577"/>
          <ac:spMkLst>
            <pc:docMk/>
            <pc:sldMk cId="3523587289" sldId="2941"/>
            <ac:spMk id="2" creationId="{F84349CB-2F1C-DA1B-D669-220CB5119E61}"/>
          </ac:spMkLst>
        </pc:spChg>
        <pc:spChg chg="add mod">
          <ac:chgData name="Patrick Boily" userId="4ace92db-0572-4382-889e-50f73e2bf144" providerId="ADAL" clId="{8716977B-3C1C-BC40-B5AC-C601C53EA7DA}" dt="2022-11-17T21:03:44.156" v="3239"/>
          <ac:spMkLst>
            <pc:docMk/>
            <pc:sldMk cId="3523587289" sldId="2941"/>
            <ac:spMk id="10" creationId="{78C3CE85-666F-6EEB-B5B7-FCD0DA565F64}"/>
          </ac:spMkLst>
        </pc:spChg>
        <pc:spChg chg="add mod">
          <ac:chgData name="Patrick Boily" userId="4ace92db-0572-4382-889e-50f73e2bf144" providerId="ADAL" clId="{8716977B-3C1C-BC40-B5AC-C601C53EA7DA}" dt="2022-11-17T21:03:44.156" v="3239"/>
          <ac:spMkLst>
            <pc:docMk/>
            <pc:sldMk cId="3523587289" sldId="2941"/>
            <ac:spMk id="11" creationId="{D527C303-0238-3B89-4EEE-DB295071FD14}"/>
          </ac:spMkLst>
        </pc:spChg>
        <pc:spChg chg="add mod">
          <ac:chgData name="Patrick Boily" userId="4ace92db-0572-4382-889e-50f73e2bf144" providerId="ADAL" clId="{8716977B-3C1C-BC40-B5AC-C601C53EA7DA}" dt="2022-11-17T21:03:44.156" v="3239"/>
          <ac:spMkLst>
            <pc:docMk/>
            <pc:sldMk cId="3523587289" sldId="2941"/>
            <ac:spMk id="12" creationId="{12916618-1A2B-6933-F79D-CE8E009D441C}"/>
          </ac:spMkLst>
        </pc:spChg>
        <pc:spChg chg="add mod">
          <ac:chgData name="Patrick Boily" userId="4ace92db-0572-4382-889e-50f73e2bf144" providerId="ADAL" clId="{8716977B-3C1C-BC40-B5AC-C601C53EA7DA}" dt="2022-11-17T21:03:44.156" v="3239"/>
          <ac:spMkLst>
            <pc:docMk/>
            <pc:sldMk cId="3523587289" sldId="2941"/>
            <ac:spMk id="14" creationId="{21A15548-3DF4-8D68-DA07-7829049BDD2C}"/>
          </ac:spMkLst>
        </pc:spChg>
        <pc:spChg chg="add mod">
          <ac:chgData name="Patrick Boily" userId="4ace92db-0572-4382-889e-50f73e2bf144" providerId="ADAL" clId="{8716977B-3C1C-BC40-B5AC-C601C53EA7DA}" dt="2022-11-17T21:03:44.156" v="3239"/>
          <ac:spMkLst>
            <pc:docMk/>
            <pc:sldMk cId="3523587289" sldId="2941"/>
            <ac:spMk id="15" creationId="{47A1DE92-15EC-5F8E-A929-A4E061156A34}"/>
          </ac:spMkLst>
        </pc:spChg>
        <pc:spChg chg="add mod">
          <ac:chgData name="Patrick Boily" userId="4ace92db-0572-4382-889e-50f73e2bf144" providerId="ADAL" clId="{8716977B-3C1C-BC40-B5AC-C601C53EA7DA}" dt="2022-11-17T21:03:44.156" v="3239"/>
          <ac:spMkLst>
            <pc:docMk/>
            <pc:sldMk cId="3523587289" sldId="2941"/>
            <ac:spMk id="16" creationId="{AD544ED9-607F-4311-301F-07EE6AAC5B7A}"/>
          </ac:spMkLst>
        </pc:spChg>
        <pc:spChg chg="add mod">
          <ac:chgData name="Patrick Boily" userId="4ace92db-0572-4382-889e-50f73e2bf144" providerId="ADAL" clId="{8716977B-3C1C-BC40-B5AC-C601C53EA7DA}" dt="2022-11-17T21:03:44.156" v="3239"/>
          <ac:spMkLst>
            <pc:docMk/>
            <pc:sldMk cId="3523587289" sldId="2941"/>
            <ac:spMk id="17" creationId="{752C0687-A298-79A5-2E09-53F3DCFF07E9}"/>
          </ac:spMkLst>
        </pc:spChg>
        <pc:spChg chg="add mod">
          <ac:chgData name="Patrick Boily" userId="4ace92db-0572-4382-889e-50f73e2bf144" providerId="ADAL" clId="{8716977B-3C1C-BC40-B5AC-C601C53EA7DA}" dt="2022-11-17T21:03:44.156" v="3239"/>
          <ac:spMkLst>
            <pc:docMk/>
            <pc:sldMk cId="3523587289" sldId="2941"/>
            <ac:spMk id="18" creationId="{EF583773-A995-6D66-92D1-2E157AEA67DA}"/>
          </ac:spMkLst>
        </pc:spChg>
        <pc:spChg chg="add mod">
          <ac:chgData name="Patrick Boily" userId="4ace92db-0572-4382-889e-50f73e2bf144" providerId="ADAL" clId="{8716977B-3C1C-BC40-B5AC-C601C53EA7DA}" dt="2022-11-17T21:03:44.156" v="3239"/>
          <ac:spMkLst>
            <pc:docMk/>
            <pc:sldMk cId="3523587289" sldId="2941"/>
            <ac:spMk id="19" creationId="{502100F6-9388-323F-99FC-BA9B1C32307E}"/>
          </ac:spMkLst>
        </pc:spChg>
        <pc:spChg chg="add mod">
          <ac:chgData name="Patrick Boily" userId="4ace92db-0572-4382-889e-50f73e2bf144" providerId="ADAL" clId="{8716977B-3C1C-BC40-B5AC-C601C53EA7DA}" dt="2022-11-17T21:03:44.156" v="3239"/>
          <ac:spMkLst>
            <pc:docMk/>
            <pc:sldMk cId="3523587289" sldId="2941"/>
            <ac:spMk id="20" creationId="{802ED665-24D8-65D2-E593-7576C2C8B755}"/>
          </ac:spMkLst>
        </pc:spChg>
        <pc:spChg chg="add mod">
          <ac:chgData name="Patrick Boily" userId="4ace92db-0572-4382-889e-50f73e2bf144" providerId="ADAL" clId="{8716977B-3C1C-BC40-B5AC-C601C53EA7DA}" dt="2022-11-17T21:03:44.156" v="3239"/>
          <ac:spMkLst>
            <pc:docMk/>
            <pc:sldMk cId="3523587289" sldId="2941"/>
            <ac:spMk id="21" creationId="{73B799A8-8711-CBBA-4B16-588016EAF3E0}"/>
          </ac:spMkLst>
        </pc:spChg>
        <pc:spChg chg="add mod">
          <ac:chgData name="Patrick Boily" userId="4ace92db-0572-4382-889e-50f73e2bf144" providerId="ADAL" clId="{8716977B-3C1C-BC40-B5AC-C601C53EA7DA}" dt="2022-11-17T21:03:44.156" v="3239"/>
          <ac:spMkLst>
            <pc:docMk/>
            <pc:sldMk cId="3523587289" sldId="2941"/>
            <ac:spMk id="22" creationId="{2DAD6D9C-8760-B380-08CE-FC036C1FC0FF}"/>
          </ac:spMkLst>
        </pc:spChg>
        <pc:spChg chg="add mod">
          <ac:chgData name="Patrick Boily" userId="4ace92db-0572-4382-889e-50f73e2bf144" providerId="ADAL" clId="{8716977B-3C1C-BC40-B5AC-C601C53EA7DA}" dt="2022-11-17T21:03:44.156" v="3239"/>
          <ac:spMkLst>
            <pc:docMk/>
            <pc:sldMk cId="3523587289" sldId="2941"/>
            <ac:spMk id="23" creationId="{3AC3FE5A-013A-94E3-7924-0AAA91B1F0AC}"/>
          </ac:spMkLst>
        </pc:spChg>
        <pc:spChg chg="add mod">
          <ac:chgData name="Patrick Boily" userId="4ace92db-0572-4382-889e-50f73e2bf144" providerId="ADAL" clId="{8716977B-3C1C-BC40-B5AC-C601C53EA7DA}" dt="2022-11-17T21:03:44.156" v="3239"/>
          <ac:spMkLst>
            <pc:docMk/>
            <pc:sldMk cId="3523587289" sldId="2941"/>
            <ac:spMk id="24" creationId="{7F626720-7BD9-D11D-A22B-403E64141ED8}"/>
          </ac:spMkLst>
        </pc:spChg>
        <pc:spChg chg="add mod">
          <ac:chgData name="Patrick Boily" userId="4ace92db-0572-4382-889e-50f73e2bf144" providerId="ADAL" clId="{8716977B-3C1C-BC40-B5AC-C601C53EA7DA}" dt="2022-11-17T21:03:44.156" v="3239"/>
          <ac:spMkLst>
            <pc:docMk/>
            <pc:sldMk cId="3523587289" sldId="2941"/>
            <ac:spMk id="25" creationId="{915C8170-02FF-E066-9869-F2143896E2B7}"/>
          </ac:spMkLst>
        </pc:spChg>
        <pc:spChg chg="add mod">
          <ac:chgData name="Patrick Boily" userId="4ace92db-0572-4382-889e-50f73e2bf144" providerId="ADAL" clId="{8716977B-3C1C-BC40-B5AC-C601C53EA7DA}" dt="2022-11-17T21:03:44.156" v="3239"/>
          <ac:spMkLst>
            <pc:docMk/>
            <pc:sldMk cId="3523587289" sldId="2941"/>
            <ac:spMk id="26" creationId="{A355644D-6929-E408-9239-164DC644BC59}"/>
          </ac:spMkLst>
        </pc:spChg>
        <pc:spChg chg="add mod">
          <ac:chgData name="Patrick Boily" userId="4ace92db-0572-4382-889e-50f73e2bf144" providerId="ADAL" clId="{8716977B-3C1C-BC40-B5AC-C601C53EA7DA}" dt="2022-11-17T21:03:44.156" v="3239"/>
          <ac:spMkLst>
            <pc:docMk/>
            <pc:sldMk cId="3523587289" sldId="2941"/>
            <ac:spMk id="27" creationId="{04DE481D-B346-B18A-C49E-FC1DF7C760AD}"/>
          </ac:spMkLst>
        </pc:spChg>
        <pc:spChg chg="add mod">
          <ac:chgData name="Patrick Boily" userId="4ace92db-0572-4382-889e-50f73e2bf144" providerId="ADAL" clId="{8716977B-3C1C-BC40-B5AC-C601C53EA7DA}" dt="2022-11-17T21:03:44.156" v="3239"/>
          <ac:spMkLst>
            <pc:docMk/>
            <pc:sldMk cId="3523587289" sldId="2941"/>
            <ac:spMk id="28" creationId="{A62A3692-A5A7-366F-D561-310C3EF5DC51}"/>
          </ac:spMkLst>
        </pc:spChg>
        <pc:spChg chg="add mod">
          <ac:chgData name="Patrick Boily" userId="4ace92db-0572-4382-889e-50f73e2bf144" providerId="ADAL" clId="{8716977B-3C1C-BC40-B5AC-C601C53EA7DA}" dt="2022-11-17T21:03:44.156" v="3239"/>
          <ac:spMkLst>
            <pc:docMk/>
            <pc:sldMk cId="3523587289" sldId="2941"/>
            <ac:spMk id="29" creationId="{8312C541-105A-8972-0D4B-C28D783E83FF}"/>
          </ac:spMkLst>
        </pc:spChg>
        <pc:spChg chg="add mod">
          <ac:chgData name="Patrick Boily" userId="4ace92db-0572-4382-889e-50f73e2bf144" providerId="ADAL" clId="{8716977B-3C1C-BC40-B5AC-C601C53EA7DA}" dt="2022-11-17T21:03:44.156" v="3239"/>
          <ac:spMkLst>
            <pc:docMk/>
            <pc:sldMk cId="3523587289" sldId="2941"/>
            <ac:spMk id="30" creationId="{8CED60A3-32D3-8DAB-CF0F-F7CF08C4843C}"/>
          </ac:spMkLst>
        </pc:spChg>
        <pc:spChg chg="add mod">
          <ac:chgData name="Patrick Boily" userId="4ace92db-0572-4382-889e-50f73e2bf144" providerId="ADAL" clId="{8716977B-3C1C-BC40-B5AC-C601C53EA7DA}" dt="2022-11-17T21:03:44.156" v="3239"/>
          <ac:spMkLst>
            <pc:docMk/>
            <pc:sldMk cId="3523587289" sldId="2941"/>
            <ac:spMk id="31" creationId="{847A7453-87DD-AF0B-B571-B83D2C5AB065}"/>
          </ac:spMkLst>
        </pc:spChg>
        <pc:spChg chg="add mod">
          <ac:chgData name="Patrick Boily" userId="4ace92db-0572-4382-889e-50f73e2bf144" providerId="ADAL" clId="{8716977B-3C1C-BC40-B5AC-C601C53EA7DA}" dt="2022-11-17T21:03:44.156" v="3239"/>
          <ac:spMkLst>
            <pc:docMk/>
            <pc:sldMk cId="3523587289" sldId="2941"/>
            <ac:spMk id="32" creationId="{20CFCBBB-D8C5-2205-325F-DDCB6C79139C}"/>
          </ac:spMkLst>
        </pc:spChg>
        <pc:spChg chg="add mod">
          <ac:chgData name="Patrick Boily" userId="4ace92db-0572-4382-889e-50f73e2bf144" providerId="ADAL" clId="{8716977B-3C1C-BC40-B5AC-C601C53EA7DA}" dt="2022-11-17T21:03:44.156" v="3239"/>
          <ac:spMkLst>
            <pc:docMk/>
            <pc:sldMk cId="3523587289" sldId="2941"/>
            <ac:spMk id="33" creationId="{20A1CAF8-273D-6D17-BEF1-33092E1E3EEA}"/>
          </ac:spMkLst>
        </pc:spChg>
        <pc:spChg chg="add mod">
          <ac:chgData name="Patrick Boily" userId="4ace92db-0572-4382-889e-50f73e2bf144" providerId="ADAL" clId="{8716977B-3C1C-BC40-B5AC-C601C53EA7DA}" dt="2022-11-17T21:03:44.156" v="3239"/>
          <ac:spMkLst>
            <pc:docMk/>
            <pc:sldMk cId="3523587289" sldId="2941"/>
            <ac:spMk id="34" creationId="{E90A8BEF-AEF3-8CB2-2550-3B9C316C1E3B}"/>
          </ac:spMkLst>
        </pc:spChg>
        <pc:spChg chg="add mod">
          <ac:chgData name="Patrick Boily" userId="4ace92db-0572-4382-889e-50f73e2bf144" providerId="ADAL" clId="{8716977B-3C1C-BC40-B5AC-C601C53EA7DA}" dt="2022-11-17T21:03:44.156" v="3239"/>
          <ac:spMkLst>
            <pc:docMk/>
            <pc:sldMk cId="3523587289" sldId="2941"/>
            <ac:spMk id="35" creationId="{227E766F-4E1B-6674-BA6E-C259E9FD28F0}"/>
          </ac:spMkLst>
        </pc:spChg>
        <pc:spChg chg="add mod">
          <ac:chgData name="Patrick Boily" userId="4ace92db-0572-4382-889e-50f73e2bf144" providerId="ADAL" clId="{8716977B-3C1C-BC40-B5AC-C601C53EA7DA}" dt="2022-11-17T21:03:44.156" v="3239"/>
          <ac:spMkLst>
            <pc:docMk/>
            <pc:sldMk cId="3523587289" sldId="2941"/>
            <ac:spMk id="36" creationId="{9758FA7E-3DAC-B08E-74AC-8170FC61BB5C}"/>
          </ac:spMkLst>
        </pc:spChg>
        <pc:spChg chg="add mod">
          <ac:chgData name="Patrick Boily" userId="4ace92db-0572-4382-889e-50f73e2bf144" providerId="ADAL" clId="{8716977B-3C1C-BC40-B5AC-C601C53EA7DA}" dt="2022-11-17T21:03:44.156" v="3239"/>
          <ac:spMkLst>
            <pc:docMk/>
            <pc:sldMk cId="3523587289" sldId="2941"/>
            <ac:spMk id="37" creationId="{3B9E39F1-4FAE-3465-E52C-EF6C4A483D39}"/>
          </ac:spMkLst>
        </pc:spChg>
        <pc:spChg chg="add mod">
          <ac:chgData name="Patrick Boily" userId="4ace92db-0572-4382-889e-50f73e2bf144" providerId="ADAL" clId="{8716977B-3C1C-BC40-B5AC-C601C53EA7DA}" dt="2022-11-17T21:03:44.156" v="3239"/>
          <ac:spMkLst>
            <pc:docMk/>
            <pc:sldMk cId="3523587289" sldId="2941"/>
            <ac:spMk id="38" creationId="{E49A29BA-6EDF-5BB1-62B1-2DF902588F01}"/>
          </ac:spMkLst>
        </pc:spChg>
        <pc:spChg chg="add mod">
          <ac:chgData name="Patrick Boily" userId="4ace92db-0572-4382-889e-50f73e2bf144" providerId="ADAL" clId="{8716977B-3C1C-BC40-B5AC-C601C53EA7DA}" dt="2022-11-17T21:03:44.156" v="3239"/>
          <ac:spMkLst>
            <pc:docMk/>
            <pc:sldMk cId="3523587289" sldId="2941"/>
            <ac:spMk id="39" creationId="{6FCD0A1C-8246-762D-0A9B-3947B3AF6106}"/>
          </ac:spMkLst>
        </pc:spChg>
        <pc:picChg chg="del">
          <ac:chgData name="Patrick Boily" userId="4ace92db-0572-4382-889e-50f73e2bf144" providerId="ADAL" clId="{8716977B-3C1C-BC40-B5AC-C601C53EA7DA}" dt="2022-11-17T21:03:43.796" v="3238" actId="478"/>
          <ac:picMkLst>
            <pc:docMk/>
            <pc:sldMk cId="3523587289" sldId="2941"/>
            <ac:picMk id="6" creationId="{F0A785B6-A6DA-5ED6-60C1-ABAB7C384DB9}"/>
          </ac:picMkLst>
        </pc:picChg>
        <pc:cxnChg chg="add mod">
          <ac:chgData name="Patrick Boily" userId="4ace92db-0572-4382-889e-50f73e2bf144" providerId="ADAL" clId="{8716977B-3C1C-BC40-B5AC-C601C53EA7DA}" dt="2022-11-17T21:03:44.156" v="3239"/>
          <ac:cxnSpMkLst>
            <pc:docMk/>
            <pc:sldMk cId="3523587289" sldId="2941"/>
            <ac:cxnSpMk id="3" creationId="{DF287296-C37A-0757-2299-4AC858AD07AB}"/>
          </ac:cxnSpMkLst>
        </pc:cxnChg>
        <pc:cxnChg chg="add mod">
          <ac:chgData name="Patrick Boily" userId="4ace92db-0572-4382-889e-50f73e2bf144" providerId="ADAL" clId="{8716977B-3C1C-BC40-B5AC-C601C53EA7DA}" dt="2022-11-17T21:03:44.156" v="3239"/>
          <ac:cxnSpMkLst>
            <pc:docMk/>
            <pc:sldMk cId="3523587289" sldId="2941"/>
            <ac:cxnSpMk id="9" creationId="{EB6620C6-166A-D251-DF7A-0EA5891111FD}"/>
          </ac:cxnSpMkLst>
        </pc:cxnChg>
        <pc:cxnChg chg="add mod">
          <ac:chgData name="Patrick Boily" userId="4ace92db-0572-4382-889e-50f73e2bf144" providerId="ADAL" clId="{8716977B-3C1C-BC40-B5AC-C601C53EA7DA}" dt="2022-11-17T21:03:44.156" v="3239"/>
          <ac:cxnSpMkLst>
            <pc:docMk/>
            <pc:sldMk cId="3523587289" sldId="2941"/>
            <ac:cxnSpMk id="13" creationId="{474D4796-F7BE-DF47-AE35-6E11F1174611}"/>
          </ac:cxnSpMkLst>
        </pc:cxnChg>
        <pc:cxnChg chg="add mod">
          <ac:chgData name="Patrick Boily" userId="4ace92db-0572-4382-889e-50f73e2bf144" providerId="ADAL" clId="{8716977B-3C1C-BC40-B5AC-C601C53EA7DA}" dt="2022-11-17T21:03:44.156" v="3239"/>
          <ac:cxnSpMkLst>
            <pc:docMk/>
            <pc:sldMk cId="3523587289" sldId="2941"/>
            <ac:cxnSpMk id="40" creationId="{703A6B1B-D92B-0E86-DB00-0B964D3012C5}"/>
          </ac:cxnSpMkLst>
        </pc:cxnChg>
        <pc:cxnChg chg="add mod">
          <ac:chgData name="Patrick Boily" userId="4ace92db-0572-4382-889e-50f73e2bf144" providerId="ADAL" clId="{8716977B-3C1C-BC40-B5AC-C601C53EA7DA}" dt="2022-11-17T21:03:44.156" v="3239"/>
          <ac:cxnSpMkLst>
            <pc:docMk/>
            <pc:sldMk cId="3523587289" sldId="2941"/>
            <ac:cxnSpMk id="41" creationId="{493CA300-A8F9-CD7C-60D6-2BE1135D3854}"/>
          </ac:cxnSpMkLst>
        </pc:cxnChg>
        <pc:cxnChg chg="add mod">
          <ac:chgData name="Patrick Boily" userId="4ace92db-0572-4382-889e-50f73e2bf144" providerId="ADAL" clId="{8716977B-3C1C-BC40-B5AC-C601C53EA7DA}" dt="2022-11-17T21:03:44.156" v="3239"/>
          <ac:cxnSpMkLst>
            <pc:docMk/>
            <pc:sldMk cId="3523587289" sldId="2941"/>
            <ac:cxnSpMk id="42" creationId="{9418C7E3-1C96-368B-5EE8-F06C39CB1E58}"/>
          </ac:cxnSpMkLst>
        </pc:cxnChg>
      </pc:sldChg>
      <pc:sldChg chg="addSp delSp modSp add mod">
        <pc:chgData name="Patrick Boily" userId="4ace92db-0572-4382-889e-50f73e2bf144" providerId="ADAL" clId="{8716977B-3C1C-BC40-B5AC-C601C53EA7DA}" dt="2022-11-17T21:16:56.004" v="3550" actId="20577"/>
        <pc:sldMkLst>
          <pc:docMk/>
          <pc:sldMk cId="835705315" sldId="2942"/>
        </pc:sldMkLst>
        <pc:spChg chg="mod">
          <ac:chgData name="Patrick Boily" userId="4ace92db-0572-4382-889e-50f73e2bf144" providerId="ADAL" clId="{8716977B-3C1C-BC40-B5AC-C601C53EA7DA}" dt="2022-11-17T21:04:18.688" v="3269" actId="20577"/>
          <ac:spMkLst>
            <pc:docMk/>
            <pc:sldMk cId="835705315" sldId="2942"/>
            <ac:spMk id="2" creationId="{F84349CB-2F1C-DA1B-D669-220CB5119E61}"/>
          </ac:spMkLst>
        </pc:spChg>
        <pc:spChg chg="add mod">
          <ac:chgData name="Patrick Boily" userId="4ace92db-0572-4382-889e-50f73e2bf144" providerId="ADAL" clId="{8716977B-3C1C-BC40-B5AC-C601C53EA7DA}" dt="2022-11-17T21:04:39.479" v="3272" actId="1076"/>
          <ac:spMkLst>
            <pc:docMk/>
            <pc:sldMk cId="835705315" sldId="2942"/>
            <ac:spMk id="9" creationId="{1F26B581-8B29-1C64-519B-004ACB104398}"/>
          </ac:spMkLst>
        </pc:spChg>
        <pc:spChg chg="add mod">
          <ac:chgData name="Patrick Boily" userId="4ace92db-0572-4382-889e-50f73e2bf144" providerId="ADAL" clId="{8716977B-3C1C-BC40-B5AC-C601C53EA7DA}" dt="2022-11-17T21:04:49.865" v="3274" actId="1076"/>
          <ac:spMkLst>
            <pc:docMk/>
            <pc:sldMk cId="835705315" sldId="2942"/>
            <ac:spMk id="11" creationId="{8B75B2B9-FAA9-AD63-1849-7C578E1A373F}"/>
          </ac:spMkLst>
        </pc:spChg>
        <pc:spChg chg="add mod">
          <ac:chgData name="Patrick Boily" userId="4ace92db-0572-4382-889e-50f73e2bf144" providerId="ADAL" clId="{8716977B-3C1C-BC40-B5AC-C601C53EA7DA}" dt="2022-11-17T21:16:56.004" v="3550" actId="20577"/>
          <ac:spMkLst>
            <pc:docMk/>
            <pc:sldMk cId="835705315" sldId="2942"/>
            <ac:spMk id="12" creationId="{6AF7A37E-E751-76F1-BD5E-8225F1E3590A}"/>
          </ac:spMkLst>
        </pc:spChg>
        <pc:picChg chg="add mod">
          <ac:chgData name="Patrick Boily" userId="4ace92db-0572-4382-889e-50f73e2bf144" providerId="ADAL" clId="{8716977B-3C1C-BC40-B5AC-C601C53EA7DA}" dt="2022-11-17T21:04:39.479" v="3272" actId="1076"/>
          <ac:picMkLst>
            <pc:docMk/>
            <pc:sldMk cId="835705315" sldId="2942"/>
            <ac:picMk id="3" creationId="{C04BCFCD-8EF6-273F-5245-4E983AEBAF22}"/>
          </ac:picMkLst>
        </pc:picChg>
        <pc:picChg chg="del">
          <ac:chgData name="Patrick Boily" userId="4ace92db-0572-4382-889e-50f73e2bf144" providerId="ADAL" clId="{8716977B-3C1C-BC40-B5AC-C601C53EA7DA}" dt="2022-11-17T21:04:31.041" v="3270" actId="478"/>
          <ac:picMkLst>
            <pc:docMk/>
            <pc:sldMk cId="835705315" sldId="2942"/>
            <ac:picMk id="6" creationId="{F0A785B6-A6DA-5ED6-60C1-ABAB7C384DB9}"/>
          </ac:picMkLst>
        </pc:picChg>
        <pc:picChg chg="add mod">
          <ac:chgData name="Patrick Boily" userId="4ace92db-0572-4382-889e-50f73e2bf144" providerId="ADAL" clId="{8716977B-3C1C-BC40-B5AC-C601C53EA7DA}" dt="2022-11-17T21:04:49.865" v="3274" actId="1076"/>
          <ac:picMkLst>
            <pc:docMk/>
            <pc:sldMk cId="835705315" sldId="2942"/>
            <ac:picMk id="10" creationId="{D2062EC7-D035-27B3-8898-91A3A60C4B6E}"/>
          </ac:picMkLst>
        </pc:picChg>
      </pc:sldChg>
      <pc:sldChg chg="addSp delSp modSp add mod modClrScheme chgLayout">
        <pc:chgData name="Patrick Boily" userId="4ace92db-0572-4382-889e-50f73e2bf144" providerId="ADAL" clId="{8716977B-3C1C-BC40-B5AC-C601C53EA7DA}" dt="2022-11-17T21:09:41.238" v="3384"/>
        <pc:sldMkLst>
          <pc:docMk/>
          <pc:sldMk cId="3352782112" sldId="2943"/>
        </pc:sldMkLst>
        <pc:spChg chg="mod ord">
          <ac:chgData name="Patrick Boily" userId="4ace92db-0572-4382-889e-50f73e2bf144" providerId="ADAL" clId="{8716977B-3C1C-BC40-B5AC-C601C53EA7DA}" dt="2022-11-17T21:09:04.416" v="3379" actId="700"/>
          <ac:spMkLst>
            <pc:docMk/>
            <pc:sldMk cId="3352782112" sldId="2943"/>
            <ac:spMk id="2" creationId="{F84349CB-2F1C-DA1B-D669-220CB5119E61}"/>
          </ac:spMkLst>
        </pc:spChg>
        <pc:spChg chg="add mod ord">
          <ac:chgData name="Patrick Boily" userId="4ace92db-0572-4382-889e-50f73e2bf144" providerId="ADAL" clId="{8716977B-3C1C-BC40-B5AC-C601C53EA7DA}" dt="2022-11-17T21:09:17.948" v="3381" actId="14100"/>
          <ac:spMkLst>
            <pc:docMk/>
            <pc:sldMk cId="3352782112" sldId="2943"/>
            <ac:spMk id="3" creationId="{47B32FEF-33AF-1896-755A-883560AC10D7}"/>
          </ac:spMkLst>
        </pc:spChg>
        <pc:spChg chg="mod ord">
          <ac:chgData name="Patrick Boily" userId="4ace92db-0572-4382-889e-50f73e2bf144" providerId="ADAL" clId="{8716977B-3C1C-BC40-B5AC-C601C53EA7DA}" dt="2022-11-17T21:09:04.416" v="3379" actId="700"/>
          <ac:spMkLst>
            <pc:docMk/>
            <pc:sldMk cId="3352782112" sldId="2943"/>
            <ac:spMk id="4" creationId="{5AF18CF4-D55E-9591-5E53-A8E9CDD327D7}"/>
          </ac:spMkLst>
        </pc:spChg>
        <pc:spChg chg="mod ord">
          <ac:chgData name="Patrick Boily" userId="4ace92db-0572-4382-889e-50f73e2bf144" providerId="ADAL" clId="{8716977B-3C1C-BC40-B5AC-C601C53EA7DA}" dt="2022-11-17T21:09:04.416" v="3379" actId="700"/>
          <ac:spMkLst>
            <pc:docMk/>
            <pc:sldMk cId="3352782112" sldId="2943"/>
            <ac:spMk id="5" creationId="{831D2E79-7F3A-3F3A-CCD2-6BE22490088B}"/>
          </ac:spMkLst>
        </pc:spChg>
        <pc:spChg chg="add del mod ord">
          <ac:chgData name="Patrick Boily" userId="4ace92db-0572-4382-889e-50f73e2bf144" providerId="ADAL" clId="{8716977B-3C1C-BC40-B5AC-C601C53EA7DA}" dt="2022-11-17T21:09:20.474" v="3382" actId="478"/>
          <ac:spMkLst>
            <pc:docMk/>
            <pc:sldMk cId="3352782112" sldId="2943"/>
            <ac:spMk id="10" creationId="{F360D796-DA15-93C4-0A21-B983663D6C0B}"/>
          </ac:spMkLst>
        </pc:spChg>
        <pc:spChg chg="add mod">
          <ac:chgData name="Patrick Boily" userId="4ace92db-0572-4382-889e-50f73e2bf144" providerId="ADAL" clId="{8716977B-3C1C-BC40-B5AC-C601C53EA7DA}" dt="2022-11-17T21:09:41.238" v="3384"/>
          <ac:spMkLst>
            <pc:docMk/>
            <pc:sldMk cId="3352782112" sldId="2943"/>
            <ac:spMk id="11" creationId="{BB53458F-EE06-38A6-BCE8-8DF327824E72}"/>
          </ac:spMkLst>
        </pc:spChg>
        <pc:picChg chg="del">
          <ac:chgData name="Patrick Boily" userId="4ace92db-0572-4382-889e-50f73e2bf144" providerId="ADAL" clId="{8716977B-3C1C-BC40-B5AC-C601C53EA7DA}" dt="2022-11-17T21:08:47.041" v="3349" actId="478"/>
          <ac:picMkLst>
            <pc:docMk/>
            <pc:sldMk cId="3352782112" sldId="2943"/>
            <ac:picMk id="6" creationId="{F0A785B6-A6DA-5ED6-60C1-ABAB7C384DB9}"/>
          </ac:picMkLst>
        </pc:picChg>
        <pc:picChg chg="add mod">
          <ac:chgData name="Patrick Boily" userId="4ace92db-0572-4382-889e-50f73e2bf144" providerId="ADAL" clId="{8716977B-3C1C-BC40-B5AC-C601C53EA7DA}" dt="2022-11-17T21:09:24.233" v="3383" actId="1076"/>
          <ac:picMkLst>
            <pc:docMk/>
            <pc:sldMk cId="3352782112" sldId="2943"/>
            <ac:picMk id="9" creationId="{13DDC918-D49F-DEF4-517B-A7F2B40798DF}"/>
          </ac:picMkLst>
        </pc:picChg>
      </pc:sldChg>
      <pc:sldChg chg="addSp delSp modSp add mod">
        <pc:chgData name="Patrick Boily" userId="4ace92db-0572-4382-889e-50f73e2bf144" providerId="ADAL" clId="{8716977B-3C1C-BC40-B5AC-C601C53EA7DA}" dt="2022-11-17T21:17:04.616" v="3552"/>
        <pc:sldMkLst>
          <pc:docMk/>
          <pc:sldMk cId="3323955084" sldId="2944"/>
        </pc:sldMkLst>
        <pc:spChg chg="add mod">
          <ac:chgData name="Patrick Boily" userId="4ace92db-0572-4382-889e-50f73e2bf144" providerId="ADAL" clId="{8716977B-3C1C-BC40-B5AC-C601C53EA7DA}" dt="2022-11-17T21:06:03.217" v="3303" actId="1038"/>
          <ac:spMkLst>
            <pc:docMk/>
            <pc:sldMk cId="3323955084" sldId="2944"/>
            <ac:spMk id="10" creationId="{B9ADB01E-819B-4CA0-DF37-3511474D6EBD}"/>
          </ac:spMkLst>
        </pc:spChg>
        <pc:spChg chg="add mod">
          <ac:chgData name="Patrick Boily" userId="4ace92db-0572-4382-889e-50f73e2bf144" providerId="ADAL" clId="{8716977B-3C1C-BC40-B5AC-C601C53EA7DA}" dt="2022-11-17T21:06:11.506" v="3331" actId="1037"/>
          <ac:spMkLst>
            <pc:docMk/>
            <pc:sldMk cId="3323955084" sldId="2944"/>
            <ac:spMk id="11" creationId="{5A609CA6-ACEA-8ECC-4BCE-666FA702FC34}"/>
          </ac:spMkLst>
        </pc:spChg>
        <pc:spChg chg="add del mod">
          <ac:chgData name="Patrick Boily" userId="4ace92db-0572-4382-889e-50f73e2bf144" providerId="ADAL" clId="{8716977B-3C1C-BC40-B5AC-C601C53EA7DA}" dt="2022-11-17T21:17:04.354" v="3551" actId="478"/>
          <ac:spMkLst>
            <pc:docMk/>
            <pc:sldMk cId="3323955084" sldId="2944"/>
            <ac:spMk id="12" creationId="{3A586D51-E4FE-FAF8-4BFB-31769FDDBD63}"/>
          </ac:spMkLst>
        </pc:spChg>
        <pc:spChg chg="add mod">
          <ac:chgData name="Patrick Boily" userId="4ace92db-0572-4382-889e-50f73e2bf144" providerId="ADAL" clId="{8716977B-3C1C-BC40-B5AC-C601C53EA7DA}" dt="2022-11-17T21:17:04.616" v="3552"/>
          <ac:spMkLst>
            <pc:docMk/>
            <pc:sldMk cId="3323955084" sldId="2944"/>
            <ac:spMk id="13" creationId="{24D62510-F355-9055-E4EB-8E365862D28E}"/>
          </ac:spMkLst>
        </pc:spChg>
        <pc:picChg chg="add mod">
          <ac:chgData name="Patrick Boily" userId="4ace92db-0572-4382-889e-50f73e2bf144" providerId="ADAL" clId="{8716977B-3C1C-BC40-B5AC-C601C53EA7DA}" dt="2022-11-17T21:06:11.506" v="3331" actId="1037"/>
          <ac:picMkLst>
            <pc:docMk/>
            <pc:sldMk cId="3323955084" sldId="2944"/>
            <ac:picMk id="3" creationId="{035DC630-4011-8436-E916-FBE91464FFF9}"/>
          </ac:picMkLst>
        </pc:picChg>
        <pc:picChg chg="del">
          <ac:chgData name="Patrick Boily" userId="4ace92db-0572-4382-889e-50f73e2bf144" providerId="ADAL" clId="{8716977B-3C1C-BC40-B5AC-C601C53EA7DA}" dt="2022-11-17T21:05:40.577" v="3276" actId="478"/>
          <ac:picMkLst>
            <pc:docMk/>
            <pc:sldMk cId="3323955084" sldId="2944"/>
            <ac:picMk id="6" creationId="{F0A785B6-A6DA-5ED6-60C1-ABAB7C384DB9}"/>
          </ac:picMkLst>
        </pc:picChg>
        <pc:picChg chg="add mod">
          <ac:chgData name="Patrick Boily" userId="4ace92db-0572-4382-889e-50f73e2bf144" providerId="ADAL" clId="{8716977B-3C1C-BC40-B5AC-C601C53EA7DA}" dt="2022-11-17T21:06:03.217" v="3303" actId="1038"/>
          <ac:picMkLst>
            <pc:docMk/>
            <pc:sldMk cId="3323955084" sldId="2944"/>
            <ac:picMk id="9" creationId="{F1F8CEA4-2B48-565F-B6AA-B39EFA5F387A}"/>
          </ac:picMkLst>
        </pc:picChg>
      </pc:sldChg>
      <pc:sldChg chg="delSp modSp add mod modClrScheme chgLayout">
        <pc:chgData name="Patrick Boily" userId="4ace92db-0572-4382-889e-50f73e2bf144" providerId="ADAL" clId="{8716977B-3C1C-BC40-B5AC-C601C53EA7DA}" dt="2022-11-17T21:13:34.445" v="3453" actId="2711"/>
        <pc:sldMkLst>
          <pc:docMk/>
          <pc:sldMk cId="2547300767" sldId="2945"/>
        </pc:sldMkLst>
        <pc:spChg chg="mod ord">
          <ac:chgData name="Patrick Boily" userId="4ace92db-0572-4382-889e-50f73e2bf144" providerId="ADAL" clId="{8716977B-3C1C-BC40-B5AC-C601C53EA7DA}" dt="2022-11-17T21:11:49.715" v="3399" actId="700"/>
          <ac:spMkLst>
            <pc:docMk/>
            <pc:sldMk cId="2547300767" sldId="2945"/>
            <ac:spMk id="2" creationId="{F84349CB-2F1C-DA1B-D669-220CB5119E61}"/>
          </ac:spMkLst>
        </pc:spChg>
        <pc:spChg chg="mod ord">
          <ac:chgData name="Patrick Boily" userId="4ace92db-0572-4382-889e-50f73e2bf144" providerId="ADAL" clId="{8716977B-3C1C-BC40-B5AC-C601C53EA7DA}" dt="2022-11-17T21:13:34.445" v="3453" actId="2711"/>
          <ac:spMkLst>
            <pc:docMk/>
            <pc:sldMk cId="2547300767" sldId="2945"/>
            <ac:spMk id="3" creationId="{47B32FEF-33AF-1896-755A-883560AC10D7}"/>
          </ac:spMkLst>
        </pc:spChg>
        <pc:spChg chg="mod ord">
          <ac:chgData name="Patrick Boily" userId="4ace92db-0572-4382-889e-50f73e2bf144" providerId="ADAL" clId="{8716977B-3C1C-BC40-B5AC-C601C53EA7DA}" dt="2022-11-17T21:11:49.715" v="3399" actId="700"/>
          <ac:spMkLst>
            <pc:docMk/>
            <pc:sldMk cId="2547300767" sldId="2945"/>
            <ac:spMk id="4" creationId="{5AF18CF4-D55E-9591-5E53-A8E9CDD327D7}"/>
          </ac:spMkLst>
        </pc:spChg>
        <pc:spChg chg="mod ord">
          <ac:chgData name="Patrick Boily" userId="4ace92db-0572-4382-889e-50f73e2bf144" providerId="ADAL" clId="{8716977B-3C1C-BC40-B5AC-C601C53EA7DA}" dt="2022-11-17T21:11:49.715" v="3399" actId="700"/>
          <ac:spMkLst>
            <pc:docMk/>
            <pc:sldMk cId="2547300767" sldId="2945"/>
            <ac:spMk id="5" creationId="{831D2E79-7F3A-3F3A-CCD2-6BE22490088B}"/>
          </ac:spMkLst>
        </pc:spChg>
        <pc:spChg chg="del">
          <ac:chgData name="Patrick Boily" userId="4ace92db-0572-4382-889e-50f73e2bf144" providerId="ADAL" clId="{8716977B-3C1C-BC40-B5AC-C601C53EA7DA}" dt="2022-11-17T21:11:54.889" v="3401" actId="478"/>
          <ac:spMkLst>
            <pc:docMk/>
            <pc:sldMk cId="2547300767" sldId="2945"/>
            <ac:spMk id="11" creationId="{BB53458F-EE06-38A6-BCE8-8DF327824E72}"/>
          </ac:spMkLst>
        </pc:spChg>
        <pc:picChg chg="del">
          <ac:chgData name="Patrick Boily" userId="4ace92db-0572-4382-889e-50f73e2bf144" providerId="ADAL" clId="{8716977B-3C1C-BC40-B5AC-C601C53EA7DA}" dt="2022-11-17T21:11:52.945" v="3400" actId="478"/>
          <ac:picMkLst>
            <pc:docMk/>
            <pc:sldMk cId="2547300767" sldId="2945"/>
            <ac:picMk id="9" creationId="{13DDC918-D49F-DEF4-517B-A7F2B40798DF}"/>
          </ac:picMkLst>
        </pc:picChg>
      </pc:sldChg>
      <pc:sldChg chg="modSp add mod">
        <pc:chgData name="Patrick Boily" userId="4ace92db-0572-4382-889e-50f73e2bf144" providerId="ADAL" clId="{8716977B-3C1C-BC40-B5AC-C601C53EA7DA}" dt="2022-11-17T21:13:28.111" v="3452" actId="2711"/>
        <pc:sldMkLst>
          <pc:docMk/>
          <pc:sldMk cId="3818937958" sldId="2946"/>
        </pc:sldMkLst>
        <pc:spChg chg="mod">
          <ac:chgData name="Patrick Boily" userId="4ace92db-0572-4382-889e-50f73e2bf144" providerId="ADAL" clId="{8716977B-3C1C-BC40-B5AC-C601C53EA7DA}" dt="2022-11-17T21:12:51.489" v="3429" actId="20577"/>
          <ac:spMkLst>
            <pc:docMk/>
            <pc:sldMk cId="3818937958" sldId="2946"/>
            <ac:spMk id="2" creationId="{F84349CB-2F1C-DA1B-D669-220CB5119E61}"/>
          </ac:spMkLst>
        </pc:spChg>
        <pc:spChg chg="mod">
          <ac:chgData name="Patrick Boily" userId="4ace92db-0572-4382-889e-50f73e2bf144" providerId="ADAL" clId="{8716977B-3C1C-BC40-B5AC-C601C53EA7DA}" dt="2022-11-17T21:13:28.111" v="3452" actId="2711"/>
          <ac:spMkLst>
            <pc:docMk/>
            <pc:sldMk cId="3818937958" sldId="2946"/>
            <ac:spMk id="3" creationId="{47B32FEF-33AF-1896-755A-883560AC10D7}"/>
          </ac:spMkLst>
        </pc:spChg>
      </pc:sldChg>
      <pc:sldChg chg="modSp add mod">
        <pc:chgData name="Patrick Boily" userId="4ace92db-0572-4382-889e-50f73e2bf144" providerId="ADAL" clId="{8716977B-3C1C-BC40-B5AC-C601C53EA7DA}" dt="2022-11-17T21:14:23.265" v="3480" actId="255"/>
        <pc:sldMkLst>
          <pc:docMk/>
          <pc:sldMk cId="3870166634" sldId="2947"/>
        </pc:sldMkLst>
        <pc:spChg chg="mod">
          <ac:chgData name="Patrick Boily" userId="4ace92db-0572-4382-889e-50f73e2bf144" providerId="ADAL" clId="{8716977B-3C1C-BC40-B5AC-C601C53EA7DA}" dt="2022-11-17T21:13:42.569" v="3470" actId="20577"/>
          <ac:spMkLst>
            <pc:docMk/>
            <pc:sldMk cId="3870166634" sldId="2947"/>
            <ac:spMk id="2" creationId="{F84349CB-2F1C-DA1B-D669-220CB5119E61}"/>
          </ac:spMkLst>
        </pc:spChg>
        <pc:spChg chg="mod">
          <ac:chgData name="Patrick Boily" userId="4ace92db-0572-4382-889e-50f73e2bf144" providerId="ADAL" clId="{8716977B-3C1C-BC40-B5AC-C601C53EA7DA}" dt="2022-11-17T21:14:23.265" v="3480" actId="255"/>
          <ac:spMkLst>
            <pc:docMk/>
            <pc:sldMk cId="3870166634" sldId="2947"/>
            <ac:spMk id="3" creationId="{47B32FEF-33AF-1896-755A-883560AC10D7}"/>
          </ac:spMkLst>
        </pc:spChg>
      </pc:sldChg>
      <pc:sldChg chg="addSp modSp new mod">
        <pc:chgData name="Patrick Boily" userId="4ace92db-0572-4382-889e-50f73e2bf144" providerId="ADAL" clId="{8716977B-3C1C-BC40-B5AC-C601C53EA7DA}" dt="2022-11-17T21:15:08.555" v="3492"/>
        <pc:sldMkLst>
          <pc:docMk/>
          <pc:sldMk cId="826342749" sldId="2948"/>
        </pc:sldMkLst>
        <pc:spChg chg="add mod">
          <ac:chgData name="Patrick Boily" userId="4ace92db-0572-4382-889e-50f73e2bf144" providerId="ADAL" clId="{8716977B-3C1C-BC40-B5AC-C601C53EA7DA}" dt="2022-11-17T21:14:52.402" v="3490" actId="1076"/>
          <ac:spMkLst>
            <pc:docMk/>
            <pc:sldMk cId="826342749" sldId="2948"/>
            <ac:spMk id="2" creationId="{CCF04476-9683-05DA-1445-00C8CE9210CF}"/>
          </ac:spMkLst>
        </pc:spChg>
        <pc:spChg chg="add mod">
          <ac:chgData name="Patrick Boily" userId="4ace92db-0572-4382-889e-50f73e2bf144" providerId="ADAL" clId="{8716977B-3C1C-BC40-B5AC-C601C53EA7DA}" dt="2022-11-17T21:14:59.662" v="3491"/>
          <ac:spMkLst>
            <pc:docMk/>
            <pc:sldMk cId="826342749" sldId="2948"/>
            <ac:spMk id="4" creationId="{2599A906-8EAC-F362-F47B-5C1675E89CCA}"/>
          </ac:spMkLst>
        </pc:spChg>
        <pc:spChg chg="add mod">
          <ac:chgData name="Patrick Boily" userId="4ace92db-0572-4382-889e-50f73e2bf144" providerId="ADAL" clId="{8716977B-3C1C-BC40-B5AC-C601C53EA7DA}" dt="2022-11-17T21:15:08.555" v="3492"/>
          <ac:spMkLst>
            <pc:docMk/>
            <pc:sldMk cId="826342749" sldId="2948"/>
            <ac:spMk id="5" creationId="{97395CDC-D819-0584-01EF-34ED8427BEB7}"/>
          </ac:spMkLst>
        </pc:spChg>
        <pc:spChg chg="add mod">
          <ac:chgData name="Patrick Boily" userId="4ace92db-0572-4382-889e-50f73e2bf144" providerId="ADAL" clId="{8716977B-3C1C-BC40-B5AC-C601C53EA7DA}" dt="2022-11-17T21:15:08.555" v="3492"/>
          <ac:spMkLst>
            <pc:docMk/>
            <pc:sldMk cId="826342749" sldId="2948"/>
            <ac:spMk id="6" creationId="{9122CFB6-4528-9017-C98A-01DF458EF040}"/>
          </ac:spMkLst>
        </pc:spChg>
        <pc:picChg chg="add mod">
          <ac:chgData name="Patrick Boily" userId="4ace92db-0572-4382-889e-50f73e2bf144" providerId="ADAL" clId="{8716977B-3C1C-BC40-B5AC-C601C53EA7DA}" dt="2022-11-17T21:14:40.425" v="3482"/>
          <ac:picMkLst>
            <pc:docMk/>
            <pc:sldMk cId="826342749" sldId="2948"/>
            <ac:picMk id="3" creationId="{741875A3-1639-BF72-A32E-811C802DF61C}"/>
          </ac:picMkLst>
        </pc:picChg>
      </pc:sldChg>
      <pc:sldChg chg="addSp delSp modSp add mod">
        <pc:chgData name="Patrick Boily" userId="4ace92db-0572-4382-889e-50f73e2bf144" providerId="ADAL" clId="{8716977B-3C1C-BC40-B5AC-C601C53EA7DA}" dt="2022-11-17T21:16:23.904" v="3516" actId="6549"/>
        <pc:sldMkLst>
          <pc:docMk/>
          <pc:sldMk cId="3581696573" sldId="2949"/>
        </pc:sldMkLst>
        <pc:spChg chg="del">
          <ac:chgData name="Patrick Boily" userId="4ace92db-0572-4382-889e-50f73e2bf144" providerId="ADAL" clId="{8716977B-3C1C-BC40-B5AC-C601C53EA7DA}" dt="2022-11-17T21:15:20.314" v="3495" actId="478"/>
          <ac:spMkLst>
            <pc:docMk/>
            <pc:sldMk cId="3581696573" sldId="2949"/>
            <ac:spMk id="2" creationId="{CCF04476-9683-05DA-1445-00C8CE9210CF}"/>
          </ac:spMkLst>
        </pc:spChg>
        <pc:spChg chg="add mod">
          <ac:chgData name="Patrick Boily" userId="4ace92db-0572-4382-889e-50f73e2bf144" providerId="ADAL" clId="{8716977B-3C1C-BC40-B5AC-C601C53EA7DA}" dt="2022-11-17T21:16:23.904" v="3516" actId="6549"/>
          <ac:spMkLst>
            <pc:docMk/>
            <pc:sldMk cId="3581696573" sldId="2949"/>
            <ac:spMk id="7" creationId="{84D0957C-A3D3-5447-75E0-1BDA66FACB07}"/>
          </ac:spMkLst>
        </pc:spChg>
        <pc:picChg chg="del">
          <ac:chgData name="Patrick Boily" userId="4ace92db-0572-4382-889e-50f73e2bf144" providerId="ADAL" clId="{8716977B-3C1C-BC40-B5AC-C601C53EA7DA}" dt="2022-11-17T21:15:18.482" v="3494" actId="478"/>
          <ac:picMkLst>
            <pc:docMk/>
            <pc:sldMk cId="3581696573" sldId="2949"/>
            <ac:picMk id="3" creationId="{741875A3-1639-BF72-A32E-811C802DF61C}"/>
          </ac:picMkLst>
        </pc:picChg>
        <pc:picChg chg="add mod">
          <ac:chgData name="Patrick Boily" userId="4ace92db-0572-4382-889e-50f73e2bf144" providerId="ADAL" clId="{8716977B-3C1C-BC40-B5AC-C601C53EA7DA}" dt="2022-11-17T21:15:25.651" v="3496"/>
          <ac:picMkLst>
            <pc:docMk/>
            <pc:sldMk cId="3581696573" sldId="2949"/>
            <ac:picMk id="8" creationId="{C9C6B0C7-6441-9BF4-10D5-24DED912E770}"/>
          </ac:picMkLst>
        </pc:picChg>
      </pc:sldChg>
      <pc:sldChg chg="modSp add mod">
        <pc:chgData name="Patrick Boily" userId="4ace92db-0572-4382-889e-50f73e2bf144" providerId="ADAL" clId="{8716977B-3C1C-BC40-B5AC-C601C53EA7DA}" dt="2022-11-17T21:19:45.146" v="3607" actId="20577"/>
        <pc:sldMkLst>
          <pc:docMk/>
          <pc:sldMk cId="3009790467" sldId="2950"/>
        </pc:sldMkLst>
        <pc:spChg chg="mod">
          <ac:chgData name="Patrick Boily" userId="4ace92db-0572-4382-889e-50f73e2bf144" providerId="ADAL" clId="{8716977B-3C1C-BC40-B5AC-C601C53EA7DA}" dt="2022-11-17T21:19:45.146" v="3607" actId="20577"/>
          <ac:spMkLst>
            <pc:docMk/>
            <pc:sldMk cId="3009790467" sldId="2950"/>
            <ac:spMk id="2" creationId="{F84349CB-2F1C-DA1B-D669-220CB5119E61}"/>
          </ac:spMkLst>
        </pc:spChg>
        <pc:spChg chg="mod">
          <ac:chgData name="Patrick Boily" userId="4ace92db-0572-4382-889e-50f73e2bf144" providerId="ADAL" clId="{8716977B-3C1C-BC40-B5AC-C601C53EA7DA}" dt="2022-11-17T21:19:33.535" v="3593" actId="2711"/>
          <ac:spMkLst>
            <pc:docMk/>
            <pc:sldMk cId="3009790467" sldId="2950"/>
            <ac:spMk id="3" creationId="{47B32FEF-33AF-1896-755A-883560AC10D7}"/>
          </ac:spMkLst>
        </pc:spChg>
      </pc:sldChg>
      <pc:sldChg chg="modSp add mod">
        <pc:chgData name="Patrick Boily" userId="4ace92db-0572-4382-889e-50f73e2bf144" providerId="ADAL" clId="{8716977B-3C1C-BC40-B5AC-C601C53EA7DA}" dt="2022-11-17T21:21:43.917" v="3623"/>
        <pc:sldMkLst>
          <pc:docMk/>
          <pc:sldMk cId="2926300040" sldId="2951"/>
        </pc:sldMkLst>
        <pc:spChg chg="mod">
          <ac:chgData name="Patrick Boily" userId="4ace92db-0572-4382-889e-50f73e2bf144" providerId="ADAL" clId="{8716977B-3C1C-BC40-B5AC-C601C53EA7DA}" dt="2022-11-17T21:19:43.442" v="3606" actId="20577"/>
          <ac:spMkLst>
            <pc:docMk/>
            <pc:sldMk cId="2926300040" sldId="2951"/>
            <ac:spMk id="2" creationId="{F84349CB-2F1C-DA1B-D669-220CB5119E61}"/>
          </ac:spMkLst>
        </pc:spChg>
        <pc:spChg chg="mod">
          <ac:chgData name="Patrick Boily" userId="4ace92db-0572-4382-889e-50f73e2bf144" providerId="ADAL" clId="{8716977B-3C1C-BC40-B5AC-C601C53EA7DA}" dt="2022-11-17T21:21:43.917" v="3623"/>
          <ac:spMkLst>
            <pc:docMk/>
            <pc:sldMk cId="2926300040" sldId="2951"/>
            <ac:spMk id="3" creationId="{47B32FEF-33AF-1896-755A-883560AC10D7}"/>
          </ac:spMkLst>
        </pc:spChg>
      </pc:sldChg>
      <pc:sldChg chg="modSp add mod">
        <pc:chgData name="Patrick Boily" userId="4ace92db-0572-4382-889e-50f73e2bf144" providerId="ADAL" clId="{8716977B-3C1C-BC40-B5AC-C601C53EA7DA}" dt="2022-11-17T21:23:00.987" v="3655" actId="20577"/>
        <pc:sldMkLst>
          <pc:docMk/>
          <pc:sldMk cId="2512174968" sldId="2952"/>
        </pc:sldMkLst>
        <pc:spChg chg="mod">
          <ac:chgData name="Patrick Boily" userId="4ace92db-0572-4382-889e-50f73e2bf144" providerId="ADAL" clId="{8716977B-3C1C-BC40-B5AC-C601C53EA7DA}" dt="2022-11-17T21:21:50.737" v="3629" actId="20577"/>
          <ac:spMkLst>
            <pc:docMk/>
            <pc:sldMk cId="2512174968" sldId="2952"/>
            <ac:spMk id="2" creationId="{F84349CB-2F1C-DA1B-D669-220CB5119E61}"/>
          </ac:spMkLst>
        </pc:spChg>
        <pc:spChg chg="mod">
          <ac:chgData name="Patrick Boily" userId="4ace92db-0572-4382-889e-50f73e2bf144" providerId="ADAL" clId="{8716977B-3C1C-BC40-B5AC-C601C53EA7DA}" dt="2022-11-17T21:23:00.987" v="3655" actId="20577"/>
          <ac:spMkLst>
            <pc:docMk/>
            <pc:sldMk cId="2512174968" sldId="2952"/>
            <ac:spMk id="3" creationId="{47B32FEF-33AF-1896-755A-883560AC10D7}"/>
          </ac:spMkLst>
        </pc:spChg>
      </pc:sldChg>
      <pc:sldChg chg="modSp add mod">
        <pc:chgData name="Patrick Boily" userId="4ace92db-0572-4382-889e-50f73e2bf144" providerId="ADAL" clId="{8716977B-3C1C-BC40-B5AC-C601C53EA7DA}" dt="2022-11-17T23:32:26.899" v="5685" actId="20577"/>
        <pc:sldMkLst>
          <pc:docMk/>
          <pc:sldMk cId="1736857270" sldId="2953"/>
        </pc:sldMkLst>
        <pc:spChg chg="mod">
          <ac:chgData name="Patrick Boily" userId="4ace92db-0572-4382-889e-50f73e2bf144" providerId="ADAL" clId="{8716977B-3C1C-BC40-B5AC-C601C53EA7DA}" dt="2022-11-17T21:24:04.530" v="3699" actId="20577"/>
          <ac:spMkLst>
            <pc:docMk/>
            <pc:sldMk cId="1736857270" sldId="2953"/>
            <ac:spMk id="2" creationId="{C9B165E7-9B1C-6ACB-1645-E8ECAE8F53E3}"/>
          </ac:spMkLst>
        </pc:spChg>
        <pc:spChg chg="mod">
          <ac:chgData name="Patrick Boily" userId="4ace92db-0572-4382-889e-50f73e2bf144" providerId="ADAL" clId="{8716977B-3C1C-BC40-B5AC-C601C53EA7DA}" dt="2022-11-17T23:32:26.899" v="5685" actId="20577"/>
          <ac:spMkLst>
            <pc:docMk/>
            <pc:sldMk cId="1736857270" sldId="2953"/>
            <ac:spMk id="3" creationId="{3BAC2711-C899-5E4A-DED7-1D901BD387E9}"/>
          </ac:spMkLst>
        </pc:spChg>
      </pc:sldChg>
      <pc:sldChg chg="addSp modSp add mod">
        <pc:chgData name="Patrick Boily" userId="4ace92db-0572-4382-889e-50f73e2bf144" providerId="ADAL" clId="{8716977B-3C1C-BC40-B5AC-C601C53EA7DA}" dt="2022-11-17T21:41:05.534" v="4294" actId="11"/>
        <pc:sldMkLst>
          <pc:docMk/>
          <pc:sldMk cId="2761292836" sldId="2954"/>
        </pc:sldMkLst>
        <pc:spChg chg="mod">
          <ac:chgData name="Patrick Boily" userId="4ace92db-0572-4382-889e-50f73e2bf144" providerId="ADAL" clId="{8716977B-3C1C-BC40-B5AC-C601C53EA7DA}" dt="2022-11-17T21:41:05.534" v="4294" actId="11"/>
          <ac:spMkLst>
            <pc:docMk/>
            <pc:sldMk cId="2761292836" sldId="2954"/>
            <ac:spMk id="6" creationId="{0D0D3A08-413F-D1E2-EC2C-F755A9F57264}"/>
          </ac:spMkLst>
        </pc:spChg>
        <pc:spChg chg="add mod">
          <ac:chgData name="Patrick Boily" userId="4ace92db-0572-4382-889e-50f73e2bf144" providerId="ADAL" clId="{8716977B-3C1C-BC40-B5AC-C601C53EA7DA}" dt="2022-11-17T21:40:48.225" v="4292" actId="1038"/>
          <ac:spMkLst>
            <pc:docMk/>
            <pc:sldMk cId="2761292836" sldId="2954"/>
            <ac:spMk id="10" creationId="{1D4944BB-D6B9-7C9A-656E-EE2FE4A22E5D}"/>
          </ac:spMkLst>
        </pc:spChg>
        <pc:spChg chg="add mod">
          <ac:chgData name="Patrick Boily" userId="4ace92db-0572-4382-889e-50f73e2bf144" providerId="ADAL" clId="{8716977B-3C1C-BC40-B5AC-C601C53EA7DA}" dt="2022-11-17T21:31:57.437" v="3734"/>
          <ac:spMkLst>
            <pc:docMk/>
            <pc:sldMk cId="2761292836" sldId="2954"/>
            <ac:spMk id="13" creationId="{36BB914C-95D8-2AB0-2406-DEDDCCC93385}"/>
          </ac:spMkLst>
        </pc:spChg>
        <pc:picChg chg="add mod">
          <ac:chgData name="Patrick Boily" userId="4ace92db-0572-4382-889e-50f73e2bf144" providerId="ADAL" clId="{8716977B-3C1C-BC40-B5AC-C601C53EA7DA}" dt="2022-11-17T21:40:48.225" v="4292" actId="1038"/>
          <ac:picMkLst>
            <pc:docMk/>
            <pc:sldMk cId="2761292836" sldId="2954"/>
            <ac:picMk id="3" creationId="{047E1BD5-6AE2-7AFE-D720-989832453FEF}"/>
          </ac:picMkLst>
        </pc:picChg>
        <pc:picChg chg="add mod">
          <ac:chgData name="Patrick Boily" userId="4ace92db-0572-4382-889e-50f73e2bf144" providerId="ADAL" clId="{8716977B-3C1C-BC40-B5AC-C601C53EA7DA}" dt="2022-11-17T21:31:57.437" v="3734"/>
          <ac:picMkLst>
            <pc:docMk/>
            <pc:sldMk cId="2761292836" sldId="2954"/>
            <ac:picMk id="9" creationId="{D7F2BF85-454B-D03A-9DF0-4941D4E9876A}"/>
          </ac:picMkLst>
        </pc:picChg>
      </pc:sldChg>
      <pc:sldChg chg="modSp add">
        <pc:chgData name="Patrick Boily" userId="4ace92db-0572-4382-889e-50f73e2bf144" providerId="ADAL" clId="{8716977B-3C1C-BC40-B5AC-C601C53EA7DA}" dt="2022-11-17T21:40:39.792" v="4275" actId="20577"/>
        <pc:sldMkLst>
          <pc:docMk/>
          <pc:sldMk cId="484386158" sldId="2955"/>
        </pc:sldMkLst>
        <pc:spChg chg="mod">
          <ac:chgData name="Patrick Boily" userId="4ace92db-0572-4382-889e-50f73e2bf144" providerId="ADAL" clId="{8716977B-3C1C-BC40-B5AC-C601C53EA7DA}" dt="2022-11-17T21:40:39.792" v="4275" actId="20577"/>
          <ac:spMkLst>
            <pc:docMk/>
            <pc:sldMk cId="484386158" sldId="2955"/>
            <ac:spMk id="6" creationId="{0D0D3A08-413F-D1E2-EC2C-F755A9F57264}"/>
          </ac:spMkLst>
        </pc:spChg>
      </pc:sldChg>
      <pc:sldChg chg="delSp modSp add mod">
        <pc:chgData name="Patrick Boily" userId="4ace92db-0572-4382-889e-50f73e2bf144" providerId="ADAL" clId="{8716977B-3C1C-BC40-B5AC-C601C53EA7DA}" dt="2022-11-17T21:54:46.993" v="4420" actId="255"/>
        <pc:sldMkLst>
          <pc:docMk/>
          <pc:sldMk cId="944966067" sldId="2956"/>
        </pc:sldMkLst>
        <pc:spChg chg="mod">
          <ac:chgData name="Patrick Boily" userId="4ace92db-0572-4382-889e-50f73e2bf144" providerId="ADAL" clId="{8716977B-3C1C-BC40-B5AC-C601C53EA7DA}" dt="2022-11-17T21:54:46.993" v="4420" actId="255"/>
          <ac:spMkLst>
            <pc:docMk/>
            <pc:sldMk cId="944966067" sldId="2956"/>
            <ac:spMk id="6" creationId="{0D0D3A08-413F-D1E2-EC2C-F755A9F57264}"/>
          </ac:spMkLst>
        </pc:spChg>
        <pc:spChg chg="del">
          <ac:chgData name="Patrick Boily" userId="4ace92db-0572-4382-889e-50f73e2bf144" providerId="ADAL" clId="{8716977B-3C1C-BC40-B5AC-C601C53EA7DA}" dt="2022-11-17T21:49:44.491" v="4318" actId="478"/>
          <ac:spMkLst>
            <pc:docMk/>
            <pc:sldMk cId="944966067" sldId="2956"/>
            <ac:spMk id="10" creationId="{1D4944BB-D6B9-7C9A-656E-EE2FE4A22E5D}"/>
          </ac:spMkLst>
        </pc:spChg>
        <pc:spChg chg="del">
          <ac:chgData name="Patrick Boily" userId="4ace92db-0572-4382-889e-50f73e2bf144" providerId="ADAL" clId="{8716977B-3C1C-BC40-B5AC-C601C53EA7DA}" dt="2022-11-17T21:49:47.251" v="4319" actId="478"/>
          <ac:spMkLst>
            <pc:docMk/>
            <pc:sldMk cId="944966067" sldId="2956"/>
            <ac:spMk id="13" creationId="{36BB914C-95D8-2AB0-2406-DEDDCCC93385}"/>
          </ac:spMkLst>
        </pc:spChg>
        <pc:picChg chg="del">
          <ac:chgData name="Patrick Boily" userId="4ace92db-0572-4382-889e-50f73e2bf144" providerId="ADAL" clId="{8716977B-3C1C-BC40-B5AC-C601C53EA7DA}" dt="2022-11-17T21:49:39.668" v="4316" actId="478"/>
          <ac:picMkLst>
            <pc:docMk/>
            <pc:sldMk cId="944966067" sldId="2956"/>
            <ac:picMk id="3" creationId="{047E1BD5-6AE2-7AFE-D720-989832453FEF}"/>
          </ac:picMkLst>
        </pc:picChg>
        <pc:picChg chg="del">
          <ac:chgData name="Patrick Boily" userId="4ace92db-0572-4382-889e-50f73e2bf144" providerId="ADAL" clId="{8716977B-3C1C-BC40-B5AC-C601C53EA7DA}" dt="2022-11-17T21:49:40.684" v="4317" actId="478"/>
          <ac:picMkLst>
            <pc:docMk/>
            <pc:sldMk cId="944966067" sldId="2956"/>
            <ac:picMk id="9" creationId="{D7F2BF85-454B-D03A-9DF0-4941D4E9876A}"/>
          </ac:picMkLst>
        </pc:picChg>
      </pc:sldChg>
      <pc:sldChg chg="modSp add mod">
        <pc:chgData name="Patrick Boily" userId="4ace92db-0572-4382-889e-50f73e2bf144" providerId="ADAL" clId="{8716977B-3C1C-BC40-B5AC-C601C53EA7DA}" dt="2022-11-17T22:51:46.749" v="4739" actId="242"/>
        <pc:sldMkLst>
          <pc:docMk/>
          <pc:sldMk cId="1908834606" sldId="2957"/>
        </pc:sldMkLst>
        <pc:spChg chg="mod">
          <ac:chgData name="Patrick Boily" userId="4ace92db-0572-4382-889e-50f73e2bf144" providerId="ADAL" clId="{8716977B-3C1C-BC40-B5AC-C601C53EA7DA}" dt="2022-11-17T22:39:15.386" v="4577" actId="20577"/>
          <ac:spMkLst>
            <pc:docMk/>
            <pc:sldMk cId="1908834606" sldId="2957"/>
            <ac:spMk id="2" creationId="{FB4D6A68-CDB5-46F2-64C0-C870E73E16DD}"/>
          </ac:spMkLst>
        </pc:spChg>
        <pc:spChg chg="mod">
          <ac:chgData name="Patrick Boily" userId="4ace92db-0572-4382-889e-50f73e2bf144" providerId="ADAL" clId="{8716977B-3C1C-BC40-B5AC-C601C53EA7DA}" dt="2022-11-17T22:51:46.749" v="4739" actId="242"/>
          <ac:spMkLst>
            <pc:docMk/>
            <pc:sldMk cId="1908834606" sldId="2957"/>
            <ac:spMk id="3" creationId="{969F5E73-FB42-0681-B725-CB739298D1DF}"/>
          </ac:spMkLst>
        </pc:spChg>
        <pc:spChg chg="mod">
          <ac:chgData name="Patrick Boily" userId="4ace92db-0572-4382-889e-50f73e2bf144" providerId="ADAL" clId="{8716977B-3C1C-BC40-B5AC-C601C53EA7DA}" dt="2022-11-17T22:50:53.604" v="4728" actId="14100"/>
          <ac:spMkLst>
            <pc:docMk/>
            <pc:sldMk cId="1908834606" sldId="2957"/>
            <ac:spMk id="6" creationId="{EF1DD2CF-14A8-44C5-4F37-987FECEF4276}"/>
          </ac:spMkLst>
        </pc:spChg>
      </pc:sldChg>
      <pc:sldChg chg="modSp add del mod">
        <pc:chgData name="Patrick Boily" userId="4ace92db-0572-4382-889e-50f73e2bf144" providerId="ADAL" clId="{8716977B-3C1C-BC40-B5AC-C601C53EA7DA}" dt="2022-11-17T22:51:32.022" v="4738" actId="2696"/>
        <pc:sldMkLst>
          <pc:docMk/>
          <pc:sldMk cId="3317582673" sldId="2958"/>
        </pc:sldMkLst>
        <pc:spChg chg="mod">
          <ac:chgData name="Patrick Boily" userId="4ace92db-0572-4382-889e-50f73e2bf144" providerId="ADAL" clId="{8716977B-3C1C-BC40-B5AC-C601C53EA7DA}" dt="2022-11-17T22:46:39.855" v="4680" actId="20577"/>
          <ac:spMkLst>
            <pc:docMk/>
            <pc:sldMk cId="3317582673" sldId="2958"/>
            <ac:spMk id="2" creationId="{FB4D6A68-CDB5-46F2-64C0-C870E73E16DD}"/>
          </ac:spMkLst>
        </pc:spChg>
        <pc:spChg chg="mod">
          <ac:chgData name="Patrick Boily" userId="4ace92db-0572-4382-889e-50f73e2bf144" providerId="ADAL" clId="{8716977B-3C1C-BC40-B5AC-C601C53EA7DA}" dt="2022-11-17T22:49:54.754" v="4719" actId="21"/>
          <ac:spMkLst>
            <pc:docMk/>
            <pc:sldMk cId="3317582673" sldId="2958"/>
            <ac:spMk id="3" creationId="{969F5E73-FB42-0681-B725-CB739298D1DF}"/>
          </ac:spMkLst>
        </pc:spChg>
        <pc:spChg chg="mod">
          <ac:chgData name="Patrick Boily" userId="4ace92db-0572-4382-889e-50f73e2bf144" providerId="ADAL" clId="{8716977B-3C1C-BC40-B5AC-C601C53EA7DA}" dt="2022-11-17T22:46:26.913" v="4670" actId="21"/>
          <ac:spMkLst>
            <pc:docMk/>
            <pc:sldMk cId="3317582673" sldId="2958"/>
            <ac:spMk id="6" creationId="{EF1DD2CF-14A8-44C5-4F37-987FECEF4276}"/>
          </ac:spMkLst>
        </pc:spChg>
      </pc:sldChg>
      <pc:sldChg chg="modSp add mod">
        <pc:chgData name="Patrick Boily" userId="4ace92db-0572-4382-889e-50f73e2bf144" providerId="ADAL" clId="{8716977B-3C1C-BC40-B5AC-C601C53EA7DA}" dt="2022-11-17T22:56:33.615" v="4910" actId="20577"/>
        <pc:sldMkLst>
          <pc:docMk/>
          <pc:sldMk cId="2605286713" sldId="2959"/>
        </pc:sldMkLst>
        <pc:spChg chg="mod">
          <ac:chgData name="Patrick Boily" userId="4ace92db-0572-4382-889e-50f73e2bf144" providerId="ADAL" clId="{8716977B-3C1C-BC40-B5AC-C601C53EA7DA}" dt="2022-11-17T22:51:22.983" v="4737" actId="20577"/>
          <ac:spMkLst>
            <pc:docMk/>
            <pc:sldMk cId="2605286713" sldId="2959"/>
            <ac:spMk id="2" creationId="{FB4D6A68-CDB5-46F2-64C0-C870E73E16DD}"/>
          </ac:spMkLst>
        </pc:spChg>
        <pc:spChg chg="mod">
          <ac:chgData name="Patrick Boily" userId="4ace92db-0572-4382-889e-50f73e2bf144" providerId="ADAL" clId="{8716977B-3C1C-BC40-B5AC-C601C53EA7DA}" dt="2022-11-17T22:51:52.433" v="4740" actId="242"/>
          <ac:spMkLst>
            <pc:docMk/>
            <pc:sldMk cId="2605286713" sldId="2959"/>
            <ac:spMk id="3" creationId="{969F5E73-FB42-0681-B725-CB739298D1DF}"/>
          </ac:spMkLst>
        </pc:spChg>
        <pc:spChg chg="mod">
          <ac:chgData name="Patrick Boily" userId="4ace92db-0572-4382-889e-50f73e2bf144" providerId="ADAL" clId="{8716977B-3C1C-BC40-B5AC-C601C53EA7DA}" dt="2022-11-17T22:56:33.615" v="4910" actId="20577"/>
          <ac:spMkLst>
            <pc:docMk/>
            <pc:sldMk cId="2605286713" sldId="2959"/>
            <ac:spMk id="6" creationId="{EF1DD2CF-14A8-44C5-4F37-987FECEF4276}"/>
          </ac:spMkLst>
        </pc:spChg>
      </pc:sldChg>
      <pc:sldChg chg="addSp modSp new del mod">
        <pc:chgData name="Patrick Boily" userId="4ace92db-0572-4382-889e-50f73e2bf144" providerId="ADAL" clId="{8716977B-3C1C-BC40-B5AC-C601C53EA7DA}" dt="2022-11-17T23:06:43.181" v="4974" actId="2696"/>
        <pc:sldMkLst>
          <pc:docMk/>
          <pc:sldMk cId="3592973090" sldId="2960"/>
        </pc:sldMkLst>
        <pc:spChg chg="mod">
          <ac:chgData name="Patrick Boily" userId="4ace92db-0572-4382-889e-50f73e2bf144" providerId="ADAL" clId="{8716977B-3C1C-BC40-B5AC-C601C53EA7DA}" dt="2022-11-17T23:03:34.964" v="4932"/>
          <ac:spMkLst>
            <pc:docMk/>
            <pc:sldMk cId="3592973090" sldId="2960"/>
            <ac:spMk id="3" creationId="{63D054DF-6718-176D-9956-5C11F03E5AFE}"/>
          </ac:spMkLst>
        </pc:spChg>
        <pc:spChg chg="add mod">
          <ac:chgData name="Patrick Boily" userId="4ace92db-0572-4382-889e-50f73e2bf144" providerId="ADAL" clId="{8716977B-3C1C-BC40-B5AC-C601C53EA7DA}" dt="2022-11-17T23:03:41.500" v="4933"/>
          <ac:spMkLst>
            <pc:docMk/>
            <pc:sldMk cId="3592973090" sldId="2960"/>
            <ac:spMk id="6" creationId="{D8F86D79-AAEF-1622-3828-F2C8A9CF3A3A}"/>
          </ac:spMkLst>
        </pc:spChg>
        <pc:spChg chg="add mod">
          <ac:chgData name="Patrick Boily" userId="4ace92db-0572-4382-889e-50f73e2bf144" providerId="ADAL" clId="{8716977B-3C1C-BC40-B5AC-C601C53EA7DA}" dt="2022-11-17T23:03:41.500" v="4933"/>
          <ac:spMkLst>
            <pc:docMk/>
            <pc:sldMk cId="3592973090" sldId="2960"/>
            <ac:spMk id="7" creationId="{A6CBFE6E-220B-1099-D266-27535D9090F6}"/>
          </ac:spMkLst>
        </pc:spChg>
      </pc:sldChg>
      <pc:sldChg chg="modSp add mod">
        <pc:chgData name="Patrick Boily" userId="4ace92db-0572-4382-889e-50f73e2bf144" providerId="ADAL" clId="{8716977B-3C1C-BC40-B5AC-C601C53EA7DA}" dt="2022-11-17T23:06:36.510" v="4972" actId="113"/>
        <pc:sldMkLst>
          <pc:docMk/>
          <pc:sldMk cId="1943277405" sldId="2961"/>
        </pc:sldMkLst>
        <pc:spChg chg="mod">
          <ac:chgData name="Patrick Boily" userId="4ace92db-0572-4382-889e-50f73e2bf144" providerId="ADAL" clId="{8716977B-3C1C-BC40-B5AC-C601C53EA7DA}" dt="2022-11-17T23:06:36.510" v="4972" actId="113"/>
          <ac:spMkLst>
            <pc:docMk/>
            <pc:sldMk cId="1943277405" sldId="2961"/>
            <ac:spMk id="3" creationId="{3BAC2711-C899-5E4A-DED7-1D901BD387E9}"/>
          </ac:spMkLst>
        </pc:spChg>
      </pc:sldChg>
      <pc:sldChg chg="modSp add mod">
        <pc:chgData name="Patrick Boily" userId="4ace92db-0572-4382-889e-50f73e2bf144" providerId="ADAL" clId="{8716977B-3C1C-BC40-B5AC-C601C53EA7DA}" dt="2022-11-17T23:22:35.848" v="5393" actId="207"/>
        <pc:sldMkLst>
          <pc:docMk/>
          <pc:sldMk cId="4266882564" sldId="2962"/>
        </pc:sldMkLst>
        <pc:spChg chg="mod">
          <ac:chgData name="Patrick Boily" userId="4ace92db-0572-4382-889e-50f73e2bf144" providerId="ADAL" clId="{8716977B-3C1C-BC40-B5AC-C601C53EA7DA}" dt="2022-11-17T23:07:18.624" v="4995" actId="20577"/>
          <ac:spMkLst>
            <pc:docMk/>
            <pc:sldMk cId="4266882564" sldId="2962"/>
            <ac:spMk id="2" creationId="{C9B165E7-9B1C-6ACB-1645-E8ECAE8F53E3}"/>
          </ac:spMkLst>
        </pc:spChg>
        <pc:spChg chg="mod">
          <ac:chgData name="Patrick Boily" userId="4ace92db-0572-4382-889e-50f73e2bf144" providerId="ADAL" clId="{8716977B-3C1C-BC40-B5AC-C601C53EA7DA}" dt="2022-11-17T23:22:35.848" v="5393" actId="207"/>
          <ac:spMkLst>
            <pc:docMk/>
            <pc:sldMk cId="4266882564" sldId="2962"/>
            <ac:spMk id="3" creationId="{3BAC2711-C899-5E4A-DED7-1D901BD387E9}"/>
          </ac:spMkLst>
        </pc:spChg>
      </pc:sldChg>
      <pc:sldChg chg="addSp delSp modSp new mod modClrScheme chgLayout">
        <pc:chgData name="Patrick Boily" userId="4ace92db-0572-4382-889e-50f73e2bf144" providerId="ADAL" clId="{8716977B-3C1C-BC40-B5AC-C601C53EA7DA}" dt="2022-11-17T23:22:29.736" v="5392" actId="207"/>
        <pc:sldMkLst>
          <pc:docMk/>
          <pc:sldMk cId="4175127924" sldId="2963"/>
        </pc:sldMkLst>
        <pc:spChg chg="del mod ord">
          <ac:chgData name="Patrick Boily" userId="4ace92db-0572-4382-889e-50f73e2bf144" providerId="ADAL" clId="{8716977B-3C1C-BC40-B5AC-C601C53EA7DA}" dt="2022-11-17T23:10:03.970" v="5054" actId="478"/>
          <ac:spMkLst>
            <pc:docMk/>
            <pc:sldMk cId="4175127924" sldId="2963"/>
            <ac:spMk id="2" creationId="{1A8FCEB3-43E4-3379-36A0-BB01DF96AC6A}"/>
          </ac:spMkLst>
        </pc:spChg>
        <pc:spChg chg="del">
          <ac:chgData name="Patrick Boily" userId="4ace92db-0572-4382-889e-50f73e2bf144" providerId="ADAL" clId="{8716977B-3C1C-BC40-B5AC-C601C53EA7DA}" dt="2022-11-17T23:08:59.089" v="5044" actId="478"/>
          <ac:spMkLst>
            <pc:docMk/>
            <pc:sldMk cId="4175127924" sldId="2963"/>
            <ac:spMk id="3" creationId="{5A286BC6-7C03-77B9-3943-EADA58F5AFF2}"/>
          </ac:spMkLst>
        </pc:spChg>
        <pc:spChg chg="mod ord">
          <ac:chgData name="Patrick Boily" userId="4ace92db-0572-4382-889e-50f73e2bf144" providerId="ADAL" clId="{8716977B-3C1C-BC40-B5AC-C601C53EA7DA}" dt="2022-11-17T23:15:21.887" v="5142" actId="700"/>
          <ac:spMkLst>
            <pc:docMk/>
            <pc:sldMk cId="4175127924" sldId="2963"/>
            <ac:spMk id="4" creationId="{26E79D81-EA66-1CD5-6F9E-D4D8EAB80AB7}"/>
          </ac:spMkLst>
        </pc:spChg>
        <pc:spChg chg="mod ord">
          <ac:chgData name="Patrick Boily" userId="4ace92db-0572-4382-889e-50f73e2bf144" providerId="ADAL" clId="{8716977B-3C1C-BC40-B5AC-C601C53EA7DA}" dt="2022-11-17T23:15:21.887" v="5142" actId="700"/>
          <ac:spMkLst>
            <pc:docMk/>
            <pc:sldMk cId="4175127924" sldId="2963"/>
            <ac:spMk id="5" creationId="{C75FCF61-A91C-48E9-6DC3-1EE6FEFA591E}"/>
          </ac:spMkLst>
        </pc:spChg>
        <pc:spChg chg="add del mod ord">
          <ac:chgData name="Patrick Boily" userId="4ace92db-0572-4382-889e-50f73e2bf144" providerId="ADAL" clId="{8716977B-3C1C-BC40-B5AC-C601C53EA7DA}" dt="2022-11-17T23:15:39.977" v="5146" actId="478"/>
          <ac:spMkLst>
            <pc:docMk/>
            <pc:sldMk cId="4175127924" sldId="2963"/>
            <ac:spMk id="6" creationId="{5F2EDB47-0777-4DB9-3684-3AC857062CC2}"/>
          </ac:spMkLst>
        </pc:spChg>
        <pc:spChg chg="add del mod ord">
          <ac:chgData name="Patrick Boily" userId="4ace92db-0572-4382-889e-50f73e2bf144" providerId="ADAL" clId="{8716977B-3C1C-BC40-B5AC-C601C53EA7DA}" dt="2022-11-17T23:13:51.888" v="5124" actId="700"/>
          <ac:spMkLst>
            <pc:docMk/>
            <pc:sldMk cId="4175127924" sldId="2963"/>
            <ac:spMk id="8" creationId="{907546E9-98D4-7984-97CF-228B08B88730}"/>
          </ac:spMkLst>
        </pc:spChg>
        <pc:spChg chg="add mod ord">
          <ac:chgData name="Patrick Boily" userId="4ace92db-0572-4382-889e-50f73e2bf144" providerId="ADAL" clId="{8716977B-3C1C-BC40-B5AC-C601C53EA7DA}" dt="2022-11-17T23:15:48.172" v="5165" actId="20577"/>
          <ac:spMkLst>
            <pc:docMk/>
            <pc:sldMk cId="4175127924" sldId="2963"/>
            <ac:spMk id="9" creationId="{97FD881F-F286-2F62-4F9D-694391230EF4}"/>
          </ac:spMkLst>
        </pc:spChg>
        <pc:spChg chg="add mod ord">
          <ac:chgData name="Patrick Boily" userId="4ace92db-0572-4382-889e-50f73e2bf144" providerId="ADAL" clId="{8716977B-3C1C-BC40-B5AC-C601C53EA7DA}" dt="2022-11-17T23:22:29.736" v="5392" actId="207"/>
          <ac:spMkLst>
            <pc:docMk/>
            <pc:sldMk cId="4175127924" sldId="2963"/>
            <ac:spMk id="10" creationId="{BCDDD199-FB91-F922-B956-188455B6EAE6}"/>
          </ac:spMkLst>
        </pc:spChg>
        <pc:spChg chg="add mod">
          <ac:chgData name="Patrick Boily" userId="4ace92db-0572-4382-889e-50f73e2bf144" providerId="ADAL" clId="{8716977B-3C1C-BC40-B5AC-C601C53EA7DA}" dt="2022-11-17T23:22:19.387" v="5391" actId="207"/>
          <ac:spMkLst>
            <pc:docMk/>
            <pc:sldMk cId="4175127924" sldId="2963"/>
            <ac:spMk id="12" creationId="{6A03FEFA-D1AF-E42F-1789-42A98FAF9601}"/>
          </ac:spMkLst>
        </pc:spChg>
        <pc:spChg chg="add mod">
          <ac:chgData name="Patrick Boily" userId="4ace92db-0572-4382-889e-50f73e2bf144" providerId="ADAL" clId="{8716977B-3C1C-BC40-B5AC-C601C53EA7DA}" dt="2022-11-17T23:19:50.901" v="5353"/>
          <ac:spMkLst>
            <pc:docMk/>
            <pc:sldMk cId="4175127924" sldId="2963"/>
            <ac:spMk id="13" creationId="{486D1A33-7163-30E4-83FB-4BE1DC3B9F63}"/>
          </ac:spMkLst>
        </pc:spChg>
        <pc:spChg chg="add mod">
          <ac:chgData name="Patrick Boily" userId="4ace92db-0572-4382-889e-50f73e2bf144" providerId="ADAL" clId="{8716977B-3C1C-BC40-B5AC-C601C53EA7DA}" dt="2022-11-17T23:19:50.901" v="5353"/>
          <ac:spMkLst>
            <pc:docMk/>
            <pc:sldMk cId="4175127924" sldId="2963"/>
            <ac:spMk id="14" creationId="{7903B554-07BC-FE34-E717-B16439A4122A}"/>
          </ac:spMkLst>
        </pc:spChg>
        <pc:picChg chg="add mod">
          <ac:chgData name="Patrick Boily" userId="4ace92db-0572-4382-889e-50f73e2bf144" providerId="ADAL" clId="{8716977B-3C1C-BC40-B5AC-C601C53EA7DA}" dt="2022-11-17T23:19:19.917" v="5340" actId="1076"/>
          <ac:picMkLst>
            <pc:docMk/>
            <pc:sldMk cId="4175127924" sldId="2963"/>
            <ac:picMk id="7" creationId="{AF214F69-0129-D575-874B-4F7AF78A4093}"/>
          </ac:picMkLst>
        </pc:picChg>
      </pc:sldChg>
      <pc:sldChg chg="addSp delSp modSp new mod">
        <pc:chgData name="Patrick Boily" userId="4ace92db-0572-4382-889e-50f73e2bf144" providerId="ADAL" clId="{8716977B-3C1C-BC40-B5AC-C601C53EA7DA}" dt="2022-11-17T23:34:02.826" v="5771" actId="20577"/>
        <pc:sldMkLst>
          <pc:docMk/>
          <pc:sldMk cId="737751390" sldId="2964"/>
        </pc:sldMkLst>
        <pc:spChg chg="add del mod">
          <ac:chgData name="Patrick Boily" userId="4ace92db-0572-4382-889e-50f73e2bf144" providerId="ADAL" clId="{8716977B-3C1C-BC40-B5AC-C601C53EA7DA}" dt="2022-11-17T23:20:34.759" v="5358" actId="478"/>
          <ac:spMkLst>
            <pc:docMk/>
            <pc:sldMk cId="737751390" sldId="2964"/>
            <ac:spMk id="4" creationId="{7DBDA872-FC40-C874-F524-C01A5AB1734B}"/>
          </ac:spMkLst>
        </pc:spChg>
        <pc:spChg chg="add mod">
          <ac:chgData name="Patrick Boily" userId="4ace92db-0572-4382-889e-50f73e2bf144" providerId="ADAL" clId="{8716977B-3C1C-BC40-B5AC-C601C53EA7DA}" dt="2022-11-17T23:34:02.826" v="5771" actId="20577"/>
          <ac:spMkLst>
            <pc:docMk/>
            <pc:sldMk cId="737751390" sldId="2964"/>
            <ac:spMk id="6" creationId="{212AAB98-2589-B66F-63AA-45CF47BFE745}"/>
          </ac:spMkLst>
        </pc:spChg>
        <pc:spChg chg="add mod">
          <ac:chgData name="Patrick Boily" userId="4ace92db-0572-4382-889e-50f73e2bf144" providerId="ADAL" clId="{8716977B-3C1C-BC40-B5AC-C601C53EA7DA}" dt="2022-11-17T23:29:34.488" v="5626"/>
          <ac:spMkLst>
            <pc:docMk/>
            <pc:sldMk cId="737751390" sldId="2964"/>
            <ac:spMk id="7" creationId="{A6854546-91DC-E614-9883-A2A9487A1B86}"/>
          </ac:spMkLst>
        </pc:spChg>
        <pc:spChg chg="add mod">
          <ac:chgData name="Patrick Boily" userId="4ace92db-0572-4382-889e-50f73e2bf144" providerId="ADAL" clId="{8716977B-3C1C-BC40-B5AC-C601C53EA7DA}" dt="2022-11-17T23:29:34.488" v="5626"/>
          <ac:spMkLst>
            <pc:docMk/>
            <pc:sldMk cId="737751390" sldId="2964"/>
            <ac:spMk id="8" creationId="{5C96DB28-1900-B919-D54E-AC87F771E267}"/>
          </ac:spMkLst>
        </pc:spChg>
        <pc:picChg chg="add mod">
          <ac:chgData name="Patrick Boily" userId="4ace92db-0572-4382-889e-50f73e2bf144" providerId="ADAL" clId="{8716977B-3C1C-BC40-B5AC-C601C53EA7DA}" dt="2022-11-17T23:22:43.631" v="5406" actId="1035"/>
          <ac:picMkLst>
            <pc:docMk/>
            <pc:sldMk cId="737751390" sldId="2964"/>
            <ac:picMk id="2" creationId="{A5BD941A-663C-A757-228C-527B5ED39DC2}"/>
          </ac:picMkLst>
        </pc:picChg>
        <pc:picChg chg="add mod">
          <ac:chgData name="Patrick Boily" userId="4ace92db-0572-4382-889e-50f73e2bf144" providerId="ADAL" clId="{8716977B-3C1C-BC40-B5AC-C601C53EA7DA}" dt="2022-11-17T23:22:43.631" v="5406" actId="1035"/>
          <ac:picMkLst>
            <pc:docMk/>
            <pc:sldMk cId="737751390" sldId="2964"/>
            <ac:picMk id="3" creationId="{6945BBFE-D535-459C-2F34-AD339BC48149}"/>
          </ac:picMkLst>
        </pc:picChg>
      </pc:sldChg>
      <pc:sldChg chg="modSp add mod">
        <pc:chgData name="Patrick Boily" userId="4ace92db-0572-4382-889e-50f73e2bf144" providerId="ADAL" clId="{8716977B-3C1C-BC40-B5AC-C601C53EA7DA}" dt="2022-11-17T23:47:39.362" v="5836"/>
        <pc:sldMkLst>
          <pc:docMk/>
          <pc:sldMk cId="3464851213" sldId="2965"/>
        </pc:sldMkLst>
        <pc:spChg chg="mod">
          <ac:chgData name="Patrick Boily" userId="4ace92db-0572-4382-889e-50f73e2bf144" providerId="ADAL" clId="{8716977B-3C1C-BC40-B5AC-C601C53EA7DA}" dt="2022-11-17T23:29:27.436" v="5625" actId="20577"/>
          <ac:spMkLst>
            <pc:docMk/>
            <pc:sldMk cId="3464851213" sldId="2965"/>
            <ac:spMk id="2" creationId="{C9B165E7-9B1C-6ACB-1645-E8ECAE8F53E3}"/>
          </ac:spMkLst>
        </pc:spChg>
        <pc:spChg chg="mod">
          <ac:chgData name="Patrick Boily" userId="4ace92db-0572-4382-889e-50f73e2bf144" providerId="ADAL" clId="{8716977B-3C1C-BC40-B5AC-C601C53EA7DA}" dt="2022-11-17T23:47:39.362" v="5836"/>
          <ac:spMkLst>
            <pc:docMk/>
            <pc:sldMk cId="3464851213" sldId="2965"/>
            <ac:spMk id="3" creationId="{3BAC2711-C899-5E4A-DED7-1D901BD387E9}"/>
          </ac:spMkLst>
        </pc:spChg>
      </pc:sldChg>
      <pc:sldChg chg="addSp delSp modSp add mod">
        <pc:chgData name="Patrick Boily" userId="4ace92db-0572-4382-889e-50f73e2bf144" providerId="ADAL" clId="{8716977B-3C1C-BC40-B5AC-C601C53EA7DA}" dt="2022-11-17T23:48:21.656" v="5842" actId="1076"/>
        <pc:sldMkLst>
          <pc:docMk/>
          <pc:sldMk cId="2608575236" sldId="2966"/>
        </pc:sldMkLst>
        <pc:spChg chg="del">
          <ac:chgData name="Patrick Boily" userId="4ace92db-0572-4382-889e-50f73e2bf144" providerId="ADAL" clId="{8716977B-3C1C-BC40-B5AC-C601C53EA7DA}" dt="2022-11-17T23:48:07.868" v="5838" actId="478"/>
          <ac:spMkLst>
            <pc:docMk/>
            <pc:sldMk cId="2608575236" sldId="2966"/>
            <ac:spMk id="3" creationId="{3BAC2711-C899-5E4A-DED7-1D901BD387E9}"/>
          </ac:spMkLst>
        </pc:spChg>
        <pc:spChg chg="add del mod">
          <ac:chgData name="Patrick Boily" userId="4ace92db-0572-4382-889e-50f73e2bf144" providerId="ADAL" clId="{8716977B-3C1C-BC40-B5AC-C601C53EA7DA}" dt="2022-11-17T23:48:09.528" v="5839" actId="478"/>
          <ac:spMkLst>
            <pc:docMk/>
            <pc:sldMk cId="2608575236" sldId="2966"/>
            <ac:spMk id="7" creationId="{6DA773F3-448C-3087-328D-AD3E69DAC1F0}"/>
          </ac:spMkLst>
        </pc:spChg>
        <pc:picChg chg="add mod">
          <ac:chgData name="Patrick Boily" userId="4ace92db-0572-4382-889e-50f73e2bf144" providerId="ADAL" clId="{8716977B-3C1C-BC40-B5AC-C601C53EA7DA}" dt="2022-11-17T23:48:21.656" v="5842" actId="1076"/>
          <ac:picMkLst>
            <pc:docMk/>
            <pc:sldMk cId="2608575236" sldId="2966"/>
            <ac:picMk id="8" creationId="{775EC0D5-4118-5EC0-E09B-600622D0EC95}"/>
          </ac:picMkLst>
        </pc:picChg>
      </pc:sldChg>
      <pc:sldChg chg="addSp modSp new mod">
        <pc:chgData name="Patrick Boily" userId="4ace92db-0572-4382-889e-50f73e2bf144" providerId="ADAL" clId="{8716977B-3C1C-BC40-B5AC-C601C53EA7DA}" dt="2022-11-18T02:14:08.653" v="5902"/>
        <pc:sldMkLst>
          <pc:docMk/>
          <pc:sldMk cId="3623863559" sldId="2967"/>
        </pc:sldMkLst>
        <pc:spChg chg="mod">
          <ac:chgData name="Patrick Boily" userId="4ace92db-0572-4382-889e-50f73e2bf144" providerId="ADAL" clId="{8716977B-3C1C-BC40-B5AC-C601C53EA7DA}" dt="2022-11-18T02:13:46.586" v="5901" actId="20577"/>
          <ac:spMkLst>
            <pc:docMk/>
            <pc:sldMk cId="3623863559" sldId="2967"/>
            <ac:spMk id="2" creationId="{50FCB52C-6099-5A7D-7559-757AEAA3EF41}"/>
          </ac:spMkLst>
        </pc:spChg>
        <pc:spChg chg="mod">
          <ac:chgData name="Patrick Boily" userId="4ace92db-0572-4382-889e-50f73e2bf144" providerId="ADAL" clId="{8716977B-3C1C-BC40-B5AC-C601C53EA7DA}" dt="2022-11-18T02:12:48.433" v="5854" actId="20577"/>
          <ac:spMkLst>
            <pc:docMk/>
            <pc:sldMk cId="3623863559" sldId="2967"/>
            <ac:spMk id="3" creationId="{9A00A63F-2BD8-D180-F10D-3FDF2D15DB43}"/>
          </ac:spMkLst>
        </pc:spChg>
        <pc:spChg chg="add mod">
          <ac:chgData name="Patrick Boily" userId="4ace92db-0572-4382-889e-50f73e2bf144" providerId="ADAL" clId="{8716977B-3C1C-BC40-B5AC-C601C53EA7DA}" dt="2022-11-18T02:14:08.653" v="5902"/>
          <ac:spMkLst>
            <pc:docMk/>
            <pc:sldMk cId="3623863559" sldId="2967"/>
            <ac:spMk id="6" creationId="{8A332C0C-6696-FF54-1D27-CE59C71FEAB8}"/>
          </ac:spMkLst>
        </pc:spChg>
        <pc:spChg chg="add mod">
          <ac:chgData name="Patrick Boily" userId="4ace92db-0572-4382-889e-50f73e2bf144" providerId="ADAL" clId="{8716977B-3C1C-BC40-B5AC-C601C53EA7DA}" dt="2022-11-18T02:14:08.653" v="5902"/>
          <ac:spMkLst>
            <pc:docMk/>
            <pc:sldMk cId="3623863559" sldId="2967"/>
            <ac:spMk id="7" creationId="{888FF671-03AE-D7F5-D3A8-521D7EF40216}"/>
          </ac:spMkLst>
        </pc:spChg>
      </pc:sldChg>
      <pc:sldChg chg="addSp delSp modSp add del mod">
        <pc:chgData name="Patrick Boily" userId="4ace92db-0572-4382-889e-50f73e2bf144" providerId="ADAL" clId="{8716977B-3C1C-BC40-B5AC-C601C53EA7DA}" dt="2022-11-18T02:16:45.227" v="6007" actId="2696"/>
        <pc:sldMkLst>
          <pc:docMk/>
          <pc:sldMk cId="2653201422" sldId="2968"/>
        </pc:sldMkLst>
        <pc:spChg chg="mod">
          <ac:chgData name="Patrick Boily" userId="4ace92db-0572-4382-889e-50f73e2bf144" providerId="ADAL" clId="{8716977B-3C1C-BC40-B5AC-C601C53EA7DA}" dt="2022-11-18T02:14:21.763" v="5920" actId="20577"/>
          <ac:spMkLst>
            <pc:docMk/>
            <pc:sldMk cId="2653201422" sldId="2968"/>
            <ac:spMk id="2" creationId="{50FCB52C-6099-5A7D-7559-757AEAA3EF41}"/>
          </ac:spMkLst>
        </pc:spChg>
        <pc:spChg chg="del mod">
          <ac:chgData name="Patrick Boily" userId="4ace92db-0572-4382-889e-50f73e2bf144" providerId="ADAL" clId="{8716977B-3C1C-BC40-B5AC-C601C53EA7DA}" dt="2022-11-18T02:16:42.878" v="6006" actId="478"/>
          <ac:spMkLst>
            <pc:docMk/>
            <pc:sldMk cId="2653201422" sldId="2968"/>
            <ac:spMk id="3" creationId="{9A00A63F-2BD8-D180-F10D-3FDF2D15DB43}"/>
          </ac:spMkLst>
        </pc:spChg>
        <pc:spChg chg="add mod">
          <ac:chgData name="Patrick Boily" userId="4ace92db-0572-4382-889e-50f73e2bf144" providerId="ADAL" clId="{8716977B-3C1C-BC40-B5AC-C601C53EA7DA}" dt="2022-11-18T02:16:42.878" v="6006" actId="478"/>
          <ac:spMkLst>
            <pc:docMk/>
            <pc:sldMk cId="2653201422" sldId="2968"/>
            <ac:spMk id="9" creationId="{0D093113-E6C6-3AF2-D761-748F7BE9A462}"/>
          </ac:spMkLst>
        </pc:spChg>
      </pc:sldChg>
      <pc:sldChg chg="addSp delSp modSp add mod">
        <pc:chgData name="Patrick Boily" userId="4ace92db-0572-4382-889e-50f73e2bf144" providerId="ADAL" clId="{8716977B-3C1C-BC40-B5AC-C601C53EA7DA}" dt="2022-11-18T02:16:16.725" v="5928" actId="1076"/>
        <pc:sldMkLst>
          <pc:docMk/>
          <pc:sldMk cId="1889233005" sldId="2969"/>
        </pc:sldMkLst>
        <pc:spChg chg="del">
          <ac:chgData name="Patrick Boily" userId="4ace92db-0572-4382-889e-50f73e2bf144" providerId="ADAL" clId="{8716977B-3C1C-BC40-B5AC-C601C53EA7DA}" dt="2022-11-18T02:15:59.959" v="5922" actId="478"/>
          <ac:spMkLst>
            <pc:docMk/>
            <pc:sldMk cId="1889233005" sldId="2969"/>
            <ac:spMk id="3" creationId="{9A00A63F-2BD8-D180-F10D-3FDF2D15DB43}"/>
          </ac:spMkLst>
        </pc:spChg>
        <pc:spChg chg="add del mod">
          <ac:chgData name="Patrick Boily" userId="4ace92db-0572-4382-889e-50f73e2bf144" providerId="ADAL" clId="{8716977B-3C1C-BC40-B5AC-C601C53EA7DA}" dt="2022-11-18T02:16:05.257" v="5923" actId="931"/>
          <ac:spMkLst>
            <pc:docMk/>
            <pc:sldMk cId="1889233005" sldId="2969"/>
            <ac:spMk id="9" creationId="{01B0789F-8013-5968-FDAF-5BF6D9FD0BC3}"/>
          </ac:spMkLst>
        </pc:spChg>
        <pc:picChg chg="add mod">
          <ac:chgData name="Patrick Boily" userId="4ace92db-0572-4382-889e-50f73e2bf144" providerId="ADAL" clId="{8716977B-3C1C-BC40-B5AC-C601C53EA7DA}" dt="2022-11-18T02:16:16.725" v="5928" actId="1076"/>
          <ac:picMkLst>
            <pc:docMk/>
            <pc:sldMk cId="1889233005" sldId="2969"/>
            <ac:picMk id="11" creationId="{B5A18034-0E30-B205-7C82-ED1B59D9CBF5}"/>
          </ac:picMkLst>
        </pc:picChg>
      </pc:sldChg>
      <pc:sldChg chg="addSp delSp mod">
        <pc:chgData name="Patrick Boily" userId="4ace92db-0572-4382-889e-50f73e2bf144" providerId="ADAL" clId="{8716977B-3C1C-BC40-B5AC-C601C53EA7DA}" dt="2022-11-21T21:40:42.050" v="6048"/>
        <pc:sldMkLst>
          <pc:docMk/>
          <pc:sldMk cId="1744861038" sldId="2972"/>
        </pc:sldMkLst>
        <pc:spChg chg="del">
          <ac:chgData name="Patrick Boily" userId="4ace92db-0572-4382-889e-50f73e2bf144" providerId="ADAL" clId="{8716977B-3C1C-BC40-B5AC-C601C53EA7DA}" dt="2022-11-21T21:40:39.840" v="6047" actId="478"/>
          <ac:spMkLst>
            <pc:docMk/>
            <pc:sldMk cId="1744861038" sldId="2972"/>
            <ac:spMk id="9" creationId="{A8D6C514-7D69-67A1-DEEA-8F7183B9D7F3}"/>
          </ac:spMkLst>
        </pc:spChg>
        <pc:picChg chg="add">
          <ac:chgData name="Patrick Boily" userId="4ace92db-0572-4382-889e-50f73e2bf144" providerId="ADAL" clId="{8716977B-3C1C-BC40-B5AC-C601C53EA7DA}" dt="2022-11-21T21:40:42.050" v="6048"/>
          <ac:picMkLst>
            <pc:docMk/>
            <pc:sldMk cId="1744861038" sldId="2972"/>
            <ac:picMk id="1026" creationId="{7800ABBF-DF61-8B3C-781B-CECFEF751F9B}"/>
          </ac:picMkLst>
        </pc:picChg>
      </pc:sldChg>
      <pc:sldChg chg="modSp add mod">
        <pc:chgData name="Patrick Boily" userId="4ace92db-0572-4382-889e-50f73e2bf144" providerId="ADAL" clId="{8716977B-3C1C-BC40-B5AC-C601C53EA7DA}" dt="2022-11-21T21:44:04.088" v="6076" actId="20577"/>
        <pc:sldMkLst>
          <pc:docMk/>
          <pc:sldMk cId="208674441" sldId="2973"/>
        </pc:sldMkLst>
        <pc:spChg chg="mod">
          <ac:chgData name="Patrick Boily" userId="4ace92db-0572-4382-889e-50f73e2bf144" providerId="ADAL" clId="{8716977B-3C1C-BC40-B5AC-C601C53EA7DA}" dt="2022-11-21T21:44:04.088" v="6076" actId="20577"/>
          <ac:spMkLst>
            <pc:docMk/>
            <pc:sldMk cId="208674441" sldId="2973"/>
            <ac:spMk id="3" creationId="{3BAC2711-C899-5E4A-DED7-1D901BD387E9}"/>
          </ac:spMkLst>
        </pc:spChg>
      </pc:sldChg>
      <pc:sldChg chg="modSp add mod">
        <pc:chgData name="Patrick Boily" userId="4ace92db-0572-4382-889e-50f73e2bf144" providerId="ADAL" clId="{8716977B-3C1C-BC40-B5AC-C601C53EA7DA}" dt="2022-11-21T21:44:19.591" v="6081" actId="20577"/>
        <pc:sldMkLst>
          <pc:docMk/>
          <pc:sldMk cId="592046925" sldId="2974"/>
        </pc:sldMkLst>
        <pc:spChg chg="mod">
          <ac:chgData name="Patrick Boily" userId="4ace92db-0572-4382-889e-50f73e2bf144" providerId="ADAL" clId="{8716977B-3C1C-BC40-B5AC-C601C53EA7DA}" dt="2022-11-21T21:44:19.591" v="6081" actId="20577"/>
          <ac:spMkLst>
            <pc:docMk/>
            <pc:sldMk cId="592046925" sldId="2974"/>
            <ac:spMk id="3" creationId="{3BAC2711-C899-5E4A-DED7-1D901BD387E9}"/>
          </ac:spMkLst>
        </pc:spChg>
      </pc:sldChg>
      <pc:sldChg chg="modSp add mod">
        <pc:chgData name="Patrick Boily" userId="4ace92db-0572-4382-889e-50f73e2bf144" providerId="ADAL" clId="{8716977B-3C1C-BC40-B5AC-C601C53EA7DA}" dt="2022-11-21T21:44:35.062" v="6083" actId="6549"/>
        <pc:sldMkLst>
          <pc:docMk/>
          <pc:sldMk cId="2529662577" sldId="2975"/>
        </pc:sldMkLst>
        <pc:spChg chg="mod">
          <ac:chgData name="Patrick Boily" userId="4ace92db-0572-4382-889e-50f73e2bf144" providerId="ADAL" clId="{8716977B-3C1C-BC40-B5AC-C601C53EA7DA}" dt="2022-11-21T21:44:35.062" v="6083" actId="6549"/>
          <ac:spMkLst>
            <pc:docMk/>
            <pc:sldMk cId="2529662577" sldId="2975"/>
            <ac:spMk id="3" creationId="{3BAC2711-C899-5E4A-DED7-1D901BD387E9}"/>
          </ac:spMkLst>
        </pc:spChg>
      </pc:sldChg>
      <pc:sldChg chg="modSp add mod">
        <pc:chgData name="Patrick Boily" userId="4ace92db-0572-4382-889e-50f73e2bf144" providerId="ADAL" clId="{8716977B-3C1C-BC40-B5AC-C601C53EA7DA}" dt="2022-11-21T21:44:45.281" v="6084"/>
        <pc:sldMkLst>
          <pc:docMk/>
          <pc:sldMk cId="183183471" sldId="2976"/>
        </pc:sldMkLst>
        <pc:spChg chg="mod">
          <ac:chgData name="Patrick Boily" userId="4ace92db-0572-4382-889e-50f73e2bf144" providerId="ADAL" clId="{8716977B-3C1C-BC40-B5AC-C601C53EA7DA}" dt="2022-11-21T21:44:45.281" v="6084"/>
          <ac:spMkLst>
            <pc:docMk/>
            <pc:sldMk cId="183183471" sldId="2976"/>
            <ac:spMk id="3" creationId="{3BAC2711-C899-5E4A-DED7-1D901BD387E9}"/>
          </ac:spMkLst>
        </pc:spChg>
      </pc:sldChg>
      <pc:sldChg chg="modSp add mod">
        <pc:chgData name="Patrick Boily" userId="4ace92db-0572-4382-889e-50f73e2bf144" providerId="ADAL" clId="{8716977B-3C1C-BC40-B5AC-C601C53EA7DA}" dt="2022-11-21T21:50:35.402" v="6197" actId="20577"/>
        <pc:sldMkLst>
          <pc:docMk/>
          <pc:sldMk cId="3573281308" sldId="2977"/>
        </pc:sldMkLst>
        <pc:spChg chg="mod">
          <ac:chgData name="Patrick Boily" userId="4ace92db-0572-4382-889e-50f73e2bf144" providerId="ADAL" clId="{8716977B-3C1C-BC40-B5AC-C601C53EA7DA}" dt="2022-11-21T21:50:35.402" v="6197" actId="20577"/>
          <ac:spMkLst>
            <pc:docMk/>
            <pc:sldMk cId="3573281308" sldId="2977"/>
            <ac:spMk id="2" creationId="{C9B165E7-9B1C-6ACB-1645-E8ECAE8F53E3}"/>
          </ac:spMkLst>
        </pc:spChg>
        <pc:spChg chg="mod">
          <ac:chgData name="Patrick Boily" userId="4ace92db-0572-4382-889e-50f73e2bf144" providerId="ADAL" clId="{8716977B-3C1C-BC40-B5AC-C601C53EA7DA}" dt="2022-11-21T21:50:26.292" v="6193" actId="6549"/>
          <ac:spMkLst>
            <pc:docMk/>
            <pc:sldMk cId="3573281308" sldId="2977"/>
            <ac:spMk id="3" creationId="{3BAC2711-C899-5E4A-DED7-1D901BD387E9}"/>
          </ac:spMkLst>
        </pc:spChg>
      </pc:sldChg>
      <pc:sldChg chg="modSp add mod">
        <pc:chgData name="Patrick Boily" userId="4ace92db-0572-4382-889e-50f73e2bf144" providerId="ADAL" clId="{8716977B-3C1C-BC40-B5AC-C601C53EA7DA}" dt="2022-11-21T21:51:32.836" v="6230" actId="20577"/>
        <pc:sldMkLst>
          <pc:docMk/>
          <pc:sldMk cId="174845283" sldId="2978"/>
        </pc:sldMkLst>
        <pc:spChg chg="mod">
          <ac:chgData name="Patrick Boily" userId="4ace92db-0572-4382-889e-50f73e2bf144" providerId="ADAL" clId="{8716977B-3C1C-BC40-B5AC-C601C53EA7DA}" dt="2022-11-21T21:50:52.945" v="6213" actId="20577"/>
          <ac:spMkLst>
            <pc:docMk/>
            <pc:sldMk cId="174845283" sldId="2978"/>
            <ac:spMk id="2" creationId="{C9B165E7-9B1C-6ACB-1645-E8ECAE8F53E3}"/>
          </ac:spMkLst>
        </pc:spChg>
        <pc:spChg chg="mod">
          <ac:chgData name="Patrick Boily" userId="4ace92db-0572-4382-889e-50f73e2bf144" providerId="ADAL" clId="{8716977B-3C1C-BC40-B5AC-C601C53EA7DA}" dt="2022-11-21T21:51:32.836" v="6230" actId="20577"/>
          <ac:spMkLst>
            <pc:docMk/>
            <pc:sldMk cId="174845283" sldId="2978"/>
            <ac:spMk id="3" creationId="{3BAC2711-C899-5E4A-DED7-1D901BD387E9}"/>
          </ac:spMkLst>
        </pc:spChg>
      </pc:sldChg>
      <pc:sldChg chg="addSp modSp add mod modAnim">
        <pc:chgData name="Patrick Boily" userId="4ace92db-0572-4382-889e-50f73e2bf144" providerId="ADAL" clId="{8716977B-3C1C-BC40-B5AC-C601C53EA7DA}" dt="2022-11-21T21:53:26.898" v="6289" actId="1076"/>
        <pc:sldMkLst>
          <pc:docMk/>
          <pc:sldMk cId="2017960478" sldId="2979"/>
        </pc:sldMkLst>
        <pc:spChg chg="mod">
          <ac:chgData name="Patrick Boily" userId="4ace92db-0572-4382-889e-50f73e2bf144" providerId="ADAL" clId="{8716977B-3C1C-BC40-B5AC-C601C53EA7DA}" dt="2022-11-21T21:52:07.426" v="6261" actId="20577"/>
          <ac:spMkLst>
            <pc:docMk/>
            <pc:sldMk cId="2017960478" sldId="2979"/>
            <ac:spMk id="2" creationId="{C9B165E7-9B1C-6ACB-1645-E8ECAE8F53E3}"/>
          </ac:spMkLst>
        </pc:spChg>
        <pc:spChg chg="mod">
          <ac:chgData name="Patrick Boily" userId="4ace92db-0572-4382-889e-50f73e2bf144" providerId="ADAL" clId="{8716977B-3C1C-BC40-B5AC-C601C53EA7DA}" dt="2022-11-21T21:52:39.747" v="6282" actId="20577"/>
          <ac:spMkLst>
            <pc:docMk/>
            <pc:sldMk cId="2017960478" sldId="2979"/>
            <ac:spMk id="3" creationId="{3BAC2711-C899-5E4A-DED7-1D901BD387E9}"/>
          </ac:spMkLst>
        </pc:spChg>
        <pc:spChg chg="add mod">
          <ac:chgData name="Patrick Boily" userId="4ace92db-0572-4382-889e-50f73e2bf144" providerId="ADAL" clId="{8716977B-3C1C-BC40-B5AC-C601C53EA7DA}" dt="2022-11-21T21:53:26.898" v="6289" actId="1076"/>
          <ac:spMkLst>
            <pc:docMk/>
            <pc:sldMk cId="2017960478" sldId="2979"/>
            <ac:spMk id="9" creationId="{B6DA84A1-AE80-C095-6AB0-FDF2A242B933}"/>
          </ac:spMkLst>
        </pc:spChg>
      </pc:sldChg>
      <pc:sldChg chg="modSp add mod">
        <pc:chgData name="Patrick Boily" userId="4ace92db-0572-4382-889e-50f73e2bf144" providerId="ADAL" clId="{8716977B-3C1C-BC40-B5AC-C601C53EA7DA}" dt="2022-11-21T21:54:21.961" v="6322" actId="14100"/>
        <pc:sldMkLst>
          <pc:docMk/>
          <pc:sldMk cId="68172966" sldId="2980"/>
        </pc:sldMkLst>
        <pc:spChg chg="mod">
          <ac:chgData name="Patrick Boily" userId="4ace92db-0572-4382-889e-50f73e2bf144" providerId="ADAL" clId="{8716977B-3C1C-BC40-B5AC-C601C53EA7DA}" dt="2022-11-21T21:53:48.435" v="6315" actId="20577"/>
          <ac:spMkLst>
            <pc:docMk/>
            <pc:sldMk cId="68172966" sldId="2980"/>
            <ac:spMk id="2" creationId="{C9B165E7-9B1C-6ACB-1645-E8ECAE8F53E3}"/>
          </ac:spMkLst>
        </pc:spChg>
        <pc:spChg chg="mod">
          <ac:chgData name="Patrick Boily" userId="4ace92db-0572-4382-889e-50f73e2bf144" providerId="ADAL" clId="{8716977B-3C1C-BC40-B5AC-C601C53EA7DA}" dt="2022-11-21T21:54:21.961" v="6322" actId="14100"/>
          <ac:spMkLst>
            <pc:docMk/>
            <pc:sldMk cId="68172966" sldId="2980"/>
            <ac:spMk id="3" creationId="{3BAC2711-C899-5E4A-DED7-1D901BD387E9}"/>
          </ac:spMkLst>
        </pc:spChg>
      </pc:sldChg>
      <pc:sldChg chg="modSp add mod">
        <pc:chgData name="Patrick Boily" userId="4ace92db-0572-4382-889e-50f73e2bf144" providerId="ADAL" clId="{8716977B-3C1C-BC40-B5AC-C601C53EA7DA}" dt="2022-11-21T21:55:59.996" v="6374" actId="20577"/>
        <pc:sldMkLst>
          <pc:docMk/>
          <pc:sldMk cId="1687858706" sldId="2981"/>
        </pc:sldMkLst>
        <pc:spChg chg="mod">
          <ac:chgData name="Patrick Boily" userId="4ace92db-0572-4382-889e-50f73e2bf144" providerId="ADAL" clId="{8716977B-3C1C-BC40-B5AC-C601C53EA7DA}" dt="2022-11-21T21:55:06.243" v="6346" actId="20577"/>
          <ac:spMkLst>
            <pc:docMk/>
            <pc:sldMk cId="1687858706" sldId="2981"/>
            <ac:spMk id="2" creationId="{C9B165E7-9B1C-6ACB-1645-E8ECAE8F53E3}"/>
          </ac:spMkLst>
        </pc:spChg>
        <pc:spChg chg="mod">
          <ac:chgData name="Patrick Boily" userId="4ace92db-0572-4382-889e-50f73e2bf144" providerId="ADAL" clId="{8716977B-3C1C-BC40-B5AC-C601C53EA7DA}" dt="2022-11-21T21:55:59.996" v="6374" actId="20577"/>
          <ac:spMkLst>
            <pc:docMk/>
            <pc:sldMk cId="1687858706" sldId="2981"/>
            <ac:spMk id="3" creationId="{3BAC2711-C899-5E4A-DED7-1D901BD387E9}"/>
          </ac:spMkLst>
        </pc:spChg>
      </pc:sldChg>
      <pc:sldChg chg="addSp delSp modSp add mod modClrScheme modAnim chgLayout">
        <pc:chgData name="Patrick Boily" userId="4ace92db-0572-4382-889e-50f73e2bf144" providerId="ADAL" clId="{8716977B-3C1C-BC40-B5AC-C601C53EA7DA}" dt="2022-11-21T21:57:28.108" v="6421" actId="20577"/>
        <pc:sldMkLst>
          <pc:docMk/>
          <pc:sldMk cId="3236315976" sldId="2982"/>
        </pc:sldMkLst>
        <pc:spChg chg="del mod ord">
          <ac:chgData name="Patrick Boily" userId="4ace92db-0572-4382-889e-50f73e2bf144" providerId="ADAL" clId="{8716977B-3C1C-BC40-B5AC-C601C53EA7DA}" dt="2022-11-21T21:57:08.053" v="6399" actId="478"/>
          <ac:spMkLst>
            <pc:docMk/>
            <pc:sldMk cId="3236315976" sldId="2982"/>
            <ac:spMk id="2" creationId="{C9B165E7-9B1C-6ACB-1645-E8ECAE8F53E3}"/>
          </ac:spMkLst>
        </pc:spChg>
        <pc:spChg chg="del">
          <ac:chgData name="Patrick Boily" userId="4ace92db-0572-4382-889e-50f73e2bf144" providerId="ADAL" clId="{8716977B-3C1C-BC40-B5AC-C601C53EA7DA}" dt="2022-11-21T21:56:40.584" v="6394" actId="478"/>
          <ac:spMkLst>
            <pc:docMk/>
            <pc:sldMk cId="3236315976" sldId="2982"/>
            <ac:spMk id="3" creationId="{3BAC2711-C899-5E4A-DED7-1D901BD387E9}"/>
          </ac:spMkLst>
        </pc:spChg>
        <pc:spChg chg="del mod ord">
          <ac:chgData name="Patrick Boily" userId="4ace92db-0572-4382-889e-50f73e2bf144" providerId="ADAL" clId="{8716977B-3C1C-BC40-B5AC-C601C53EA7DA}" dt="2022-11-21T21:57:17.501" v="6402" actId="478"/>
          <ac:spMkLst>
            <pc:docMk/>
            <pc:sldMk cId="3236315976" sldId="2982"/>
            <ac:spMk id="4" creationId="{000A63FB-2695-6614-30A7-DD3C706E1A7C}"/>
          </ac:spMkLst>
        </pc:spChg>
        <pc:spChg chg="del mod ord">
          <ac:chgData name="Patrick Boily" userId="4ace92db-0572-4382-889e-50f73e2bf144" providerId="ADAL" clId="{8716977B-3C1C-BC40-B5AC-C601C53EA7DA}" dt="2022-11-21T21:57:19.949" v="6403" actId="478"/>
          <ac:spMkLst>
            <pc:docMk/>
            <pc:sldMk cId="3236315976" sldId="2982"/>
            <ac:spMk id="5" creationId="{589B490A-DA27-56A2-F88D-59A105D5D047}"/>
          </ac:spMkLst>
        </pc:spChg>
        <pc:spChg chg="add del mod">
          <ac:chgData name="Patrick Boily" userId="4ace92db-0572-4382-889e-50f73e2bf144" providerId="ADAL" clId="{8716977B-3C1C-BC40-B5AC-C601C53EA7DA}" dt="2022-11-21T21:56:45.556" v="6395" actId="478"/>
          <ac:spMkLst>
            <pc:docMk/>
            <pc:sldMk cId="3236315976" sldId="2982"/>
            <ac:spMk id="10" creationId="{94FDFE9E-5AF0-8D5A-087C-D8A8A73C5488}"/>
          </ac:spMkLst>
        </pc:spChg>
        <pc:spChg chg="add mod">
          <ac:chgData name="Patrick Boily" userId="4ace92db-0572-4382-889e-50f73e2bf144" providerId="ADAL" clId="{8716977B-3C1C-BC40-B5AC-C601C53EA7DA}" dt="2022-11-21T21:56:46.019" v="6396"/>
          <ac:spMkLst>
            <pc:docMk/>
            <pc:sldMk cId="3236315976" sldId="2982"/>
            <ac:spMk id="51" creationId="{2621374D-5131-755E-9F33-6D82A9962239}"/>
          </ac:spMkLst>
        </pc:spChg>
        <pc:spChg chg="add mod">
          <ac:chgData name="Patrick Boily" userId="4ace92db-0572-4382-889e-50f73e2bf144" providerId="ADAL" clId="{8716977B-3C1C-BC40-B5AC-C601C53EA7DA}" dt="2022-11-21T21:56:46.019" v="6396"/>
          <ac:spMkLst>
            <pc:docMk/>
            <pc:sldMk cId="3236315976" sldId="2982"/>
            <ac:spMk id="52" creationId="{0FA945DE-CFBB-010C-8635-7ABFF441997C}"/>
          </ac:spMkLst>
        </pc:spChg>
        <pc:spChg chg="add mod">
          <ac:chgData name="Patrick Boily" userId="4ace92db-0572-4382-889e-50f73e2bf144" providerId="ADAL" clId="{8716977B-3C1C-BC40-B5AC-C601C53EA7DA}" dt="2022-11-21T21:56:46.019" v="6396"/>
          <ac:spMkLst>
            <pc:docMk/>
            <pc:sldMk cId="3236315976" sldId="2982"/>
            <ac:spMk id="53" creationId="{CC508F39-EF4A-D325-1034-36740F9A9219}"/>
          </ac:spMkLst>
        </pc:spChg>
        <pc:spChg chg="add mod">
          <ac:chgData name="Patrick Boily" userId="4ace92db-0572-4382-889e-50f73e2bf144" providerId="ADAL" clId="{8716977B-3C1C-BC40-B5AC-C601C53EA7DA}" dt="2022-11-21T21:56:46.019" v="6396"/>
          <ac:spMkLst>
            <pc:docMk/>
            <pc:sldMk cId="3236315976" sldId="2982"/>
            <ac:spMk id="54" creationId="{FD01A7F6-DCF2-526D-30C9-7CEC1BD2B203}"/>
          </ac:spMkLst>
        </pc:spChg>
        <pc:spChg chg="add mod">
          <ac:chgData name="Patrick Boily" userId="4ace92db-0572-4382-889e-50f73e2bf144" providerId="ADAL" clId="{8716977B-3C1C-BC40-B5AC-C601C53EA7DA}" dt="2022-11-21T21:56:46.019" v="6396"/>
          <ac:spMkLst>
            <pc:docMk/>
            <pc:sldMk cId="3236315976" sldId="2982"/>
            <ac:spMk id="55" creationId="{A9C69EF0-D5AA-E786-9571-4EC2B85B3A8A}"/>
          </ac:spMkLst>
        </pc:spChg>
        <pc:spChg chg="add mod">
          <ac:chgData name="Patrick Boily" userId="4ace92db-0572-4382-889e-50f73e2bf144" providerId="ADAL" clId="{8716977B-3C1C-BC40-B5AC-C601C53EA7DA}" dt="2022-11-21T21:56:46.019" v="6396"/>
          <ac:spMkLst>
            <pc:docMk/>
            <pc:sldMk cId="3236315976" sldId="2982"/>
            <ac:spMk id="56" creationId="{BDED03E5-813E-0268-6F6A-06CC60EC7205}"/>
          </ac:spMkLst>
        </pc:spChg>
        <pc:spChg chg="add mod">
          <ac:chgData name="Patrick Boily" userId="4ace92db-0572-4382-889e-50f73e2bf144" providerId="ADAL" clId="{8716977B-3C1C-BC40-B5AC-C601C53EA7DA}" dt="2022-11-21T21:56:46.019" v="6396"/>
          <ac:spMkLst>
            <pc:docMk/>
            <pc:sldMk cId="3236315976" sldId="2982"/>
            <ac:spMk id="57" creationId="{413EAAC9-52BC-CD68-6F09-934BB1DE9109}"/>
          </ac:spMkLst>
        </pc:spChg>
        <pc:spChg chg="add mod">
          <ac:chgData name="Patrick Boily" userId="4ace92db-0572-4382-889e-50f73e2bf144" providerId="ADAL" clId="{8716977B-3C1C-BC40-B5AC-C601C53EA7DA}" dt="2022-11-21T21:56:46.019" v="6396"/>
          <ac:spMkLst>
            <pc:docMk/>
            <pc:sldMk cId="3236315976" sldId="2982"/>
            <ac:spMk id="58" creationId="{1EE96471-04E3-C73F-4E24-42F8976B79CF}"/>
          </ac:spMkLst>
        </pc:spChg>
        <pc:spChg chg="add mod">
          <ac:chgData name="Patrick Boily" userId="4ace92db-0572-4382-889e-50f73e2bf144" providerId="ADAL" clId="{8716977B-3C1C-BC40-B5AC-C601C53EA7DA}" dt="2022-11-21T21:56:46.019" v="6396"/>
          <ac:spMkLst>
            <pc:docMk/>
            <pc:sldMk cId="3236315976" sldId="2982"/>
            <ac:spMk id="59" creationId="{C35EAAF0-86AC-0783-A71E-BF44F1A25D13}"/>
          </ac:spMkLst>
        </pc:spChg>
        <pc:spChg chg="add mod">
          <ac:chgData name="Patrick Boily" userId="4ace92db-0572-4382-889e-50f73e2bf144" providerId="ADAL" clId="{8716977B-3C1C-BC40-B5AC-C601C53EA7DA}" dt="2022-11-21T21:56:46.019" v="6396"/>
          <ac:spMkLst>
            <pc:docMk/>
            <pc:sldMk cId="3236315976" sldId="2982"/>
            <ac:spMk id="60" creationId="{51988E78-62A9-D1F2-9CB5-83AF1638DDFE}"/>
          </ac:spMkLst>
        </pc:spChg>
        <pc:spChg chg="mod">
          <ac:chgData name="Patrick Boily" userId="4ace92db-0572-4382-889e-50f73e2bf144" providerId="ADAL" clId="{8716977B-3C1C-BC40-B5AC-C601C53EA7DA}" dt="2022-11-21T21:56:46.019" v="6396"/>
          <ac:spMkLst>
            <pc:docMk/>
            <pc:sldMk cId="3236315976" sldId="2982"/>
            <ac:spMk id="63" creationId="{91CB653D-4349-AD95-5596-24CEBF343B11}"/>
          </ac:spMkLst>
        </pc:spChg>
        <pc:spChg chg="mod">
          <ac:chgData name="Patrick Boily" userId="4ace92db-0572-4382-889e-50f73e2bf144" providerId="ADAL" clId="{8716977B-3C1C-BC40-B5AC-C601C53EA7DA}" dt="2022-11-21T21:56:46.019" v="6396"/>
          <ac:spMkLst>
            <pc:docMk/>
            <pc:sldMk cId="3236315976" sldId="2982"/>
            <ac:spMk id="66" creationId="{97849912-0899-DD92-7B65-97A31C73875B}"/>
          </ac:spMkLst>
        </pc:spChg>
        <pc:spChg chg="mod">
          <ac:chgData name="Patrick Boily" userId="4ace92db-0572-4382-889e-50f73e2bf144" providerId="ADAL" clId="{8716977B-3C1C-BC40-B5AC-C601C53EA7DA}" dt="2022-11-21T21:56:46.019" v="6396"/>
          <ac:spMkLst>
            <pc:docMk/>
            <pc:sldMk cId="3236315976" sldId="2982"/>
            <ac:spMk id="69" creationId="{391F7D38-516C-1EB3-0F86-4DA69775E3DB}"/>
          </ac:spMkLst>
        </pc:spChg>
        <pc:spChg chg="add mod">
          <ac:chgData name="Patrick Boily" userId="4ace92db-0572-4382-889e-50f73e2bf144" providerId="ADAL" clId="{8716977B-3C1C-BC40-B5AC-C601C53EA7DA}" dt="2022-11-21T21:56:46.019" v="6396"/>
          <ac:spMkLst>
            <pc:docMk/>
            <pc:sldMk cId="3236315976" sldId="2982"/>
            <ac:spMk id="70" creationId="{AA83F5AE-7E05-D7DA-B769-8984DC1A0E8B}"/>
          </ac:spMkLst>
        </pc:spChg>
        <pc:spChg chg="add mod">
          <ac:chgData name="Patrick Boily" userId="4ace92db-0572-4382-889e-50f73e2bf144" providerId="ADAL" clId="{8716977B-3C1C-BC40-B5AC-C601C53EA7DA}" dt="2022-11-21T21:56:46.019" v="6396"/>
          <ac:spMkLst>
            <pc:docMk/>
            <pc:sldMk cId="3236315976" sldId="2982"/>
            <ac:spMk id="71" creationId="{4A30EC22-BDD4-C349-20A9-18AD4796356D}"/>
          </ac:spMkLst>
        </pc:spChg>
        <pc:spChg chg="add mod">
          <ac:chgData name="Patrick Boily" userId="4ace92db-0572-4382-889e-50f73e2bf144" providerId="ADAL" clId="{8716977B-3C1C-BC40-B5AC-C601C53EA7DA}" dt="2022-11-21T21:56:46.019" v="6396"/>
          <ac:spMkLst>
            <pc:docMk/>
            <pc:sldMk cId="3236315976" sldId="2982"/>
            <ac:spMk id="72" creationId="{C662CF78-E179-3E00-E54C-C0B2142B2701}"/>
          </ac:spMkLst>
        </pc:spChg>
        <pc:spChg chg="add mod">
          <ac:chgData name="Patrick Boily" userId="4ace92db-0572-4382-889e-50f73e2bf144" providerId="ADAL" clId="{8716977B-3C1C-BC40-B5AC-C601C53EA7DA}" dt="2022-11-21T21:56:46.019" v="6396"/>
          <ac:spMkLst>
            <pc:docMk/>
            <pc:sldMk cId="3236315976" sldId="2982"/>
            <ac:spMk id="73" creationId="{CEC2D6FD-99D0-0DA7-28F3-175825D6D682}"/>
          </ac:spMkLst>
        </pc:spChg>
        <pc:spChg chg="add mod">
          <ac:chgData name="Patrick Boily" userId="4ace92db-0572-4382-889e-50f73e2bf144" providerId="ADAL" clId="{8716977B-3C1C-BC40-B5AC-C601C53EA7DA}" dt="2022-11-21T21:56:46.019" v="6396"/>
          <ac:spMkLst>
            <pc:docMk/>
            <pc:sldMk cId="3236315976" sldId="2982"/>
            <ac:spMk id="74" creationId="{5C2C27C2-C220-4B18-7D0D-E719BC5874FC}"/>
          </ac:spMkLst>
        </pc:spChg>
        <pc:spChg chg="add mod">
          <ac:chgData name="Patrick Boily" userId="4ace92db-0572-4382-889e-50f73e2bf144" providerId="ADAL" clId="{8716977B-3C1C-BC40-B5AC-C601C53EA7DA}" dt="2022-11-21T21:56:46.019" v="6396"/>
          <ac:spMkLst>
            <pc:docMk/>
            <pc:sldMk cId="3236315976" sldId="2982"/>
            <ac:spMk id="75" creationId="{CAB6FBFF-CB41-90A4-63CD-BEBE62D4A218}"/>
          </ac:spMkLst>
        </pc:spChg>
        <pc:spChg chg="add mod">
          <ac:chgData name="Patrick Boily" userId="4ace92db-0572-4382-889e-50f73e2bf144" providerId="ADAL" clId="{8716977B-3C1C-BC40-B5AC-C601C53EA7DA}" dt="2022-11-21T21:56:46.019" v="6396"/>
          <ac:spMkLst>
            <pc:docMk/>
            <pc:sldMk cId="3236315976" sldId="2982"/>
            <ac:spMk id="76" creationId="{F8F3E16C-214F-FEBC-BDB1-20E2568A9332}"/>
          </ac:spMkLst>
        </pc:spChg>
        <pc:spChg chg="add mod">
          <ac:chgData name="Patrick Boily" userId="4ace92db-0572-4382-889e-50f73e2bf144" providerId="ADAL" clId="{8716977B-3C1C-BC40-B5AC-C601C53EA7DA}" dt="2022-11-21T21:56:46.019" v="6396"/>
          <ac:spMkLst>
            <pc:docMk/>
            <pc:sldMk cId="3236315976" sldId="2982"/>
            <ac:spMk id="77" creationId="{D8629C8B-BBD2-FE1E-4D96-E76572F15C67}"/>
          </ac:spMkLst>
        </pc:spChg>
        <pc:spChg chg="add mod">
          <ac:chgData name="Patrick Boily" userId="4ace92db-0572-4382-889e-50f73e2bf144" providerId="ADAL" clId="{8716977B-3C1C-BC40-B5AC-C601C53EA7DA}" dt="2022-11-21T21:56:46.019" v="6396"/>
          <ac:spMkLst>
            <pc:docMk/>
            <pc:sldMk cId="3236315976" sldId="2982"/>
            <ac:spMk id="78" creationId="{987E7A16-8FDE-E52F-6A4C-E8A517B8E686}"/>
          </ac:spMkLst>
        </pc:spChg>
        <pc:spChg chg="add mod">
          <ac:chgData name="Patrick Boily" userId="4ace92db-0572-4382-889e-50f73e2bf144" providerId="ADAL" clId="{8716977B-3C1C-BC40-B5AC-C601C53EA7DA}" dt="2022-11-21T21:56:46.019" v="6396"/>
          <ac:spMkLst>
            <pc:docMk/>
            <pc:sldMk cId="3236315976" sldId="2982"/>
            <ac:spMk id="79" creationId="{9C220A60-667A-48D4-0516-A071E8D29426}"/>
          </ac:spMkLst>
        </pc:spChg>
        <pc:spChg chg="add mod">
          <ac:chgData name="Patrick Boily" userId="4ace92db-0572-4382-889e-50f73e2bf144" providerId="ADAL" clId="{8716977B-3C1C-BC40-B5AC-C601C53EA7DA}" dt="2022-11-21T21:56:46.019" v="6396"/>
          <ac:spMkLst>
            <pc:docMk/>
            <pc:sldMk cId="3236315976" sldId="2982"/>
            <ac:spMk id="80" creationId="{A69E48F2-4D88-C5C9-2F67-A5553B784238}"/>
          </ac:spMkLst>
        </pc:spChg>
        <pc:spChg chg="add mod">
          <ac:chgData name="Patrick Boily" userId="4ace92db-0572-4382-889e-50f73e2bf144" providerId="ADAL" clId="{8716977B-3C1C-BC40-B5AC-C601C53EA7DA}" dt="2022-11-21T21:56:46.019" v="6396"/>
          <ac:spMkLst>
            <pc:docMk/>
            <pc:sldMk cId="3236315976" sldId="2982"/>
            <ac:spMk id="81" creationId="{73019AB9-9E53-88EA-62FF-BC25D4602F84}"/>
          </ac:spMkLst>
        </pc:spChg>
        <pc:spChg chg="add mod">
          <ac:chgData name="Patrick Boily" userId="4ace92db-0572-4382-889e-50f73e2bf144" providerId="ADAL" clId="{8716977B-3C1C-BC40-B5AC-C601C53EA7DA}" dt="2022-11-21T21:56:46.019" v="6396"/>
          <ac:spMkLst>
            <pc:docMk/>
            <pc:sldMk cId="3236315976" sldId="2982"/>
            <ac:spMk id="82" creationId="{F7D01E7B-3DBA-443C-6F2B-6A3B79B399AF}"/>
          </ac:spMkLst>
        </pc:spChg>
        <pc:spChg chg="add mod">
          <ac:chgData name="Patrick Boily" userId="4ace92db-0572-4382-889e-50f73e2bf144" providerId="ADAL" clId="{8716977B-3C1C-BC40-B5AC-C601C53EA7DA}" dt="2022-11-21T21:56:46.019" v="6396"/>
          <ac:spMkLst>
            <pc:docMk/>
            <pc:sldMk cId="3236315976" sldId="2982"/>
            <ac:spMk id="83" creationId="{3FD28831-DE59-1BA5-971B-AAACD895616C}"/>
          </ac:spMkLst>
        </pc:spChg>
        <pc:spChg chg="add mod">
          <ac:chgData name="Patrick Boily" userId="4ace92db-0572-4382-889e-50f73e2bf144" providerId="ADAL" clId="{8716977B-3C1C-BC40-B5AC-C601C53EA7DA}" dt="2022-11-21T21:57:28.108" v="6421" actId="20577"/>
          <ac:spMkLst>
            <pc:docMk/>
            <pc:sldMk cId="3236315976" sldId="2982"/>
            <ac:spMk id="84" creationId="{298A2953-E7BD-2A7F-2567-DAA3F56112DA}"/>
          </ac:spMkLst>
        </pc:spChg>
        <pc:grpChg chg="add mod">
          <ac:chgData name="Patrick Boily" userId="4ace92db-0572-4382-889e-50f73e2bf144" providerId="ADAL" clId="{8716977B-3C1C-BC40-B5AC-C601C53EA7DA}" dt="2022-11-21T21:56:46.019" v="6396"/>
          <ac:grpSpMkLst>
            <pc:docMk/>
            <pc:sldMk cId="3236315976" sldId="2982"/>
            <ac:grpSpMk id="61" creationId="{67A4C146-8A20-681A-4FA5-E01283FDF5CC}"/>
          </ac:grpSpMkLst>
        </pc:grpChg>
        <pc:grpChg chg="add mod">
          <ac:chgData name="Patrick Boily" userId="4ace92db-0572-4382-889e-50f73e2bf144" providerId="ADAL" clId="{8716977B-3C1C-BC40-B5AC-C601C53EA7DA}" dt="2022-11-21T21:56:46.019" v="6396"/>
          <ac:grpSpMkLst>
            <pc:docMk/>
            <pc:sldMk cId="3236315976" sldId="2982"/>
            <ac:grpSpMk id="64" creationId="{3949CA75-0E73-9762-690B-386EF444F570}"/>
          </ac:grpSpMkLst>
        </pc:grpChg>
        <pc:grpChg chg="add mod">
          <ac:chgData name="Patrick Boily" userId="4ace92db-0572-4382-889e-50f73e2bf144" providerId="ADAL" clId="{8716977B-3C1C-BC40-B5AC-C601C53EA7DA}" dt="2022-11-21T21:56:46.019" v="6396"/>
          <ac:grpSpMkLst>
            <pc:docMk/>
            <pc:sldMk cId="3236315976" sldId="2982"/>
            <ac:grpSpMk id="67" creationId="{00B958C1-8F88-2A92-6DF3-AB4B26063DE6}"/>
          </ac:grpSpMkLst>
        </pc:grpChg>
        <pc:picChg chg="add mod">
          <ac:chgData name="Patrick Boily" userId="4ace92db-0572-4382-889e-50f73e2bf144" providerId="ADAL" clId="{8716977B-3C1C-BC40-B5AC-C601C53EA7DA}" dt="2022-11-21T21:56:46.019" v="6396"/>
          <ac:picMkLst>
            <pc:docMk/>
            <pc:sldMk cId="3236315976" sldId="2982"/>
            <ac:picMk id="11" creationId="{24173DA9-B534-DBAE-2C7A-1B1F2F65194B}"/>
          </ac:picMkLst>
        </pc:picChg>
        <pc:picChg chg="add mod">
          <ac:chgData name="Patrick Boily" userId="4ace92db-0572-4382-889e-50f73e2bf144" providerId="ADAL" clId="{8716977B-3C1C-BC40-B5AC-C601C53EA7DA}" dt="2022-11-21T21:56:46.019" v="6396"/>
          <ac:picMkLst>
            <pc:docMk/>
            <pc:sldMk cId="3236315976" sldId="2982"/>
            <ac:picMk id="12" creationId="{3F670276-BD44-5518-14A4-5DBE66AA8ACE}"/>
          </ac:picMkLst>
        </pc:picChg>
        <pc:picChg chg="add mod">
          <ac:chgData name="Patrick Boily" userId="4ace92db-0572-4382-889e-50f73e2bf144" providerId="ADAL" clId="{8716977B-3C1C-BC40-B5AC-C601C53EA7DA}" dt="2022-11-21T21:56:46.019" v="6396"/>
          <ac:picMkLst>
            <pc:docMk/>
            <pc:sldMk cId="3236315976" sldId="2982"/>
            <ac:picMk id="13" creationId="{22F0F3DA-02FB-09A6-9EFC-CCBA944ED46A}"/>
          </ac:picMkLst>
        </pc:picChg>
        <pc:picChg chg="add mod">
          <ac:chgData name="Patrick Boily" userId="4ace92db-0572-4382-889e-50f73e2bf144" providerId="ADAL" clId="{8716977B-3C1C-BC40-B5AC-C601C53EA7DA}" dt="2022-11-21T21:56:46.019" v="6396"/>
          <ac:picMkLst>
            <pc:docMk/>
            <pc:sldMk cId="3236315976" sldId="2982"/>
            <ac:picMk id="14" creationId="{093F5CB9-13A4-544A-C895-3C1E72FBF8D1}"/>
          </ac:picMkLst>
        </pc:picChg>
        <pc:picChg chg="add mod">
          <ac:chgData name="Patrick Boily" userId="4ace92db-0572-4382-889e-50f73e2bf144" providerId="ADAL" clId="{8716977B-3C1C-BC40-B5AC-C601C53EA7DA}" dt="2022-11-21T21:56:46.019" v="6396"/>
          <ac:picMkLst>
            <pc:docMk/>
            <pc:sldMk cId="3236315976" sldId="2982"/>
            <ac:picMk id="15" creationId="{7936C5AA-1739-FF6F-9806-8291B4557235}"/>
          </ac:picMkLst>
        </pc:picChg>
        <pc:picChg chg="add mod">
          <ac:chgData name="Patrick Boily" userId="4ace92db-0572-4382-889e-50f73e2bf144" providerId="ADAL" clId="{8716977B-3C1C-BC40-B5AC-C601C53EA7DA}" dt="2022-11-21T21:56:46.019" v="6396"/>
          <ac:picMkLst>
            <pc:docMk/>
            <pc:sldMk cId="3236315976" sldId="2982"/>
            <ac:picMk id="16" creationId="{5DD01E8A-B993-6FC9-042A-4059E7EB980B}"/>
          </ac:picMkLst>
        </pc:picChg>
        <pc:picChg chg="add mod">
          <ac:chgData name="Patrick Boily" userId="4ace92db-0572-4382-889e-50f73e2bf144" providerId="ADAL" clId="{8716977B-3C1C-BC40-B5AC-C601C53EA7DA}" dt="2022-11-21T21:56:46.019" v="6396"/>
          <ac:picMkLst>
            <pc:docMk/>
            <pc:sldMk cId="3236315976" sldId="2982"/>
            <ac:picMk id="24" creationId="{F4C75E0E-83A2-E20B-476A-8C8F6CADDA39}"/>
          </ac:picMkLst>
        </pc:picChg>
        <pc:picChg chg="add mod">
          <ac:chgData name="Patrick Boily" userId="4ace92db-0572-4382-889e-50f73e2bf144" providerId="ADAL" clId="{8716977B-3C1C-BC40-B5AC-C601C53EA7DA}" dt="2022-11-21T21:56:46.019" v="6396"/>
          <ac:picMkLst>
            <pc:docMk/>
            <pc:sldMk cId="3236315976" sldId="2982"/>
            <ac:picMk id="25" creationId="{4D83DFBF-F064-41E4-CF7F-995CFA0169AB}"/>
          </ac:picMkLst>
        </pc:picChg>
        <pc:picChg chg="add mod">
          <ac:chgData name="Patrick Boily" userId="4ace92db-0572-4382-889e-50f73e2bf144" providerId="ADAL" clId="{8716977B-3C1C-BC40-B5AC-C601C53EA7DA}" dt="2022-11-21T21:56:46.019" v="6396"/>
          <ac:picMkLst>
            <pc:docMk/>
            <pc:sldMk cId="3236315976" sldId="2982"/>
            <ac:picMk id="26" creationId="{182C0112-8081-D1D8-E7FE-4A13B2A3476B}"/>
          </ac:picMkLst>
        </pc:picChg>
        <pc:picChg chg="add mod">
          <ac:chgData name="Patrick Boily" userId="4ace92db-0572-4382-889e-50f73e2bf144" providerId="ADAL" clId="{8716977B-3C1C-BC40-B5AC-C601C53EA7DA}" dt="2022-11-21T21:56:46.019" v="6396"/>
          <ac:picMkLst>
            <pc:docMk/>
            <pc:sldMk cId="3236315976" sldId="2982"/>
            <ac:picMk id="31" creationId="{0D1E239E-736F-A5AE-3E67-2219CD4D46B2}"/>
          </ac:picMkLst>
        </pc:picChg>
        <pc:picChg chg="add mod">
          <ac:chgData name="Patrick Boily" userId="4ace92db-0572-4382-889e-50f73e2bf144" providerId="ADAL" clId="{8716977B-3C1C-BC40-B5AC-C601C53EA7DA}" dt="2022-11-21T21:56:46.019" v="6396"/>
          <ac:picMkLst>
            <pc:docMk/>
            <pc:sldMk cId="3236315976" sldId="2982"/>
            <ac:picMk id="32" creationId="{9B1F973D-EB92-53D6-ABD4-25B88C3666B1}"/>
          </ac:picMkLst>
        </pc:picChg>
        <pc:picChg chg="add mod">
          <ac:chgData name="Patrick Boily" userId="4ace92db-0572-4382-889e-50f73e2bf144" providerId="ADAL" clId="{8716977B-3C1C-BC40-B5AC-C601C53EA7DA}" dt="2022-11-21T21:56:46.019" v="6396"/>
          <ac:picMkLst>
            <pc:docMk/>
            <pc:sldMk cId="3236315976" sldId="2982"/>
            <ac:picMk id="33" creationId="{7F3D321E-0FF2-88C3-90E3-A91B9520D6B4}"/>
          </ac:picMkLst>
        </pc:picChg>
        <pc:picChg chg="add mod">
          <ac:chgData name="Patrick Boily" userId="4ace92db-0572-4382-889e-50f73e2bf144" providerId="ADAL" clId="{8716977B-3C1C-BC40-B5AC-C601C53EA7DA}" dt="2022-11-21T21:56:46.019" v="6396"/>
          <ac:picMkLst>
            <pc:docMk/>
            <pc:sldMk cId="3236315976" sldId="2982"/>
            <ac:picMk id="45" creationId="{DF4CEACC-0A90-CC91-B305-AE5AF86BF0BC}"/>
          </ac:picMkLst>
        </pc:picChg>
        <pc:picChg chg="mod">
          <ac:chgData name="Patrick Boily" userId="4ace92db-0572-4382-889e-50f73e2bf144" providerId="ADAL" clId="{8716977B-3C1C-BC40-B5AC-C601C53EA7DA}" dt="2022-11-21T21:56:46.019" v="6396"/>
          <ac:picMkLst>
            <pc:docMk/>
            <pc:sldMk cId="3236315976" sldId="2982"/>
            <ac:picMk id="62" creationId="{F8B1C883-9EAA-6963-67AF-B71765773F5E}"/>
          </ac:picMkLst>
        </pc:picChg>
        <pc:picChg chg="mod">
          <ac:chgData name="Patrick Boily" userId="4ace92db-0572-4382-889e-50f73e2bf144" providerId="ADAL" clId="{8716977B-3C1C-BC40-B5AC-C601C53EA7DA}" dt="2022-11-21T21:56:46.019" v="6396"/>
          <ac:picMkLst>
            <pc:docMk/>
            <pc:sldMk cId="3236315976" sldId="2982"/>
            <ac:picMk id="65" creationId="{D50F1D94-14EE-1093-7A6A-BEBD2E96E642}"/>
          </ac:picMkLst>
        </pc:picChg>
        <pc:picChg chg="mod">
          <ac:chgData name="Patrick Boily" userId="4ace92db-0572-4382-889e-50f73e2bf144" providerId="ADAL" clId="{8716977B-3C1C-BC40-B5AC-C601C53EA7DA}" dt="2022-11-21T21:56:46.019" v="6396"/>
          <ac:picMkLst>
            <pc:docMk/>
            <pc:sldMk cId="3236315976" sldId="2982"/>
            <ac:picMk id="68" creationId="{E850A4F7-5CB3-205D-2B08-4107E38A9069}"/>
          </ac:picMkLst>
        </pc:picChg>
        <pc:cxnChg chg="add mod">
          <ac:chgData name="Patrick Boily" userId="4ace92db-0572-4382-889e-50f73e2bf144" providerId="ADAL" clId="{8716977B-3C1C-BC40-B5AC-C601C53EA7DA}" dt="2022-11-21T21:56:46.019" v="6396"/>
          <ac:cxnSpMkLst>
            <pc:docMk/>
            <pc:sldMk cId="3236315976" sldId="2982"/>
            <ac:cxnSpMk id="17" creationId="{AA1B35A3-1812-9808-1A28-967C6D93CFEE}"/>
          </ac:cxnSpMkLst>
        </pc:cxnChg>
        <pc:cxnChg chg="add mod">
          <ac:chgData name="Patrick Boily" userId="4ace92db-0572-4382-889e-50f73e2bf144" providerId="ADAL" clId="{8716977B-3C1C-BC40-B5AC-C601C53EA7DA}" dt="2022-11-21T21:56:46.019" v="6396"/>
          <ac:cxnSpMkLst>
            <pc:docMk/>
            <pc:sldMk cId="3236315976" sldId="2982"/>
            <ac:cxnSpMk id="18" creationId="{50447609-2018-70EE-0D1E-9F87F06FB93C}"/>
          </ac:cxnSpMkLst>
        </pc:cxnChg>
        <pc:cxnChg chg="add mod">
          <ac:chgData name="Patrick Boily" userId="4ace92db-0572-4382-889e-50f73e2bf144" providerId="ADAL" clId="{8716977B-3C1C-BC40-B5AC-C601C53EA7DA}" dt="2022-11-21T21:56:46.019" v="6396"/>
          <ac:cxnSpMkLst>
            <pc:docMk/>
            <pc:sldMk cId="3236315976" sldId="2982"/>
            <ac:cxnSpMk id="19" creationId="{2BAB7A50-A761-DA19-F3AF-1AEFB2D7F0B3}"/>
          </ac:cxnSpMkLst>
        </pc:cxnChg>
        <pc:cxnChg chg="add mod">
          <ac:chgData name="Patrick Boily" userId="4ace92db-0572-4382-889e-50f73e2bf144" providerId="ADAL" clId="{8716977B-3C1C-BC40-B5AC-C601C53EA7DA}" dt="2022-11-21T21:56:46.019" v="6396"/>
          <ac:cxnSpMkLst>
            <pc:docMk/>
            <pc:sldMk cId="3236315976" sldId="2982"/>
            <ac:cxnSpMk id="20" creationId="{3CC34C33-FE87-6452-37B1-0ACBCD28A31D}"/>
          </ac:cxnSpMkLst>
        </pc:cxnChg>
        <pc:cxnChg chg="add mod">
          <ac:chgData name="Patrick Boily" userId="4ace92db-0572-4382-889e-50f73e2bf144" providerId="ADAL" clId="{8716977B-3C1C-BC40-B5AC-C601C53EA7DA}" dt="2022-11-21T21:56:46.019" v="6396"/>
          <ac:cxnSpMkLst>
            <pc:docMk/>
            <pc:sldMk cId="3236315976" sldId="2982"/>
            <ac:cxnSpMk id="21" creationId="{EAA1A30F-A737-2F8B-E89E-4B15959BF713}"/>
          </ac:cxnSpMkLst>
        </pc:cxnChg>
        <pc:cxnChg chg="add mod">
          <ac:chgData name="Patrick Boily" userId="4ace92db-0572-4382-889e-50f73e2bf144" providerId="ADAL" clId="{8716977B-3C1C-BC40-B5AC-C601C53EA7DA}" dt="2022-11-21T21:56:46.019" v="6396"/>
          <ac:cxnSpMkLst>
            <pc:docMk/>
            <pc:sldMk cId="3236315976" sldId="2982"/>
            <ac:cxnSpMk id="22" creationId="{C83BAE13-9714-CFD8-DD90-FF2ADF74B6B9}"/>
          </ac:cxnSpMkLst>
        </pc:cxnChg>
        <pc:cxnChg chg="add mod">
          <ac:chgData name="Patrick Boily" userId="4ace92db-0572-4382-889e-50f73e2bf144" providerId="ADAL" clId="{8716977B-3C1C-BC40-B5AC-C601C53EA7DA}" dt="2022-11-21T21:56:46.019" v="6396"/>
          <ac:cxnSpMkLst>
            <pc:docMk/>
            <pc:sldMk cId="3236315976" sldId="2982"/>
            <ac:cxnSpMk id="23" creationId="{83152AC6-E0E9-FEFD-663D-245DDF90EA7D}"/>
          </ac:cxnSpMkLst>
        </pc:cxnChg>
        <pc:cxnChg chg="add mod">
          <ac:chgData name="Patrick Boily" userId="4ace92db-0572-4382-889e-50f73e2bf144" providerId="ADAL" clId="{8716977B-3C1C-BC40-B5AC-C601C53EA7DA}" dt="2022-11-21T21:56:46.019" v="6396"/>
          <ac:cxnSpMkLst>
            <pc:docMk/>
            <pc:sldMk cId="3236315976" sldId="2982"/>
            <ac:cxnSpMk id="27" creationId="{C3F684BD-AFB2-EB69-DC68-BFB6C5B38AD3}"/>
          </ac:cxnSpMkLst>
        </pc:cxnChg>
        <pc:cxnChg chg="add mod">
          <ac:chgData name="Patrick Boily" userId="4ace92db-0572-4382-889e-50f73e2bf144" providerId="ADAL" clId="{8716977B-3C1C-BC40-B5AC-C601C53EA7DA}" dt="2022-11-21T21:56:46.019" v="6396"/>
          <ac:cxnSpMkLst>
            <pc:docMk/>
            <pc:sldMk cId="3236315976" sldId="2982"/>
            <ac:cxnSpMk id="28" creationId="{FF06F4CB-0958-BA8E-E860-A74CE3D37018}"/>
          </ac:cxnSpMkLst>
        </pc:cxnChg>
        <pc:cxnChg chg="add mod">
          <ac:chgData name="Patrick Boily" userId="4ace92db-0572-4382-889e-50f73e2bf144" providerId="ADAL" clId="{8716977B-3C1C-BC40-B5AC-C601C53EA7DA}" dt="2022-11-21T21:56:46.019" v="6396"/>
          <ac:cxnSpMkLst>
            <pc:docMk/>
            <pc:sldMk cId="3236315976" sldId="2982"/>
            <ac:cxnSpMk id="29" creationId="{321BCA81-2C52-7933-C415-DC69E54C8253}"/>
          </ac:cxnSpMkLst>
        </pc:cxnChg>
        <pc:cxnChg chg="add mod">
          <ac:chgData name="Patrick Boily" userId="4ace92db-0572-4382-889e-50f73e2bf144" providerId="ADAL" clId="{8716977B-3C1C-BC40-B5AC-C601C53EA7DA}" dt="2022-11-21T21:56:46.019" v="6396"/>
          <ac:cxnSpMkLst>
            <pc:docMk/>
            <pc:sldMk cId="3236315976" sldId="2982"/>
            <ac:cxnSpMk id="30" creationId="{623472B8-A5FD-F71A-4DF6-E5DDF24FA71E}"/>
          </ac:cxnSpMkLst>
        </pc:cxnChg>
        <pc:cxnChg chg="add mod">
          <ac:chgData name="Patrick Boily" userId="4ace92db-0572-4382-889e-50f73e2bf144" providerId="ADAL" clId="{8716977B-3C1C-BC40-B5AC-C601C53EA7DA}" dt="2022-11-21T21:56:46.019" v="6396"/>
          <ac:cxnSpMkLst>
            <pc:docMk/>
            <pc:sldMk cId="3236315976" sldId="2982"/>
            <ac:cxnSpMk id="34" creationId="{6792B61F-BC2D-4E44-A40F-9456036E26A3}"/>
          </ac:cxnSpMkLst>
        </pc:cxnChg>
        <pc:cxnChg chg="add mod">
          <ac:chgData name="Patrick Boily" userId="4ace92db-0572-4382-889e-50f73e2bf144" providerId="ADAL" clId="{8716977B-3C1C-BC40-B5AC-C601C53EA7DA}" dt="2022-11-21T21:56:46.019" v="6396"/>
          <ac:cxnSpMkLst>
            <pc:docMk/>
            <pc:sldMk cId="3236315976" sldId="2982"/>
            <ac:cxnSpMk id="35" creationId="{1A3F2985-1C27-AECA-F4C3-C8138174846D}"/>
          </ac:cxnSpMkLst>
        </pc:cxnChg>
        <pc:cxnChg chg="add mod">
          <ac:chgData name="Patrick Boily" userId="4ace92db-0572-4382-889e-50f73e2bf144" providerId="ADAL" clId="{8716977B-3C1C-BC40-B5AC-C601C53EA7DA}" dt="2022-11-21T21:56:46.019" v="6396"/>
          <ac:cxnSpMkLst>
            <pc:docMk/>
            <pc:sldMk cId="3236315976" sldId="2982"/>
            <ac:cxnSpMk id="36" creationId="{27E950EB-E8A1-B0DE-6FAA-ECE058F56FC9}"/>
          </ac:cxnSpMkLst>
        </pc:cxnChg>
        <pc:cxnChg chg="add mod">
          <ac:chgData name="Patrick Boily" userId="4ace92db-0572-4382-889e-50f73e2bf144" providerId="ADAL" clId="{8716977B-3C1C-BC40-B5AC-C601C53EA7DA}" dt="2022-11-21T21:56:46.019" v="6396"/>
          <ac:cxnSpMkLst>
            <pc:docMk/>
            <pc:sldMk cId="3236315976" sldId="2982"/>
            <ac:cxnSpMk id="37" creationId="{7A80D29A-1BF0-AABC-CB84-1475640790E0}"/>
          </ac:cxnSpMkLst>
        </pc:cxnChg>
        <pc:cxnChg chg="add mod">
          <ac:chgData name="Patrick Boily" userId="4ace92db-0572-4382-889e-50f73e2bf144" providerId="ADAL" clId="{8716977B-3C1C-BC40-B5AC-C601C53EA7DA}" dt="2022-11-21T21:56:46.019" v="6396"/>
          <ac:cxnSpMkLst>
            <pc:docMk/>
            <pc:sldMk cId="3236315976" sldId="2982"/>
            <ac:cxnSpMk id="38" creationId="{BDE512D4-D560-0079-C942-5D463BB9DA1B}"/>
          </ac:cxnSpMkLst>
        </pc:cxnChg>
        <pc:cxnChg chg="add mod">
          <ac:chgData name="Patrick Boily" userId="4ace92db-0572-4382-889e-50f73e2bf144" providerId="ADAL" clId="{8716977B-3C1C-BC40-B5AC-C601C53EA7DA}" dt="2022-11-21T21:56:46.019" v="6396"/>
          <ac:cxnSpMkLst>
            <pc:docMk/>
            <pc:sldMk cId="3236315976" sldId="2982"/>
            <ac:cxnSpMk id="39" creationId="{6EDEE28E-5141-0DEB-08B2-C2AA12653EF4}"/>
          </ac:cxnSpMkLst>
        </pc:cxnChg>
        <pc:cxnChg chg="add mod">
          <ac:chgData name="Patrick Boily" userId="4ace92db-0572-4382-889e-50f73e2bf144" providerId="ADAL" clId="{8716977B-3C1C-BC40-B5AC-C601C53EA7DA}" dt="2022-11-21T21:56:46.019" v="6396"/>
          <ac:cxnSpMkLst>
            <pc:docMk/>
            <pc:sldMk cId="3236315976" sldId="2982"/>
            <ac:cxnSpMk id="40" creationId="{1E2B7F4F-2F90-2189-E226-59D4AD028509}"/>
          </ac:cxnSpMkLst>
        </pc:cxnChg>
        <pc:cxnChg chg="add mod">
          <ac:chgData name="Patrick Boily" userId="4ace92db-0572-4382-889e-50f73e2bf144" providerId="ADAL" clId="{8716977B-3C1C-BC40-B5AC-C601C53EA7DA}" dt="2022-11-21T21:56:46.019" v="6396"/>
          <ac:cxnSpMkLst>
            <pc:docMk/>
            <pc:sldMk cId="3236315976" sldId="2982"/>
            <ac:cxnSpMk id="41" creationId="{DEAFC5B4-EC62-E6E0-DBA2-08D2B1439C52}"/>
          </ac:cxnSpMkLst>
        </pc:cxnChg>
        <pc:cxnChg chg="add mod">
          <ac:chgData name="Patrick Boily" userId="4ace92db-0572-4382-889e-50f73e2bf144" providerId="ADAL" clId="{8716977B-3C1C-BC40-B5AC-C601C53EA7DA}" dt="2022-11-21T21:56:46.019" v="6396"/>
          <ac:cxnSpMkLst>
            <pc:docMk/>
            <pc:sldMk cId="3236315976" sldId="2982"/>
            <ac:cxnSpMk id="42" creationId="{F5E799D7-9D38-FBD9-17F1-78E06CFC03A7}"/>
          </ac:cxnSpMkLst>
        </pc:cxnChg>
        <pc:cxnChg chg="add mod">
          <ac:chgData name="Patrick Boily" userId="4ace92db-0572-4382-889e-50f73e2bf144" providerId="ADAL" clId="{8716977B-3C1C-BC40-B5AC-C601C53EA7DA}" dt="2022-11-21T21:56:46.019" v="6396"/>
          <ac:cxnSpMkLst>
            <pc:docMk/>
            <pc:sldMk cId="3236315976" sldId="2982"/>
            <ac:cxnSpMk id="43" creationId="{05AD67B1-A7D3-BE8D-E032-CA9BEC4D8AD4}"/>
          </ac:cxnSpMkLst>
        </pc:cxnChg>
        <pc:cxnChg chg="add mod">
          <ac:chgData name="Patrick Boily" userId="4ace92db-0572-4382-889e-50f73e2bf144" providerId="ADAL" clId="{8716977B-3C1C-BC40-B5AC-C601C53EA7DA}" dt="2022-11-21T21:56:46.019" v="6396"/>
          <ac:cxnSpMkLst>
            <pc:docMk/>
            <pc:sldMk cId="3236315976" sldId="2982"/>
            <ac:cxnSpMk id="44" creationId="{2B91E110-1CC3-B090-745B-B0CB09733EE7}"/>
          </ac:cxnSpMkLst>
        </pc:cxnChg>
        <pc:cxnChg chg="add mod">
          <ac:chgData name="Patrick Boily" userId="4ace92db-0572-4382-889e-50f73e2bf144" providerId="ADAL" clId="{8716977B-3C1C-BC40-B5AC-C601C53EA7DA}" dt="2022-11-21T21:56:46.019" v="6396"/>
          <ac:cxnSpMkLst>
            <pc:docMk/>
            <pc:sldMk cId="3236315976" sldId="2982"/>
            <ac:cxnSpMk id="46" creationId="{388AAADB-D5CD-7CDC-1B2D-BBA32527C118}"/>
          </ac:cxnSpMkLst>
        </pc:cxnChg>
        <pc:cxnChg chg="add mod">
          <ac:chgData name="Patrick Boily" userId="4ace92db-0572-4382-889e-50f73e2bf144" providerId="ADAL" clId="{8716977B-3C1C-BC40-B5AC-C601C53EA7DA}" dt="2022-11-21T21:56:46.019" v="6396"/>
          <ac:cxnSpMkLst>
            <pc:docMk/>
            <pc:sldMk cId="3236315976" sldId="2982"/>
            <ac:cxnSpMk id="47" creationId="{9DD4860F-DADD-E1EB-7584-3C5A4FE19A4C}"/>
          </ac:cxnSpMkLst>
        </pc:cxnChg>
        <pc:cxnChg chg="add mod">
          <ac:chgData name="Patrick Boily" userId="4ace92db-0572-4382-889e-50f73e2bf144" providerId="ADAL" clId="{8716977B-3C1C-BC40-B5AC-C601C53EA7DA}" dt="2022-11-21T21:56:46.019" v="6396"/>
          <ac:cxnSpMkLst>
            <pc:docMk/>
            <pc:sldMk cId="3236315976" sldId="2982"/>
            <ac:cxnSpMk id="48" creationId="{944F9201-90F4-AFF9-2122-BC4CCAC939D0}"/>
          </ac:cxnSpMkLst>
        </pc:cxnChg>
        <pc:cxnChg chg="add mod">
          <ac:chgData name="Patrick Boily" userId="4ace92db-0572-4382-889e-50f73e2bf144" providerId="ADAL" clId="{8716977B-3C1C-BC40-B5AC-C601C53EA7DA}" dt="2022-11-21T21:56:46.019" v="6396"/>
          <ac:cxnSpMkLst>
            <pc:docMk/>
            <pc:sldMk cId="3236315976" sldId="2982"/>
            <ac:cxnSpMk id="49" creationId="{E71C840B-862C-5F97-8511-AE5BF5B6321F}"/>
          </ac:cxnSpMkLst>
        </pc:cxnChg>
        <pc:cxnChg chg="add mod">
          <ac:chgData name="Patrick Boily" userId="4ace92db-0572-4382-889e-50f73e2bf144" providerId="ADAL" clId="{8716977B-3C1C-BC40-B5AC-C601C53EA7DA}" dt="2022-11-21T21:56:46.019" v="6396"/>
          <ac:cxnSpMkLst>
            <pc:docMk/>
            <pc:sldMk cId="3236315976" sldId="2982"/>
            <ac:cxnSpMk id="50" creationId="{E59FFF84-0D33-9D06-E355-DD419CBCA03F}"/>
          </ac:cxnSpMkLst>
        </pc:cxnChg>
      </pc:sldChg>
      <pc:sldChg chg="modSp add mod">
        <pc:chgData name="Patrick Boily" userId="4ace92db-0572-4382-889e-50f73e2bf144" providerId="ADAL" clId="{8716977B-3C1C-BC40-B5AC-C601C53EA7DA}" dt="2022-11-21T21:59:05.768" v="6463" actId="113"/>
        <pc:sldMkLst>
          <pc:docMk/>
          <pc:sldMk cId="724133768" sldId="2983"/>
        </pc:sldMkLst>
        <pc:spChg chg="mod">
          <ac:chgData name="Patrick Boily" userId="4ace92db-0572-4382-889e-50f73e2bf144" providerId="ADAL" clId="{8716977B-3C1C-BC40-B5AC-C601C53EA7DA}" dt="2022-11-21T21:58:23.884" v="6439" actId="20577"/>
          <ac:spMkLst>
            <pc:docMk/>
            <pc:sldMk cId="724133768" sldId="2983"/>
            <ac:spMk id="2" creationId="{C9B165E7-9B1C-6ACB-1645-E8ECAE8F53E3}"/>
          </ac:spMkLst>
        </pc:spChg>
        <pc:spChg chg="mod">
          <ac:chgData name="Patrick Boily" userId="4ace92db-0572-4382-889e-50f73e2bf144" providerId="ADAL" clId="{8716977B-3C1C-BC40-B5AC-C601C53EA7DA}" dt="2022-11-21T21:59:05.768" v="6463" actId="113"/>
          <ac:spMkLst>
            <pc:docMk/>
            <pc:sldMk cId="724133768" sldId="2983"/>
            <ac:spMk id="3" creationId="{3BAC2711-C899-5E4A-DED7-1D901BD387E9}"/>
          </ac:spMkLst>
        </pc:spChg>
      </pc:sldChg>
      <pc:sldChg chg="modSp add mod">
        <pc:chgData name="Patrick Boily" userId="4ace92db-0572-4382-889e-50f73e2bf144" providerId="ADAL" clId="{8716977B-3C1C-BC40-B5AC-C601C53EA7DA}" dt="2022-11-21T22:12:38.298" v="6698" actId="113"/>
        <pc:sldMkLst>
          <pc:docMk/>
          <pc:sldMk cId="662708529" sldId="2984"/>
        </pc:sldMkLst>
        <pc:spChg chg="mod">
          <ac:chgData name="Patrick Boily" userId="4ace92db-0572-4382-889e-50f73e2bf144" providerId="ADAL" clId="{8716977B-3C1C-BC40-B5AC-C601C53EA7DA}" dt="2022-11-21T21:59:42.653" v="6473" actId="20577"/>
          <ac:spMkLst>
            <pc:docMk/>
            <pc:sldMk cId="662708529" sldId="2984"/>
            <ac:spMk id="2" creationId="{C9B165E7-9B1C-6ACB-1645-E8ECAE8F53E3}"/>
          </ac:spMkLst>
        </pc:spChg>
        <pc:spChg chg="mod">
          <ac:chgData name="Patrick Boily" userId="4ace92db-0572-4382-889e-50f73e2bf144" providerId="ADAL" clId="{8716977B-3C1C-BC40-B5AC-C601C53EA7DA}" dt="2022-11-21T22:12:38.298" v="6698" actId="113"/>
          <ac:spMkLst>
            <pc:docMk/>
            <pc:sldMk cId="662708529" sldId="2984"/>
            <ac:spMk id="3" creationId="{3BAC2711-C899-5E4A-DED7-1D901BD387E9}"/>
          </ac:spMkLst>
        </pc:spChg>
      </pc:sldChg>
    </pc:docChg>
  </pc:docChgLst>
  <pc:docChgLst>
    <pc:chgData name="Patrick Boily" userId="4ace92db-0572-4382-889e-50f73e2bf144" providerId="ADAL" clId="{9F552B96-E6DC-8F44-8E7D-34A3208839B5}"/>
    <pc:docChg chg="undo custSel modSld">
      <pc:chgData name="Patrick Boily" userId="4ace92db-0572-4382-889e-50f73e2bf144" providerId="ADAL" clId="{9F552B96-E6DC-8F44-8E7D-34A3208839B5}" dt="2022-10-05T00:01:22.897" v="1" actId="478"/>
      <pc:docMkLst>
        <pc:docMk/>
      </pc:docMkLst>
      <pc:sldChg chg="addSp delSp modSp mod">
        <pc:chgData name="Patrick Boily" userId="4ace92db-0572-4382-889e-50f73e2bf144" providerId="ADAL" clId="{9F552B96-E6DC-8F44-8E7D-34A3208839B5}" dt="2022-10-05T00:01:22.897" v="1" actId="478"/>
        <pc:sldMkLst>
          <pc:docMk/>
          <pc:sldMk cId="2184285351" sldId="256"/>
        </pc:sldMkLst>
        <pc:spChg chg="add del">
          <ac:chgData name="Patrick Boily" userId="4ace92db-0572-4382-889e-50f73e2bf144" providerId="ADAL" clId="{9F552B96-E6DC-8F44-8E7D-34A3208839B5}" dt="2022-10-05T00:01:22.897" v="1" actId="478"/>
          <ac:spMkLst>
            <pc:docMk/>
            <pc:sldMk cId="2184285351" sldId="256"/>
            <ac:spMk id="2" creationId="{B9C3832C-BCDA-E3C3-CB00-3F27D7C5CA6A}"/>
          </ac:spMkLst>
        </pc:spChg>
        <pc:spChg chg="add del mod">
          <ac:chgData name="Patrick Boily" userId="4ace92db-0572-4382-889e-50f73e2bf144" providerId="ADAL" clId="{9F552B96-E6DC-8F44-8E7D-34A3208839B5}" dt="2022-10-05T00:01:22.897" v="1" actId="478"/>
          <ac:spMkLst>
            <pc:docMk/>
            <pc:sldMk cId="2184285351" sldId="256"/>
            <ac:spMk id="6" creationId="{161BF8CC-D952-75A8-105D-5E7F04564B29}"/>
          </ac:spMkLst>
        </pc:spChg>
      </pc:sldChg>
    </pc:docChg>
  </pc:docChgLst>
  <pc:docChgLst>
    <pc:chgData name="Patrick Boily" userId="4ace92db-0572-4382-889e-50f73e2bf144" providerId="ADAL" clId="{C7FE1A34-6EDE-584A-8D8B-E973AE1EF414}"/>
    <pc:docChg chg="custSel addSld delSld modSld sldOrd addSection delSection modSection">
      <pc:chgData name="Patrick Boily" userId="4ace92db-0572-4382-889e-50f73e2bf144" providerId="ADAL" clId="{C7FE1A34-6EDE-584A-8D8B-E973AE1EF414}" dt="2022-08-18T03:37:27.079" v="186" actId="207"/>
      <pc:docMkLst>
        <pc:docMk/>
      </pc:docMkLst>
      <pc:sldChg chg="addSp modSp">
        <pc:chgData name="Patrick Boily" userId="4ace92db-0572-4382-889e-50f73e2bf144" providerId="ADAL" clId="{C7FE1A34-6EDE-584A-8D8B-E973AE1EF414}" dt="2022-08-17T02:41:37.398" v="75"/>
        <pc:sldMkLst>
          <pc:docMk/>
          <pc:sldMk cId="1385873416" sldId="266"/>
        </pc:sldMkLst>
        <pc:spChg chg="add mod">
          <ac:chgData name="Patrick Boily" userId="4ace92db-0572-4382-889e-50f73e2bf144" providerId="ADAL" clId="{C7FE1A34-6EDE-584A-8D8B-E973AE1EF414}" dt="2022-08-17T02:41:37.398" v="75"/>
          <ac:spMkLst>
            <pc:docMk/>
            <pc:sldMk cId="1385873416" sldId="266"/>
            <ac:spMk id="4" creationId="{DC9129E5-E75D-01D2-8BA8-73B21C32624E}"/>
          </ac:spMkLst>
        </pc:spChg>
        <pc:spChg chg="add mod">
          <ac:chgData name="Patrick Boily" userId="4ace92db-0572-4382-889e-50f73e2bf144" providerId="ADAL" clId="{C7FE1A34-6EDE-584A-8D8B-E973AE1EF414}" dt="2022-08-17T02:41:37.398" v="75"/>
          <ac:spMkLst>
            <pc:docMk/>
            <pc:sldMk cId="1385873416" sldId="266"/>
            <ac:spMk id="6" creationId="{FEB2EDCD-6CFF-3A0D-0E6A-83A90C831C4F}"/>
          </ac:spMkLst>
        </pc:spChg>
      </pc:sldChg>
      <pc:sldChg chg="addSp delSp modSp mod">
        <pc:chgData name="Patrick Boily" userId="4ace92db-0572-4382-889e-50f73e2bf144" providerId="ADAL" clId="{C7FE1A34-6EDE-584A-8D8B-E973AE1EF414}" dt="2022-08-17T02:51:11.293" v="146" actId="207"/>
        <pc:sldMkLst>
          <pc:docMk/>
          <pc:sldMk cId="3239307541" sldId="268"/>
        </pc:sldMkLst>
        <pc:spChg chg="del">
          <ac:chgData name="Patrick Boily" userId="4ace92db-0572-4382-889e-50f73e2bf144" providerId="ADAL" clId="{C7FE1A34-6EDE-584A-8D8B-E973AE1EF414}" dt="2022-08-17T02:50:09.124" v="140" actId="478"/>
          <ac:spMkLst>
            <pc:docMk/>
            <pc:sldMk cId="3239307541" sldId="268"/>
            <ac:spMk id="9" creationId="{6DC32D6E-25CC-5061-3EAB-1D64C1B1A2B6}"/>
          </ac:spMkLst>
        </pc:spChg>
        <pc:spChg chg="mod">
          <ac:chgData name="Patrick Boily" userId="4ace92db-0572-4382-889e-50f73e2bf144" providerId="ADAL" clId="{C7FE1A34-6EDE-584A-8D8B-E973AE1EF414}" dt="2022-08-17T02:51:11.293" v="146" actId="207"/>
          <ac:spMkLst>
            <pc:docMk/>
            <pc:sldMk cId="3239307541" sldId="268"/>
            <ac:spMk id="10" creationId="{D495CB66-C4FC-80CB-75FB-1DAAD3DD85E4}"/>
          </ac:spMkLst>
        </pc:spChg>
        <pc:spChg chg="del">
          <ac:chgData name="Patrick Boily" userId="4ace92db-0572-4382-889e-50f73e2bf144" providerId="ADAL" clId="{C7FE1A34-6EDE-584A-8D8B-E973AE1EF414}" dt="2022-08-17T02:50:06.972" v="139" actId="478"/>
          <ac:spMkLst>
            <pc:docMk/>
            <pc:sldMk cId="3239307541" sldId="268"/>
            <ac:spMk id="13" creationId="{78291353-E29E-B466-97A6-AE3B9F404648}"/>
          </ac:spMkLst>
        </pc:spChg>
        <pc:spChg chg="mod">
          <ac:chgData name="Patrick Boily" userId="4ace92db-0572-4382-889e-50f73e2bf144" providerId="ADAL" clId="{C7FE1A34-6EDE-584A-8D8B-E973AE1EF414}" dt="2022-08-17T02:50:49.196" v="145" actId="14100"/>
          <ac:spMkLst>
            <pc:docMk/>
            <pc:sldMk cId="3239307541" sldId="268"/>
            <ac:spMk id="16" creationId="{B526C9B1-7835-6362-402A-CD32AD72854B}"/>
          </ac:spMkLst>
        </pc:spChg>
        <pc:spChg chg="mod">
          <ac:chgData name="Patrick Boily" userId="4ace92db-0572-4382-889e-50f73e2bf144" providerId="ADAL" clId="{C7FE1A34-6EDE-584A-8D8B-E973AE1EF414}" dt="2022-08-17T02:50:27.094" v="143" actId="12789"/>
          <ac:spMkLst>
            <pc:docMk/>
            <pc:sldMk cId="3239307541" sldId="268"/>
            <ac:spMk id="17" creationId="{99212FF4-05CD-71EE-0CAE-EC94201F68B2}"/>
          </ac:spMkLst>
        </pc:spChg>
        <pc:grpChg chg="add mod">
          <ac:chgData name="Patrick Boily" userId="4ace92db-0572-4382-889e-50f73e2bf144" providerId="ADAL" clId="{C7FE1A34-6EDE-584A-8D8B-E973AE1EF414}" dt="2022-08-17T02:50:15.216" v="142" actId="1076"/>
          <ac:grpSpMkLst>
            <pc:docMk/>
            <pc:sldMk cId="3239307541" sldId="268"/>
            <ac:grpSpMk id="15" creationId="{5C85B765-9410-1A62-74B9-9A05F72636CD}"/>
          </ac:grpSpMkLst>
        </pc:grpChg>
      </pc:sldChg>
      <pc:sldChg chg="addSp modSp">
        <pc:chgData name="Patrick Boily" userId="4ace92db-0572-4382-889e-50f73e2bf144" providerId="ADAL" clId="{C7FE1A34-6EDE-584A-8D8B-E973AE1EF414}" dt="2022-08-17T02:49:08.915" v="123"/>
        <pc:sldMkLst>
          <pc:docMk/>
          <pc:sldMk cId="3675571403" sldId="2368"/>
        </pc:sldMkLst>
        <pc:spChg chg="mod">
          <ac:chgData name="Patrick Boily" userId="4ace92db-0572-4382-889e-50f73e2bf144" providerId="ADAL" clId="{C7FE1A34-6EDE-584A-8D8B-E973AE1EF414}" dt="2022-08-17T02:49:08.915" v="123"/>
          <ac:spMkLst>
            <pc:docMk/>
            <pc:sldMk cId="3675571403" sldId="2368"/>
            <ac:spMk id="6" creationId="{E30D7D3E-D798-7F7C-6F2A-6F56DF7A02DD}"/>
          </ac:spMkLst>
        </pc:spChg>
        <pc:spChg chg="mod">
          <ac:chgData name="Patrick Boily" userId="4ace92db-0572-4382-889e-50f73e2bf144" providerId="ADAL" clId="{C7FE1A34-6EDE-584A-8D8B-E973AE1EF414}" dt="2022-08-17T02:49:08.915" v="123"/>
          <ac:spMkLst>
            <pc:docMk/>
            <pc:sldMk cId="3675571403" sldId="2368"/>
            <ac:spMk id="7" creationId="{53F9099F-E2AF-9493-9AF0-95C7E3554E59}"/>
          </ac:spMkLst>
        </pc:spChg>
        <pc:grpChg chg="add mod">
          <ac:chgData name="Patrick Boily" userId="4ace92db-0572-4382-889e-50f73e2bf144" providerId="ADAL" clId="{C7FE1A34-6EDE-584A-8D8B-E973AE1EF414}" dt="2022-08-17T02:49:08.915" v="123"/>
          <ac:grpSpMkLst>
            <pc:docMk/>
            <pc:sldMk cId="3675571403" sldId="2368"/>
            <ac:grpSpMk id="4" creationId="{79111240-83E1-BAA8-8E49-957AFE64B3D7}"/>
          </ac:grpSpMkLst>
        </pc:grpChg>
      </pc:sldChg>
      <pc:sldChg chg="modSp mod">
        <pc:chgData name="Patrick Boily" userId="4ace92db-0572-4382-889e-50f73e2bf144" providerId="ADAL" clId="{C7FE1A34-6EDE-584A-8D8B-E973AE1EF414}" dt="2022-08-17T02:35:18.811" v="29" actId="20577"/>
        <pc:sldMkLst>
          <pc:docMk/>
          <pc:sldMk cId="1818392787" sldId="2369"/>
        </pc:sldMkLst>
        <pc:spChg chg="mod">
          <ac:chgData name="Patrick Boily" userId="4ace92db-0572-4382-889e-50f73e2bf144" providerId="ADAL" clId="{C7FE1A34-6EDE-584A-8D8B-E973AE1EF414}" dt="2022-08-17T02:35:18.811" v="29" actId="20577"/>
          <ac:spMkLst>
            <pc:docMk/>
            <pc:sldMk cId="1818392787" sldId="2369"/>
            <ac:spMk id="2" creationId="{88AE57F3-5CE0-794B-F999-1B9BEE9DA6D5}"/>
          </ac:spMkLst>
        </pc:spChg>
      </pc:sldChg>
      <pc:sldChg chg="del">
        <pc:chgData name="Patrick Boily" userId="4ace92db-0572-4382-889e-50f73e2bf144" providerId="ADAL" clId="{C7FE1A34-6EDE-584A-8D8B-E973AE1EF414}" dt="2022-08-17T02:35:33.519" v="31" actId="2696"/>
        <pc:sldMkLst>
          <pc:docMk/>
          <pc:sldMk cId="3986150395" sldId="2370"/>
        </pc:sldMkLst>
      </pc:sldChg>
      <pc:sldChg chg="addSp delSp modSp mod">
        <pc:chgData name="Patrick Boily" userId="4ace92db-0572-4382-889e-50f73e2bf144" providerId="ADAL" clId="{C7FE1A34-6EDE-584A-8D8B-E973AE1EF414}" dt="2022-08-17T02:42:49.035" v="91"/>
        <pc:sldMkLst>
          <pc:docMk/>
          <pc:sldMk cId="1336407967" sldId="2372"/>
        </pc:sldMkLst>
        <pc:spChg chg="mod">
          <ac:chgData name="Patrick Boily" userId="4ace92db-0572-4382-889e-50f73e2bf144" providerId="ADAL" clId="{C7FE1A34-6EDE-584A-8D8B-E973AE1EF414}" dt="2022-08-17T02:39:54.710" v="60"/>
          <ac:spMkLst>
            <pc:docMk/>
            <pc:sldMk cId="1336407967" sldId="2372"/>
            <ac:spMk id="6" creationId="{92B205D6-2325-15CE-ABBB-9CFE5A45A05C}"/>
          </ac:spMkLst>
        </pc:spChg>
        <pc:spChg chg="mod">
          <ac:chgData name="Patrick Boily" userId="4ace92db-0572-4382-889e-50f73e2bf144" providerId="ADAL" clId="{C7FE1A34-6EDE-584A-8D8B-E973AE1EF414}" dt="2022-08-17T02:39:54.710" v="60"/>
          <ac:spMkLst>
            <pc:docMk/>
            <pc:sldMk cId="1336407967" sldId="2372"/>
            <ac:spMk id="7" creationId="{68CA33F4-85DB-3CCA-526E-7E6625B42AA8}"/>
          </ac:spMkLst>
        </pc:spChg>
        <pc:spChg chg="add mod">
          <ac:chgData name="Patrick Boily" userId="4ace92db-0572-4382-889e-50f73e2bf144" providerId="ADAL" clId="{C7FE1A34-6EDE-584A-8D8B-E973AE1EF414}" dt="2022-08-17T02:42:49.035" v="91"/>
          <ac:spMkLst>
            <pc:docMk/>
            <pc:sldMk cId="1336407967" sldId="2372"/>
            <ac:spMk id="8" creationId="{B27C69F6-0609-2C00-A8A3-5F6A2DE6B8EA}"/>
          </ac:spMkLst>
        </pc:spChg>
        <pc:spChg chg="add mod">
          <ac:chgData name="Patrick Boily" userId="4ace92db-0572-4382-889e-50f73e2bf144" providerId="ADAL" clId="{C7FE1A34-6EDE-584A-8D8B-E973AE1EF414}" dt="2022-08-17T02:42:49.035" v="91"/>
          <ac:spMkLst>
            <pc:docMk/>
            <pc:sldMk cId="1336407967" sldId="2372"/>
            <ac:spMk id="9" creationId="{60842A60-64BE-FD46-3ADA-3236929F9149}"/>
          </ac:spMkLst>
        </pc:spChg>
        <pc:grpChg chg="add del mod">
          <ac:chgData name="Patrick Boily" userId="4ace92db-0572-4382-889e-50f73e2bf144" providerId="ADAL" clId="{C7FE1A34-6EDE-584A-8D8B-E973AE1EF414}" dt="2022-08-17T02:42:48.744" v="90" actId="478"/>
          <ac:grpSpMkLst>
            <pc:docMk/>
            <pc:sldMk cId="1336407967" sldId="2372"/>
            <ac:grpSpMk id="4" creationId="{96AC936E-5790-51BB-E05B-BF1F046D16FB}"/>
          </ac:grpSpMkLst>
        </pc:grpChg>
      </pc:sldChg>
      <pc:sldChg chg="addSp modSp">
        <pc:chgData name="Patrick Boily" userId="4ace92db-0572-4382-889e-50f73e2bf144" providerId="ADAL" clId="{C7FE1A34-6EDE-584A-8D8B-E973AE1EF414}" dt="2022-08-17T02:38:49.168" v="45"/>
        <pc:sldMkLst>
          <pc:docMk/>
          <pc:sldMk cId="1273185838" sldId="2373"/>
        </pc:sldMkLst>
        <pc:spChg chg="add mod">
          <ac:chgData name="Patrick Boily" userId="4ace92db-0572-4382-889e-50f73e2bf144" providerId="ADAL" clId="{C7FE1A34-6EDE-584A-8D8B-E973AE1EF414}" dt="2022-08-17T02:38:49.168" v="45"/>
          <ac:spMkLst>
            <pc:docMk/>
            <pc:sldMk cId="1273185838" sldId="2373"/>
            <ac:spMk id="4" creationId="{9AEE045F-FBA3-394C-9425-3B2DE19EBBB1}"/>
          </ac:spMkLst>
        </pc:spChg>
        <pc:spChg chg="add mod">
          <ac:chgData name="Patrick Boily" userId="4ace92db-0572-4382-889e-50f73e2bf144" providerId="ADAL" clId="{C7FE1A34-6EDE-584A-8D8B-E973AE1EF414}" dt="2022-08-17T02:38:49.168" v="45"/>
          <ac:spMkLst>
            <pc:docMk/>
            <pc:sldMk cId="1273185838" sldId="2373"/>
            <ac:spMk id="6" creationId="{4F2C5C43-0451-D677-A88A-6BE50FF604D3}"/>
          </ac:spMkLst>
        </pc:spChg>
      </pc:sldChg>
      <pc:sldChg chg="addSp modSp">
        <pc:chgData name="Patrick Boily" userId="4ace92db-0572-4382-889e-50f73e2bf144" providerId="ADAL" clId="{C7FE1A34-6EDE-584A-8D8B-E973AE1EF414}" dt="2022-08-17T02:41:39.244" v="76"/>
        <pc:sldMkLst>
          <pc:docMk/>
          <pc:sldMk cId="1763626907" sldId="2374"/>
        </pc:sldMkLst>
        <pc:spChg chg="add mod">
          <ac:chgData name="Patrick Boily" userId="4ace92db-0572-4382-889e-50f73e2bf144" providerId="ADAL" clId="{C7FE1A34-6EDE-584A-8D8B-E973AE1EF414}" dt="2022-08-17T02:41:39.244" v="76"/>
          <ac:spMkLst>
            <pc:docMk/>
            <pc:sldMk cId="1763626907" sldId="2374"/>
            <ac:spMk id="3" creationId="{296E2703-DBDE-44D6-9BB9-30F1039D8E99}"/>
          </ac:spMkLst>
        </pc:spChg>
        <pc:spChg chg="add mod">
          <ac:chgData name="Patrick Boily" userId="4ace92db-0572-4382-889e-50f73e2bf144" providerId="ADAL" clId="{C7FE1A34-6EDE-584A-8D8B-E973AE1EF414}" dt="2022-08-17T02:41:39.244" v="76"/>
          <ac:spMkLst>
            <pc:docMk/>
            <pc:sldMk cId="1763626907" sldId="2374"/>
            <ac:spMk id="7" creationId="{379317A1-1AAD-1BD7-E17E-A4A68372C6A4}"/>
          </ac:spMkLst>
        </pc:spChg>
      </pc:sldChg>
      <pc:sldChg chg="addSp modSp">
        <pc:chgData name="Patrick Boily" userId="4ace92db-0572-4382-889e-50f73e2bf144" providerId="ADAL" clId="{C7FE1A34-6EDE-584A-8D8B-E973AE1EF414}" dt="2022-08-17T02:41:45.671" v="80"/>
        <pc:sldMkLst>
          <pc:docMk/>
          <pc:sldMk cId="4146803144" sldId="2375"/>
        </pc:sldMkLst>
        <pc:spChg chg="add mod">
          <ac:chgData name="Patrick Boily" userId="4ace92db-0572-4382-889e-50f73e2bf144" providerId="ADAL" clId="{C7FE1A34-6EDE-584A-8D8B-E973AE1EF414}" dt="2022-08-17T02:41:45.671" v="80"/>
          <ac:spMkLst>
            <pc:docMk/>
            <pc:sldMk cId="4146803144" sldId="2375"/>
            <ac:spMk id="3" creationId="{B9C4FC77-18F1-5B54-4B24-930F32E0E3D0}"/>
          </ac:spMkLst>
        </pc:spChg>
        <pc:spChg chg="add mod">
          <ac:chgData name="Patrick Boily" userId="4ace92db-0572-4382-889e-50f73e2bf144" providerId="ADAL" clId="{C7FE1A34-6EDE-584A-8D8B-E973AE1EF414}" dt="2022-08-17T02:41:45.671" v="80"/>
          <ac:spMkLst>
            <pc:docMk/>
            <pc:sldMk cId="4146803144" sldId="2375"/>
            <ac:spMk id="7" creationId="{E4B5E52D-8540-8EFB-7539-533E70765003}"/>
          </ac:spMkLst>
        </pc:spChg>
      </pc:sldChg>
      <pc:sldChg chg="addSp modSp">
        <pc:chgData name="Patrick Boily" userId="4ace92db-0572-4382-889e-50f73e2bf144" providerId="ADAL" clId="{C7FE1A34-6EDE-584A-8D8B-E973AE1EF414}" dt="2022-08-17T02:41:52.956" v="84"/>
        <pc:sldMkLst>
          <pc:docMk/>
          <pc:sldMk cId="3126741530" sldId="2376"/>
        </pc:sldMkLst>
        <pc:spChg chg="add mod">
          <ac:chgData name="Patrick Boily" userId="4ace92db-0572-4382-889e-50f73e2bf144" providerId="ADAL" clId="{C7FE1A34-6EDE-584A-8D8B-E973AE1EF414}" dt="2022-08-17T02:41:52.956" v="84"/>
          <ac:spMkLst>
            <pc:docMk/>
            <pc:sldMk cId="3126741530" sldId="2376"/>
            <ac:spMk id="3" creationId="{8FCB8E93-22A3-6B97-142A-58D5EF315A78}"/>
          </ac:spMkLst>
        </pc:spChg>
        <pc:spChg chg="add mod">
          <ac:chgData name="Patrick Boily" userId="4ace92db-0572-4382-889e-50f73e2bf144" providerId="ADAL" clId="{C7FE1A34-6EDE-584A-8D8B-E973AE1EF414}" dt="2022-08-17T02:41:52.956" v="84"/>
          <ac:spMkLst>
            <pc:docMk/>
            <pc:sldMk cId="3126741530" sldId="2376"/>
            <ac:spMk id="7" creationId="{6C4B148E-C82E-4A0A-6D61-70C85617A5DB}"/>
          </ac:spMkLst>
        </pc:spChg>
      </pc:sldChg>
      <pc:sldChg chg="addSp modSp">
        <pc:chgData name="Patrick Boily" userId="4ace92db-0572-4382-889e-50f73e2bf144" providerId="ADAL" clId="{C7FE1A34-6EDE-584A-8D8B-E973AE1EF414}" dt="2022-08-17T02:41:59.388" v="88"/>
        <pc:sldMkLst>
          <pc:docMk/>
          <pc:sldMk cId="3718599088" sldId="2377"/>
        </pc:sldMkLst>
        <pc:spChg chg="add mod">
          <ac:chgData name="Patrick Boily" userId="4ace92db-0572-4382-889e-50f73e2bf144" providerId="ADAL" clId="{C7FE1A34-6EDE-584A-8D8B-E973AE1EF414}" dt="2022-08-17T02:41:59.388" v="88"/>
          <ac:spMkLst>
            <pc:docMk/>
            <pc:sldMk cId="3718599088" sldId="2377"/>
            <ac:spMk id="3" creationId="{822F6856-A3DB-454D-B07B-F0C09F0ECEF5}"/>
          </ac:spMkLst>
        </pc:spChg>
        <pc:spChg chg="add mod">
          <ac:chgData name="Patrick Boily" userId="4ace92db-0572-4382-889e-50f73e2bf144" providerId="ADAL" clId="{C7FE1A34-6EDE-584A-8D8B-E973AE1EF414}" dt="2022-08-17T02:41:59.388" v="88"/>
          <ac:spMkLst>
            <pc:docMk/>
            <pc:sldMk cId="3718599088" sldId="2377"/>
            <ac:spMk id="6" creationId="{878AC340-CBA1-9FAC-B140-440583351BAD}"/>
          </ac:spMkLst>
        </pc:spChg>
      </pc:sldChg>
      <pc:sldChg chg="addSp delSp modSp mod">
        <pc:chgData name="Patrick Boily" userId="4ace92db-0572-4382-889e-50f73e2bf144" providerId="ADAL" clId="{C7FE1A34-6EDE-584A-8D8B-E973AE1EF414}" dt="2022-08-17T02:43:04.994" v="96"/>
        <pc:sldMkLst>
          <pc:docMk/>
          <pc:sldMk cId="4129159838" sldId="2378"/>
        </pc:sldMkLst>
        <pc:spChg chg="mod">
          <ac:chgData name="Patrick Boily" userId="4ace92db-0572-4382-889e-50f73e2bf144" providerId="ADAL" clId="{C7FE1A34-6EDE-584A-8D8B-E973AE1EF414}" dt="2022-08-17T02:39:56.341" v="61"/>
          <ac:spMkLst>
            <pc:docMk/>
            <pc:sldMk cId="4129159838" sldId="2378"/>
            <ac:spMk id="7" creationId="{ED84E963-5740-2046-4355-4AEE01065C82}"/>
          </ac:spMkLst>
        </pc:spChg>
        <pc:spChg chg="mod">
          <ac:chgData name="Patrick Boily" userId="4ace92db-0572-4382-889e-50f73e2bf144" providerId="ADAL" clId="{C7FE1A34-6EDE-584A-8D8B-E973AE1EF414}" dt="2022-08-17T02:39:56.341" v="61"/>
          <ac:spMkLst>
            <pc:docMk/>
            <pc:sldMk cId="4129159838" sldId="2378"/>
            <ac:spMk id="8" creationId="{14C31DB4-A26C-ED3F-5DB7-DF0323BD2FC8}"/>
          </ac:spMkLst>
        </pc:spChg>
        <pc:spChg chg="add del mod">
          <ac:chgData name="Patrick Boily" userId="4ace92db-0572-4382-889e-50f73e2bf144" providerId="ADAL" clId="{C7FE1A34-6EDE-584A-8D8B-E973AE1EF414}" dt="2022-08-17T02:43:02.042" v="94"/>
          <ac:spMkLst>
            <pc:docMk/>
            <pc:sldMk cId="4129159838" sldId="2378"/>
            <ac:spMk id="9" creationId="{37688B69-265B-74AE-C0C0-F5FC6F44DCA3}"/>
          </ac:spMkLst>
        </pc:spChg>
        <pc:spChg chg="add mod">
          <ac:chgData name="Patrick Boily" userId="4ace92db-0572-4382-889e-50f73e2bf144" providerId="ADAL" clId="{C7FE1A34-6EDE-584A-8D8B-E973AE1EF414}" dt="2022-08-17T02:43:04.994" v="96"/>
          <ac:spMkLst>
            <pc:docMk/>
            <pc:sldMk cId="4129159838" sldId="2378"/>
            <ac:spMk id="11" creationId="{4690D655-7651-58C5-277B-2A9D7986447D}"/>
          </ac:spMkLst>
        </pc:spChg>
        <pc:spChg chg="add mod">
          <ac:chgData name="Patrick Boily" userId="4ace92db-0572-4382-889e-50f73e2bf144" providerId="ADAL" clId="{C7FE1A34-6EDE-584A-8D8B-E973AE1EF414}" dt="2022-08-17T02:43:04.994" v="96"/>
          <ac:spMkLst>
            <pc:docMk/>
            <pc:sldMk cId="4129159838" sldId="2378"/>
            <ac:spMk id="12" creationId="{54C8F8D5-AA1D-33D2-E9A0-DF4D51D3ACB0}"/>
          </ac:spMkLst>
        </pc:spChg>
        <pc:grpChg chg="add del mod">
          <ac:chgData name="Patrick Boily" userId="4ace92db-0572-4382-889e-50f73e2bf144" providerId="ADAL" clId="{C7FE1A34-6EDE-584A-8D8B-E973AE1EF414}" dt="2022-08-17T02:43:04.640" v="95" actId="478"/>
          <ac:grpSpMkLst>
            <pc:docMk/>
            <pc:sldMk cId="4129159838" sldId="2378"/>
            <ac:grpSpMk id="3" creationId="{D52CCE1A-9B26-FAED-C273-E86D0104E637}"/>
          </ac:grpSpMkLst>
        </pc:grpChg>
      </pc:sldChg>
      <pc:sldChg chg="addSp delSp modSp mod">
        <pc:chgData name="Patrick Boily" userId="4ace92db-0572-4382-889e-50f73e2bf144" providerId="ADAL" clId="{C7FE1A34-6EDE-584A-8D8B-E973AE1EF414}" dt="2022-08-17T02:43:28.495" v="104"/>
        <pc:sldMkLst>
          <pc:docMk/>
          <pc:sldMk cId="1758238088" sldId="2379"/>
        </pc:sldMkLst>
        <pc:spChg chg="mod">
          <ac:chgData name="Patrick Boily" userId="4ace92db-0572-4382-889e-50f73e2bf144" providerId="ADAL" clId="{C7FE1A34-6EDE-584A-8D8B-E973AE1EF414}" dt="2022-08-17T02:40:05.482" v="65"/>
          <ac:spMkLst>
            <pc:docMk/>
            <pc:sldMk cId="1758238088" sldId="2379"/>
            <ac:spMk id="9" creationId="{40A07CCC-02C0-0A66-4FFB-6EEF697EE4A8}"/>
          </ac:spMkLst>
        </pc:spChg>
        <pc:spChg chg="mod">
          <ac:chgData name="Patrick Boily" userId="4ace92db-0572-4382-889e-50f73e2bf144" providerId="ADAL" clId="{C7FE1A34-6EDE-584A-8D8B-E973AE1EF414}" dt="2022-08-17T02:40:05.482" v="65"/>
          <ac:spMkLst>
            <pc:docMk/>
            <pc:sldMk cId="1758238088" sldId="2379"/>
            <ac:spMk id="10" creationId="{3BF863A0-256B-02A6-07C7-E26D2DB82CD4}"/>
          </ac:spMkLst>
        </pc:spChg>
        <pc:spChg chg="add mod">
          <ac:chgData name="Patrick Boily" userId="4ace92db-0572-4382-889e-50f73e2bf144" providerId="ADAL" clId="{C7FE1A34-6EDE-584A-8D8B-E973AE1EF414}" dt="2022-08-17T02:43:28.495" v="104"/>
          <ac:spMkLst>
            <pc:docMk/>
            <pc:sldMk cId="1758238088" sldId="2379"/>
            <ac:spMk id="11" creationId="{19F14795-C06B-C0A5-AC6A-27659B31D4FF}"/>
          </ac:spMkLst>
        </pc:spChg>
        <pc:spChg chg="add mod">
          <ac:chgData name="Patrick Boily" userId="4ace92db-0572-4382-889e-50f73e2bf144" providerId="ADAL" clId="{C7FE1A34-6EDE-584A-8D8B-E973AE1EF414}" dt="2022-08-17T02:43:28.495" v="104"/>
          <ac:spMkLst>
            <pc:docMk/>
            <pc:sldMk cId="1758238088" sldId="2379"/>
            <ac:spMk id="12" creationId="{446666A4-74C0-06C6-0C18-112CFA1ADD81}"/>
          </ac:spMkLst>
        </pc:spChg>
        <pc:grpChg chg="add del mod">
          <ac:chgData name="Patrick Boily" userId="4ace92db-0572-4382-889e-50f73e2bf144" providerId="ADAL" clId="{C7FE1A34-6EDE-584A-8D8B-E973AE1EF414}" dt="2022-08-17T02:43:27.775" v="103" actId="478"/>
          <ac:grpSpMkLst>
            <pc:docMk/>
            <pc:sldMk cId="1758238088" sldId="2379"/>
            <ac:grpSpMk id="8" creationId="{444ECA6B-0337-DBF0-EEB4-0FAED01C27C8}"/>
          </ac:grpSpMkLst>
        </pc:grpChg>
      </pc:sldChg>
      <pc:sldChg chg="addSp delSp modSp mod">
        <pc:chgData name="Patrick Boily" userId="4ace92db-0572-4382-889e-50f73e2bf144" providerId="ADAL" clId="{C7FE1A34-6EDE-584A-8D8B-E973AE1EF414}" dt="2022-08-17T02:43:47.616" v="112"/>
        <pc:sldMkLst>
          <pc:docMk/>
          <pc:sldMk cId="1624300850" sldId="2380"/>
        </pc:sldMkLst>
        <pc:spChg chg="mod">
          <ac:chgData name="Patrick Boily" userId="4ace92db-0572-4382-889e-50f73e2bf144" providerId="ADAL" clId="{C7FE1A34-6EDE-584A-8D8B-E973AE1EF414}" dt="2022-08-17T02:40:11.225" v="69"/>
          <ac:spMkLst>
            <pc:docMk/>
            <pc:sldMk cId="1624300850" sldId="2380"/>
            <ac:spMk id="7" creationId="{19B68F4F-FF2E-3156-52B9-C30CB4496FB6}"/>
          </ac:spMkLst>
        </pc:spChg>
        <pc:spChg chg="mod">
          <ac:chgData name="Patrick Boily" userId="4ace92db-0572-4382-889e-50f73e2bf144" providerId="ADAL" clId="{C7FE1A34-6EDE-584A-8D8B-E973AE1EF414}" dt="2022-08-17T02:40:11.225" v="69"/>
          <ac:spMkLst>
            <pc:docMk/>
            <pc:sldMk cId="1624300850" sldId="2380"/>
            <ac:spMk id="9" creationId="{E4174979-6EEA-A39C-F6D0-7082A1F73FA7}"/>
          </ac:spMkLst>
        </pc:spChg>
        <pc:spChg chg="add mod">
          <ac:chgData name="Patrick Boily" userId="4ace92db-0572-4382-889e-50f73e2bf144" providerId="ADAL" clId="{C7FE1A34-6EDE-584A-8D8B-E973AE1EF414}" dt="2022-08-17T02:43:47.616" v="112"/>
          <ac:spMkLst>
            <pc:docMk/>
            <pc:sldMk cId="1624300850" sldId="2380"/>
            <ac:spMk id="10" creationId="{346F9C87-A411-4E0E-270C-229C3C049C94}"/>
          </ac:spMkLst>
        </pc:spChg>
        <pc:spChg chg="add mod">
          <ac:chgData name="Patrick Boily" userId="4ace92db-0572-4382-889e-50f73e2bf144" providerId="ADAL" clId="{C7FE1A34-6EDE-584A-8D8B-E973AE1EF414}" dt="2022-08-17T02:43:47.616" v="112"/>
          <ac:spMkLst>
            <pc:docMk/>
            <pc:sldMk cId="1624300850" sldId="2380"/>
            <ac:spMk id="11" creationId="{4B7EF132-4AD7-CE16-DB20-710BC72CF3DD}"/>
          </ac:spMkLst>
        </pc:spChg>
        <pc:grpChg chg="add del mod">
          <ac:chgData name="Patrick Boily" userId="4ace92db-0572-4382-889e-50f73e2bf144" providerId="ADAL" clId="{C7FE1A34-6EDE-584A-8D8B-E973AE1EF414}" dt="2022-08-17T02:43:47.343" v="111" actId="478"/>
          <ac:grpSpMkLst>
            <pc:docMk/>
            <pc:sldMk cId="1624300850" sldId="2380"/>
            <ac:grpSpMk id="3" creationId="{CA7D2961-73F2-7F6B-2226-4950C2CF58A1}"/>
          </ac:grpSpMkLst>
        </pc:grpChg>
      </pc:sldChg>
      <pc:sldChg chg="addSp delSp modSp mod">
        <pc:chgData name="Patrick Boily" userId="4ace92db-0572-4382-889e-50f73e2bf144" providerId="ADAL" clId="{C7FE1A34-6EDE-584A-8D8B-E973AE1EF414}" dt="2022-08-17T02:44:05.633" v="120"/>
        <pc:sldMkLst>
          <pc:docMk/>
          <pc:sldMk cId="3002604221" sldId="2381"/>
        </pc:sldMkLst>
        <pc:spChg chg="mod">
          <ac:chgData name="Patrick Boily" userId="4ace92db-0572-4382-889e-50f73e2bf144" providerId="ADAL" clId="{C7FE1A34-6EDE-584A-8D8B-E973AE1EF414}" dt="2022-08-17T02:40:17.396" v="73"/>
          <ac:spMkLst>
            <pc:docMk/>
            <pc:sldMk cId="3002604221" sldId="2381"/>
            <ac:spMk id="6" creationId="{05B8CE54-F0CA-A136-8CFF-910151856700}"/>
          </ac:spMkLst>
        </pc:spChg>
        <pc:spChg chg="mod">
          <ac:chgData name="Patrick Boily" userId="4ace92db-0572-4382-889e-50f73e2bf144" providerId="ADAL" clId="{C7FE1A34-6EDE-584A-8D8B-E973AE1EF414}" dt="2022-08-17T02:40:17.396" v="73"/>
          <ac:spMkLst>
            <pc:docMk/>
            <pc:sldMk cId="3002604221" sldId="2381"/>
            <ac:spMk id="8" creationId="{CB2984FD-8BA9-A967-1AF4-C47BB7198444}"/>
          </ac:spMkLst>
        </pc:spChg>
        <pc:spChg chg="add mod">
          <ac:chgData name="Patrick Boily" userId="4ace92db-0572-4382-889e-50f73e2bf144" providerId="ADAL" clId="{C7FE1A34-6EDE-584A-8D8B-E973AE1EF414}" dt="2022-08-17T02:44:05.633" v="120"/>
          <ac:spMkLst>
            <pc:docMk/>
            <pc:sldMk cId="3002604221" sldId="2381"/>
            <ac:spMk id="9" creationId="{E0A39D0A-2682-1F41-9133-CAC08C67D91E}"/>
          </ac:spMkLst>
        </pc:spChg>
        <pc:spChg chg="add mod">
          <ac:chgData name="Patrick Boily" userId="4ace92db-0572-4382-889e-50f73e2bf144" providerId="ADAL" clId="{C7FE1A34-6EDE-584A-8D8B-E973AE1EF414}" dt="2022-08-17T02:44:05.633" v="120"/>
          <ac:spMkLst>
            <pc:docMk/>
            <pc:sldMk cId="3002604221" sldId="2381"/>
            <ac:spMk id="10" creationId="{61C621DA-AEC4-4219-8C50-CCD6E57752C2}"/>
          </ac:spMkLst>
        </pc:spChg>
        <pc:grpChg chg="add del mod">
          <ac:chgData name="Patrick Boily" userId="4ace92db-0572-4382-889e-50f73e2bf144" providerId="ADAL" clId="{C7FE1A34-6EDE-584A-8D8B-E973AE1EF414}" dt="2022-08-17T02:44:05.425" v="119" actId="478"/>
          <ac:grpSpMkLst>
            <pc:docMk/>
            <pc:sldMk cId="3002604221" sldId="2381"/>
            <ac:grpSpMk id="3" creationId="{603E09CC-7BF7-2E5E-A4DC-F9F4EEBFA3D0}"/>
          </ac:grpSpMkLst>
        </pc:grpChg>
      </pc:sldChg>
      <pc:sldChg chg="addSp modSp">
        <pc:chgData name="Patrick Boily" userId="4ace92db-0572-4382-889e-50f73e2bf144" providerId="ADAL" clId="{C7FE1A34-6EDE-584A-8D8B-E973AE1EF414}" dt="2022-08-17T02:38:51.128" v="46"/>
        <pc:sldMkLst>
          <pc:docMk/>
          <pc:sldMk cId="3671337976" sldId="2382"/>
        </pc:sldMkLst>
        <pc:spChg chg="add mod">
          <ac:chgData name="Patrick Boily" userId="4ace92db-0572-4382-889e-50f73e2bf144" providerId="ADAL" clId="{C7FE1A34-6EDE-584A-8D8B-E973AE1EF414}" dt="2022-08-17T02:38:51.128" v="46"/>
          <ac:spMkLst>
            <pc:docMk/>
            <pc:sldMk cId="3671337976" sldId="2382"/>
            <ac:spMk id="3" creationId="{7DCF2878-A5EE-16B2-4086-E755B9148B3D}"/>
          </ac:spMkLst>
        </pc:spChg>
        <pc:spChg chg="add mod">
          <ac:chgData name="Patrick Boily" userId="4ace92db-0572-4382-889e-50f73e2bf144" providerId="ADAL" clId="{C7FE1A34-6EDE-584A-8D8B-E973AE1EF414}" dt="2022-08-17T02:38:51.128" v="46"/>
          <ac:spMkLst>
            <pc:docMk/>
            <pc:sldMk cId="3671337976" sldId="2382"/>
            <ac:spMk id="7" creationId="{F77DB7FC-9EDA-B911-CC21-BF9C5E1A1020}"/>
          </ac:spMkLst>
        </pc:spChg>
      </pc:sldChg>
      <pc:sldChg chg="addSp modSp">
        <pc:chgData name="Patrick Boily" userId="4ace92db-0572-4382-889e-50f73e2bf144" providerId="ADAL" clId="{C7FE1A34-6EDE-584A-8D8B-E973AE1EF414}" dt="2022-08-17T02:38:57.536" v="50"/>
        <pc:sldMkLst>
          <pc:docMk/>
          <pc:sldMk cId="3899584890" sldId="2383"/>
        </pc:sldMkLst>
        <pc:spChg chg="add mod">
          <ac:chgData name="Patrick Boily" userId="4ace92db-0572-4382-889e-50f73e2bf144" providerId="ADAL" clId="{C7FE1A34-6EDE-584A-8D8B-E973AE1EF414}" dt="2022-08-17T02:38:57.536" v="50"/>
          <ac:spMkLst>
            <pc:docMk/>
            <pc:sldMk cId="3899584890" sldId="2383"/>
            <ac:spMk id="3" creationId="{94D08646-D5E1-0349-03CB-E74629433695}"/>
          </ac:spMkLst>
        </pc:spChg>
        <pc:spChg chg="add mod">
          <ac:chgData name="Patrick Boily" userId="4ace92db-0572-4382-889e-50f73e2bf144" providerId="ADAL" clId="{C7FE1A34-6EDE-584A-8D8B-E973AE1EF414}" dt="2022-08-17T02:38:57.536" v="50"/>
          <ac:spMkLst>
            <pc:docMk/>
            <pc:sldMk cId="3899584890" sldId="2383"/>
            <ac:spMk id="7" creationId="{02307056-9E51-7A47-76C3-D5FE778AC31B}"/>
          </ac:spMkLst>
        </pc:spChg>
      </pc:sldChg>
      <pc:sldChg chg="addSp modSp">
        <pc:chgData name="Patrick Boily" userId="4ace92db-0572-4382-889e-50f73e2bf144" providerId="ADAL" clId="{C7FE1A34-6EDE-584A-8D8B-E973AE1EF414}" dt="2022-08-17T02:39:03.507" v="54"/>
        <pc:sldMkLst>
          <pc:docMk/>
          <pc:sldMk cId="1342233210" sldId="2384"/>
        </pc:sldMkLst>
        <pc:spChg chg="add mod">
          <ac:chgData name="Patrick Boily" userId="4ace92db-0572-4382-889e-50f73e2bf144" providerId="ADAL" clId="{C7FE1A34-6EDE-584A-8D8B-E973AE1EF414}" dt="2022-08-17T02:39:03.507" v="54"/>
          <ac:spMkLst>
            <pc:docMk/>
            <pc:sldMk cId="1342233210" sldId="2384"/>
            <ac:spMk id="3" creationId="{C2E12526-B1CA-07B6-989D-13D06BBC36DA}"/>
          </ac:spMkLst>
        </pc:spChg>
        <pc:spChg chg="add mod">
          <ac:chgData name="Patrick Boily" userId="4ace92db-0572-4382-889e-50f73e2bf144" providerId="ADAL" clId="{C7FE1A34-6EDE-584A-8D8B-E973AE1EF414}" dt="2022-08-17T02:39:03.507" v="54"/>
          <ac:spMkLst>
            <pc:docMk/>
            <pc:sldMk cId="1342233210" sldId="2384"/>
            <ac:spMk id="7" creationId="{B84D6552-0B0C-2064-CFE9-96BD9D03DF9D}"/>
          </ac:spMkLst>
        </pc:spChg>
      </pc:sldChg>
      <pc:sldChg chg="addSp modSp">
        <pc:chgData name="Patrick Boily" userId="4ace92db-0572-4382-889e-50f73e2bf144" providerId="ADAL" clId="{C7FE1A34-6EDE-584A-8D8B-E973AE1EF414}" dt="2022-08-17T02:39:08.827" v="58"/>
        <pc:sldMkLst>
          <pc:docMk/>
          <pc:sldMk cId="2439516670" sldId="2385"/>
        </pc:sldMkLst>
        <pc:spChg chg="add mod">
          <ac:chgData name="Patrick Boily" userId="4ace92db-0572-4382-889e-50f73e2bf144" providerId="ADAL" clId="{C7FE1A34-6EDE-584A-8D8B-E973AE1EF414}" dt="2022-08-17T02:39:08.827" v="58"/>
          <ac:spMkLst>
            <pc:docMk/>
            <pc:sldMk cId="2439516670" sldId="2385"/>
            <ac:spMk id="3" creationId="{CDD576EE-C871-C794-7392-2C6189B19961}"/>
          </ac:spMkLst>
        </pc:spChg>
        <pc:spChg chg="add mod">
          <ac:chgData name="Patrick Boily" userId="4ace92db-0572-4382-889e-50f73e2bf144" providerId="ADAL" clId="{C7FE1A34-6EDE-584A-8D8B-E973AE1EF414}" dt="2022-08-17T02:39:08.827" v="58"/>
          <ac:spMkLst>
            <pc:docMk/>
            <pc:sldMk cId="2439516670" sldId="2385"/>
            <ac:spMk id="6" creationId="{295C8FBA-04D7-413B-96D5-0E564CD40D65}"/>
          </ac:spMkLst>
        </pc:spChg>
      </pc:sldChg>
      <pc:sldChg chg="addSp modSp">
        <pc:chgData name="Patrick Boily" userId="4ace92db-0572-4382-889e-50f73e2bf144" providerId="ADAL" clId="{C7FE1A34-6EDE-584A-8D8B-E973AE1EF414}" dt="2022-08-17T02:49:21.301" v="125"/>
        <pc:sldMkLst>
          <pc:docMk/>
          <pc:sldMk cId="4200142931" sldId="2386"/>
        </pc:sldMkLst>
        <pc:spChg chg="mod">
          <ac:chgData name="Patrick Boily" userId="4ace92db-0572-4382-889e-50f73e2bf144" providerId="ADAL" clId="{C7FE1A34-6EDE-584A-8D8B-E973AE1EF414}" dt="2022-08-17T02:49:21.301" v="125"/>
          <ac:spMkLst>
            <pc:docMk/>
            <pc:sldMk cId="4200142931" sldId="2386"/>
            <ac:spMk id="7" creationId="{DAF9492B-195F-AFC6-B493-3E4D8AF08ADE}"/>
          </ac:spMkLst>
        </pc:spChg>
        <pc:spChg chg="mod">
          <ac:chgData name="Patrick Boily" userId="4ace92db-0572-4382-889e-50f73e2bf144" providerId="ADAL" clId="{C7FE1A34-6EDE-584A-8D8B-E973AE1EF414}" dt="2022-08-17T02:49:21.301" v="125"/>
          <ac:spMkLst>
            <pc:docMk/>
            <pc:sldMk cId="4200142931" sldId="2386"/>
            <ac:spMk id="9" creationId="{A3A4A876-ACB2-8001-8ADE-E92A5B2E6A10}"/>
          </ac:spMkLst>
        </pc:spChg>
        <pc:grpChg chg="add mod">
          <ac:chgData name="Patrick Boily" userId="4ace92db-0572-4382-889e-50f73e2bf144" providerId="ADAL" clId="{C7FE1A34-6EDE-584A-8D8B-E973AE1EF414}" dt="2022-08-17T02:49:21.301" v="125"/>
          <ac:grpSpMkLst>
            <pc:docMk/>
            <pc:sldMk cId="4200142931" sldId="2386"/>
            <ac:grpSpMk id="3" creationId="{300AD380-9A35-2DA2-4545-B5B291BBEB5C}"/>
          </ac:grpSpMkLst>
        </pc:grpChg>
      </pc:sldChg>
      <pc:sldChg chg="addSp modSp">
        <pc:chgData name="Patrick Boily" userId="4ace92db-0572-4382-889e-50f73e2bf144" providerId="ADAL" clId="{C7FE1A34-6EDE-584A-8D8B-E973AE1EF414}" dt="2022-08-17T02:49:28.264" v="129"/>
        <pc:sldMkLst>
          <pc:docMk/>
          <pc:sldMk cId="1753933304" sldId="2387"/>
        </pc:sldMkLst>
        <pc:spChg chg="mod">
          <ac:chgData name="Patrick Boily" userId="4ace92db-0572-4382-889e-50f73e2bf144" providerId="ADAL" clId="{C7FE1A34-6EDE-584A-8D8B-E973AE1EF414}" dt="2022-08-17T02:49:28.264" v="129"/>
          <ac:spMkLst>
            <pc:docMk/>
            <pc:sldMk cId="1753933304" sldId="2387"/>
            <ac:spMk id="7" creationId="{4E3EC44D-0170-9B52-073E-A4F017AC3CF6}"/>
          </ac:spMkLst>
        </pc:spChg>
        <pc:spChg chg="mod">
          <ac:chgData name="Patrick Boily" userId="4ace92db-0572-4382-889e-50f73e2bf144" providerId="ADAL" clId="{C7FE1A34-6EDE-584A-8D8B-E973AE1EF414}" dt="2022-08-17T02:49:28.264" v="129"/>
          <ac:spMkLst>
            <pc:docMk/>
            <pc:sldMk cId="1753933304" sldId="2387"/>
            <ac:spMk id="9" creationId="{A7994A7C-8A5F-6375-0D85-92995F75B44D}"/>
          </ac:spMkLst>
        </pc:spChg>
        <pc:grpChg chg="add mod">
          <ac:chgData name="Patrick Boily" userId="4ace92db-0572-4382-889e-50f73e2bf144" providerId="ADAL" clId="{C7FE1A34-6EDE-584A-8D8B-E973AE1EF414}" dt="2022-08-17T02:49:28.264" v="129"/>
          <ac:grpSpMkLst>
            <pc:docMk/>
            <pc:sldMk cId="1753933304" sldId="2387"/>
            <ac:grpSpMk id="3" creationId="{04A403DA-91BC-68CE-87FA-D723FDA59EE7}"/>
          </ac:grpSpMkLst>
        </pc:grpChg>
      </pc:sldChg>
      <pc:sldChg chg="addSp modSp">
        <pc:chgData name="Patrick Boily" userId="4ace92db-0572-4382-889e-50f73e2bf144" providerId="ADAL" clId="{C7FE1A34-6EDE-584A-8D8B-E973AE1EF414}" dt="2022-08-17T02:49:34.712" v="133"/>
        <pc:sldMkLst>
          <pc:docMk/>
          <pc:sldMk cId="3106022402" sldId="2388"/>
        </pc:sldMkLst>
        <pc:spChg chg="mod">
          <ac:chgData name="Patrick Boily" userId="4ace92db-0572-4382-889e-50f73e2bf144" providerId="ADAL" clId="{C7FE1A34-6EDE-584A-8D8B-E973AE1EF414}" dt="2022-08-17T02:49:34.712" v="133"/>
          <ac:spMkLst>
            <pc:docMk/>
            <pc:sldMk cId="3106022402" sldId="2388"/>
            <ac:spMk id="7" creationId="{41551998-B0F9-B8F8-A7D7-7760D74C8F68}"/>
          </ac:spMkLst>
        </pc:spChg>
        <pc:spChg chg="mod">
          <ac:chgData name="Patrick Boily" userId="4ace92db-0572-4382-889e-50f73e2bf144" providerId="ADAL" clId="{C7FE1A34-6EDE-584A-8D8B-E973AE1EF414}" dt="2022-08-17T02:49:34.712" v="133"/>
          <ac:spMkLst>
            <pc:docMk/>
            <pc:sldMk cId="3106022402" sldId="2388"/>
            <ac:spMk id="9" creationId="{2BCFD16F-0445-8304-1F43-793185368371}"/>
          </ac:spMkLst>
        </pc:spChg>
        <pc:grpChg chg="add mod">
          <ac:chgData name="Patrick Boily" userId="4ace92db-0572-4382-889e-50f73e2bf144" providerId="ADAL" clId="{C7FE1A34-6EDE-584A-8D8B-E973AE1EF414}" dt="2022-08-17T02:49:34.712" v="133"/>
          <ac:grpSpMkLst>
            <pc:docMk/>
            <pc:sldMk cId="3106022402" sldId="2388"/>
            <ac:grpSpMk id="3" creationId="{EBFFADFD-D684-67F3-DA22-E92163E96CFA}"/>
          </ac:grpSpMkLst>
        </pc:grpChg>
      </pc:sldChg>
      <pc:sldChg chg="del">
        <pc:chgData name="Patrick Boily" userId="4ace92db-0572-4382-889e-50f73e2bf144" providerId="ADAL" clId="{C7FE1A34-6EDE-584A-8D8B-E973AE1EF414}" dt="2022-08-17T02:35:33.519" v="31" actId="2696"/>
        <pc:sldMkLst>
          <pc:docMk/>
          <pc:sldMk cId="402895029" sldId="2390"/>
        </pc:sldMkLst>
      </pc:sldChg>
      <pc:sldChg chg="addSp modSp">
        <pc:chgData name="Patrick Boily" userId="4ace92db-0572-4382-889e-50f73e2bf144" providerId="ADAL" clId="{C7FE1A34-6EDE-584A-8D8B-E973AE1EF414}" dt="2022-08-17T02:49:10.812" v="124"/>
        <pc:sldMkLst>
          <pc:docMk/>
          <pc:sldMk cId="1699192213" sldId="2392"/>
        </pc:sldMkLst>
        <pc:spChg chg="mod">
          <ac:chgData name="Patrick Boily" userId="4ace92db-0572-4382-889e-50f73e2bf144" providerId="ADAL" clId="{C7FE1A34-6EDE-584A-8D8B-E973AE1EF414}" dt="2022-08-17T02:49:10.812" v="124"/>
          <ac:spMkLst>
            <pc:docMk/>
            <pc:sldMk cId="1699192213" sldId="2392"/>
            <ac:spMk id="7" creationId="{6D162A26-6F75-CE79-A3F7-65520B6258FF}"/>
          </ac:spMkLst>
        </pc:spChg>
        <pc:spChg chg="mod">
          <ac:chgData name="Patrick Boily" userId="4ace92db-0572-4382-889e-50f73e2bf144" providerId="ADAL" clId="{C7FE1A34-6EDE-584A-8D8B-E973AE1EF414}" dt="2022-08-17T02:49:10.812" v="124"/>
          <ac:spMkLst>
            <pc:docMk/>
            <pc:sldMk cId="1699192213" sldId="2392"/>
            <ac:spMk id="8" creationId="{00FFFDDA-612A-8EBC-8219-753AE6864038}"/>
          </ac:spMkLst>
        </pc:spChg>
        <pc:grpChg chg="add mod">
          <ac:chgData name="Patrick Boily" userId="4ace92db-0572-4382-889e-50f73e2bf144" providerId="ADAL" clId="{C7FE1A34-6EDE-584A-8D8B-E973AE1EF414}" dt="2022-08-17T02:49:10.812" v="124"/>
          <ac:grpSpMkLst>
            <pc:docMk/>
            <pc:sldMk cId="1699192213" sldId="2392"/>
            <ac:grpSpMk id="6" creationId="{F3382D61-AE14-C6CC-D4D2-1F87460EE754}"/>
          </ac:grpSpMkLst>
        </pc:grpChg>
      </pc:sldChg>
      <pc:sldChg chg="addSp modSp">
        <pc:chgData name="Patrick Boily" userId="4ace92db-0572-4382-889e-50f73e2bf144" providerId="ADAL" clId="{C7FE1A34-6EDE-584A-8D8B-E973AE1EF414}" dt="2022-08-17T02:41:40.886" v="77"/>
        <pc:sldMkLst>
          <pc:docMk/>
          <pc:sldMk cId="2934092834" sldId="2393"/>
        </pc:sldMkLst>
        <pc:spChg chg="add mod">
          <ac:chgData name="Patrick Boily" userId="4ace92db-0572-4382-889e-50f73e2bf144" providerId="ADAL" clId="{C7FE1A34-6EDE-584A-8D8B-E973AE1EF414}" dt="2022-08-17T02:41:40.886" v="77"/>
          <ac:spMkLst>
            <pc:docMk/>
            <pc:sldMk cId="2934092834" sldId="2393"/>
            <ac:spMk id="6" creationId="{5D145004-85AB-3184-B4AD-3FB3F778905A}"/>
          </ac:spMkLst>
        </pc:spChg>
        <pc:spChg chg="add mod">
          <ac:chgData name="Patrick Boily" userId="4ace92db-0572-4382-889e-50f73e2bf144" providerId="ADAL" clId="{C7FE1A34-6EDE-584A-8D8B-E973AE1EF414}" dt="2022-08-17T02:41:40.886" v="77"/>
          <ac:spMkLst>
            <pc:docMk/>
            <pc:sldMk cId="2934092834" sldId="2393"/>
            <ac:spMk id="7" creationId="{DB8FC403-11CF-FFA5-A3FA-EE7CB69671D7}"/>
          </ac:spMkLst>
        </pc:spChg>
      </pc:sldChg>
      <pc:sldChg chg="modSp mod">
        <pc:chgData name="Patrick Boily" userId="4ace92db-0572-4382-889e-50f73e2bf144" providerId="ADAL" clId="{C7FE1A34-6EDE-584A-8D8B-E973AE1EF414}" dt="2022-08-17T02:49:54.426" v="138" actId="207"/>
        <pc:sldMkLst>
          <pc:docMk/>
          <pc:sldMk cId="793489001" sldId="2591"/>
        </pc:sldMkLst>
        <pc:spChg chg="mod">
          <ac:chgData name="Patrick Boily" userId="4ace92db-0572-4382-889e-50f73e2bf144" providerId="ADAL" clId="{C7FE1A34-6EDE-584A-8D8B-E973AE1EF414}" dt="2022-08-17T02:49:54.426" v="138" actId="207"/>
          <ac:spMkLst>
            <pc:docMk/>
            <pc:sldMk cId="793489001" sldId="2591"/>
            <ac:spMk id="6" creationId="{CF93A88D-2BDB-8E5F-7D7B-FA2FDBD7BF9F}"/>
          </ac:spMkLst>
        </pc:spChg>
      </pc:sldChg>
      <pc:sldChg chg="ord">
        <pc:chgData name="Patrick Boily" userId="4ace92db-0572-4382-889e-50f73e2bf144" providerId="ADAL" clId="{C7FE1A34-6EDE-584A-8D8B-E973AE1EF414}" dt="2022-08-18T03:36:45.529" v="150" actId="20578"/>
        <pc:sldMkLst>
          <pc:docMk/>
          <pc:sldMk cId="1652384039" sldId="2597"/>
        </pc:sldMkLst>
      </pc:sldChg>
      <pc:sldChg chg="addSp modSp">
        <pc:chgData name="Patrick Boily" userId="4ace92db-0572-4382-889e-50f73e2bf144" providerId="ADAL" clId="{C7FE1A34-6EDE-584A-8D8B-E973AE1EF414}" dt="2022-08-17T02:41:42.613" v="78"/>
        <pc:sldMkLst>
          <pc:docMk/>
          <pc:sldMk cId="1058586650" sldId="2654"/>
        </pc:sldMkLst>
        <pc:spChg chg="add mod">
          <ac:chgData name="Patrick Boily" userId="4ace92db-0572-4382-889e-50f73e2bf144" providerId="ADAL" clId="{C7FE1A34-6EDE-584A-8D8B-E973AE1EF414}" dt="2022-08-17T02:41:42.613" v="78"/>
          <ac:spMkLst>
            <pc:docMk/>
            <pc:sldMk cId="1058586650" sldId="2654"/>
            <ac:spMk id="3" creationId="{790366F8-E779-0E46-B7A1-ECEB62E93F54}"/>
          </ac:spMkLst>
        </pc:spChg>
        <pc:spChg chg="add mod">
          <ac:chgData name="Patrick Boily" userId="4ace92db-0572-4382-889e-50f73e2bf144" providerId="ADAL" clId="{C7FE1A34-6EDE-584A-8D8B-E973AE1EF414}" dt="2022-08-17T02:41:42.613" v="78"/>
          <ac:spMkLst>
            <pc:docMk/>
            <pc:sldMk cId="1058586650" sldId="2654"/>
            <ac:spMk id="7" creationId="{C12EC02D-0B0C-4BDB-FAE1-BA7D93FAA2A7}"/>
          </ac:spMkLst>
        </pc:spChg>
      </pc:sldChg>
      <pc:sldChg chg="addSp modSp">
        <pc:chgData name="Patrick Boily" userId="4ace92db-0572-4382-889e-50f73e2bf144" providerId="ADAL" clId="{C7FE1A34-6EDE-584A-8D8B-E973AE1EF414}" dt="2022-08-17T02:41:44.049" v="79"/>
        <pc:sldMkLst>
          <pc:docMk/>
          <pc:sldMk cId="775739346" sldId="2655"/>
        </pc:sldMkLst>
        <pc:spChg chg="add mod">
          <ac:chgData name="Patrick Boily" userId="4ace92db-0572-4382-889e-50f73e2bf144" providerId="ADAL" clId="{C7FE1A34-6EDE-584A-8D8B-E973AE1EF414}" dt="2022-08-17T02:41:44.049" v="79"/>
          <ac:spMkLst>
            <pc:docMk/>
            <pc:sldMk cId="775739346" sldId="2655"/>
            <ac:spMk id="7" creationId="{51833C32-6C0A-A7D7-5093-25F846FD310E}"/>
          </ac:spMkLst>
        </pc:spChg>
        <pc:spChg chg="add mod">
          <ac:chgData name="Patrick Boily" userId="4ace92db-0572-4382-889e-50f73e2bf144" providerId="ADAL" clId="{C7FE1A34-6EDE-584A-8D8B-E973AE1EF414}" dt="2022-08-17T02:41:44.049" v="79"/>
          <ac:spMkLst>
            <pc:docMk/>
            <pc:sldMk cId="775739346" sldId="2655"/>
            <ac:spMk id="9" creationId="{381CB989-7C2D-6F3C-7345-312554E470B8}"/>
          </ac:spMkLst>
        </pc:spChg>
      </pc:sldChg>
      <pc:sldChg chg="del">
        <pc:chgData name="Patrick Boily" userId="4ace92db-0572-4382-889e-50f73e2bf144" providerId="ADAL" clId="{C7FE1A34-6EDE-584A-8D8B-E973AE1EF414}" dt="2022-08-17T02:37:53.651" v="44" actId="2696"/>
        <pc:sldMkLst>
          <pc:docMk/>
          <pc:sldMk cId="1770400139" sldId="2656"/>
        </pc:sldMkLst>
      </pc:sldChg>
      <pc:sldChg chg="del">
        <pc:chgData name="Patrick Boily" userId="4ace92db-0572-4382-889e-50f73e2bf144" providerId="ADAL" clId="{C7FE1A34-6EDE-584A-8D8B-E973AE1EF414}" dt="2022-08-17T02:37:53.651" v="44" actId="2696"/>
        <pc:sldMkLst>
          <pc:docMk/>
          <pc:sldMk cId="3722802106" sldId="2657"/>
        </pc:sldMkLst>
      </pc:sldChg>
      <pc:sldChg chg="del">
        <pc:chgData name="Patrick Boily" userId="4ace92db-0572-4382-889e-50f73e2bf144" providerId="ADAL" clId="{C7FE1A34-6EDE-584A-8D8B-E973AE1EF414}" dt="2022-08-17T02:37:53.651" v="44" actId="2696"/>
        <pc:sldMkLst>
          <pc:docMk/>
          <pc:sldMk cId="2071183652" sldId="2658"/>
        </pc:sldMkLst>
      </pc:sldChg>
      <pc:sldChg chg="del">
        <pc:chgData name="Patrick Boily" userId="4ace92db-0572-4382-889e-50f73e2bf144" providerId="ADAL" clId="{C7FE1A34-6EDE-584A-8D8B-E973AE1EF414}" dt="2022-08-17T02:37:53.651" v="44" actId="2696"/>
        <pc:sldMkLst>
          <pc:docMk/>
          <pc:sldMk cId="1021356097" sldId="2659"/>
        </pc:sldMkLst>
      </pc:sldChg>
      <pc:sldChg chg="del">
        <pc:chgData name="Patrick Boily" userId="4ace92db-0572-4382-889e-50f73e2bf144" providerId="ADAL" clId="{C7FE1A34-6EDE-584A-8D8B-E973AE1EF414}" dt="2022-08-17T02:37:53.651" v="44" actId="2696"/>
        <pc:sldMkLst>
          <pc:docMk/>
          <pc:sldMk cId="641651748" sldId="2660"/>
        </pc:sldMkLst>
      </pc:sldChg>
      <pc:sldChg chg="del">
        <pc:chgData name="Patrick Boily" userId="4ace92db-0572-4382-889e-50f73e2bf144" providerId="ADAL" clId="{C7FE1A34-6EDE-584A-8D8B-E973AE1EF414}" dt="2022-08-17T02:37:53.651" v="44" actId="2696"/>
        <pc:sldMkLst>
          <pc:docMk/>
          <pc:sldMk cId="146137447" sldId="2661"/>
        </pc:sldMkLst>
      </pc:sldChg>
      <pc:sldChg chg="del">
        <pc:chgData name="Patrick Boily" userId="4ace92db-0572-4382-889e-50f73e2bf144" providerId="ADAL" clId="{C7FE1A34-6EDE-584A-8D8B-E973AE1EF414}" dt="2022-08-17T02:37:53.651" v="44" actId="2696"/>
        <pc:sldMkLst>
          <pc:docMk/>
          <pc:sldMk cId="2355855117" sldId="2662"/>
        </pc:sldMkLst>
      </pc:sldChg>
      <pc:sldChg chg="del">
        <pc:chgData name="Patrick Boily" userId="4ace92db-0572-4382-889e-50f73e2bf144" providerId="ADAL" clId="{C7FE1A34-6EDE-584A-8D8B-E973AE1EF414}" dt="2022-08-17T02:37:53.651" v="44" actId="2696"/>
        <pc:sldMkLst>
          <pc:docMk/>
          <pc:sldMk cId="2890085158" sldId="2663"/>
        </pc:sldMkLst>
      </pc:sldChg>
      <pc:sldChg chg="del">
        <pc:chgData name="Patrick Boily" userId="4ace92db-0572-4382-889e-50f73e2bf144" providerId="ADAL" clId="{C7FE1A34-6EDE-584A-8D8B-E973AE1EF414}" dt="2022-08-17T02:37:53.651" v="44" actId="2696"/>
        <pc:sldMkLst>
          <pc:docMk/>
          <pc:sldMk cId="2387587832" sldId="2664"/>
        </pc:sldMkLst>
      </pc:sldChg>
      <pc:sldChg chg="del">
        <pc:chgData name="Patrick Boily" userId="4ace92db-0572-4382-889e-50f73e2bf144" providerId="ADAL" clId="{C7FE1A34-6EDE-584A-8D8B-E973AE1EF414}" dt="2022-08-17T02:37:53.651" v="44" actId="2696"/>
        <pc:sldMkLst>
          <pc:docMk/>
          <pc:sldMk cId="1835095738" sldId="2665"/>
        </pc:sldMkLst>
      </pc:sldChg>
      <pc:sldChg chg="del">
        <pc:chgData name="Patrick Boily" userId="4ace92db-0572-4382-889e-50f73e2bf144" providerId="ADAL" clId="{C7FE1A34-6EDE-584A-8D8B-E973AE1EF414}" dt="2022-08-17T02:37:53.651" v="44" actId="2696"/>
        <pc:sldMkLst>
          <pc:docMk/>
          <pc:sldMk cId="4273344167" sldId="2666"/>
        </pc:sldMkLst>
      </pc:sldChg>
      <pc:sldChg chg="del">
        <pc:chgData name="Patrick Boily" userId="4ace92db-0572-4382-889e-50f73e2bf144" providerId="ADAL" clId="{C7FE1A34-6EDE-584A-8D8B-E973AE1EF414}" dt="2022-08-17T02:37:53.651" v="44" actId="2696"/>
        <pc:sldMkLst>
          <pc:docMk/>
          <pc:sldMk cId="1548805838" sldId="2667"/>
        </pc:sldMkLst>
      </pc:sldChg>
      <pc:sldChg chg="del">
        <pc:chgData name="Patrick Boily" userId="4ace92db-0572-4382-889e-50f73e2bf144" providerId="ADAL" clId="{C7FE1A34-6EDE-584A-8D8B-E973AE1EF414}" dt="2022-08-17T02:37:53.651" v="44" actId="2696"/>
        <pc:sldMkLst>
          <pc:docMk/>
          <pc:sldMk cId="3439057414" sldId="2668"/>
        </pc:sldMkLst>
      </pc:sldChg>
      <pc:sldChg chg="del">
        <pc:chgData name="Patrick Boily" userId="4ace92db-0572-4382-889e-50f73e2bf144" providerId="ADAL" clId="{C7FE1A34-6EDE-584A-8D8B-E973AE1EF414}" dt="2022-08-17T02:37:53.651" v="44" actId="2696"/>
        <pc:sldMkLst>
          <pc:docMk/>
          <pc:sldMk cId="2637128713" sldId="2669"/>
        </pc:sldMkLst>
      </pc:sldChg>
      <pc:sldChg chg="addSp modSp">
        <pc:chgData name="Patrick Boily" userId="4ace92db-0572-4382-889e-50f73e2bf144" providerId="ADAL" clId="{C7FE1A34-6EDE-584A-8D8B-E973AE1EF414}" dt="2022-08-17T02:41:47.412" v="81"/>
        <pc:sldMkLst>
          <pc:docMk/>
          <pc:sldMk cId="4060122036" sldId="2671"/>
        </pc:sldMkLst>
        <pc:spChg chg="add mod">
          <ac:chgData name="Patrick Boily" userId="4ace92db-0572-4382-889e-50f73e2bf144" providerId="ADAL" clId="{C7FE1A34-6EDE-584A-8D8B-E973AE1EF414}" dt="2022-08-17T02:41:47.412" v="81"/>
          <ac:spMkLst>
            <pc:docMk/>
            <pc:sldMk cId="4060122036" sldId="2671"/>
            <ac:spMk id="6" creationId="{EEC903E2-9013-03A5-22AB-BFF99075490F}"/>
          </ac:spMkLst>
        </pc:spChg>
        <pc:spChg chg="add mod">
          <ac:chgData name="Patrick Boily" userId="4ace92db-0572-4382-889e-50f73e2bf144" providerId="ADAL" clId="{C7FE1A34-6EDE-584A-8D8B-E973AE1EF414}" dt="2022-08-17T02:41:47.412" v="81"/>
          <ac:spMkLst>
            <pc:docMk/>
            <pc:sldMk cId="4060122036" sldId="2671"/>
            <ac:spMk id="7" creationId="{903F3A91-712A-9D27-D504-CD72BC4CF8FE}"/>
          </ac:spMkLst>
        </pc:spChg>
      </pc:sldChg>
      <pc:sldChg chg="del">
        <pc:chgData name="Patrick Boily" userId="4ace92db-0572-4382-889e-50f73e2bf144" providerId="ADAL" clId="{C7FE1A34-6EDE-584A-8D8B-E973AE1EF414}" dt="2022-08-17T02:37:43.598" v="43" actId="2696"/>
        <pc:sldMkLst>
          <pc:docMk/>
          <pc:sldMk cId="3635301169" sldId="2672"/>
        </pc:sldMkLst>
      </pc:sldChg>
      <pc:sldChg chg="del">
        <pc:chgData name="Patrick Boily" userId="4ace92db-0572-4382-889e-50f73e2bf144" providerId="ADAL" clId="{C7FE1A34-6EDE-584A-8D8B-E973AE1EF414}" dt="2022-08-17T02:37:43.598" v="43" actId="2696"/>
        <pc:sldMkLst>
          <pc:docMk/>
          <pc:sldMk cId="3727697990" sldId="2673"/>
        </pc:sldMkLst>
      </pc:sldChg>
      <pc:sldChg chg="del">
        <pc:chgData name="Patrick Boily" userId="4ace92db-0572-4382-889e-50f73e2bf144" providerId="ADAL" clId="{C7FE1A34-6EDE-584A-8D8B-E973AE1EF414}" dt="2022-08-17T02:37:43.598" v="43" actId="2696"/>
        <pc:sldMkLst>
          <pc:docMk/>
          <pc:sldMk cId="341083032" sldId="2674"/>
        </pc:sldMkLst>
      </pc:sldChg>
      <pc:sldChg chg="del">
        <pc:chgData name="Patrick Boily" userId="4ace92db-0572-4382-889e-50f73e2bf144" providerId="ADAL" clId="{C7FE1A34-6EDE-584A-8D8B-E973AE1EF414}" dt="2022-08-17T02:37:43.598" v="43" actId="2696"/>
        <pc:sldMkLst>
          <pc:docMk/>
          <pc:sldMk cId="3831773585" sldId="2675"/>
        </pc:sldMkLst>
      </pc:sldChg>
      <pc:sldChg chg="del">
        <pc:chgData name="Patrick Boily" userId="4ace92db-0572-4382-889e-50f73e2bf144" providerId="ADAL" clId="{C7FE1A34-6EDE-584A-8D8B-E973AE1EF414}" dt="2022-08-17T02:37:43.598" v="43" actId="2696"/>
        <pc:sldMkLst>
          <pc:docMk/>
          <pc:sldMk cId="623716238" sldId="2676"/>
        </pc:sldMkLst>
      </pc:sldChg>
      <pc:sldChg chg="del">
        <pc:chgData name="Patrick Boily" userId="4ace92db-0572-4382-889e-50f73e2bf144" providerId="ADAL" clId="{C7FE1A34-6EDE-584A-8D8B-E973AE1EF414}" dt="2022-08-17T02:37:43.598" v="43" actId="2696"/>
        <pc:sldMkLst>
          <pc:docMk/>
          <pc:sldMk cId="425206991" sldId="2677"/>
        </pc:sldMkLst>
      </pc:sldChg>
      <pc:sldChg chg="del">
        <pc:chgData name="Patrick Boily" userId="4ace92db-0572-4382-889e-50f73e2bf144" providerId="ADAL" clId="{C7FE1A34-6EDE-584A-8D8B-E973AE1EF414}" dt="2022-08-17T02:37:43.598" v="43" actId="2696"/>
        <pc:sldMkLst>
          <pc:docMk/>
          <pc:sldMk cId="2553577289" sldId="2678"/>
        </pc:sldMkLst>
      </pc:sldChg>
      <pc:sldChg chg="del">
        <pc:chgData name="Patrick Boily" userId="4ace92db-0572-4382-889e-50f73e2bf144" providerId="ADAL" clId="{C7FE1A34-6EDE-584A-8D8B-E973AE1EF414}" dt="2022-08-17T02:37:43.598" v="43" actId="2696"/>
        <pc:sldMkLst>
          <pc:docMk/>
          <pc:sldMk cId="4093806879" sldId="2679"/>
        </pc:sldMkLst>
      </pc:sldChg>
      <pc:sldChg chg="del">
        <pc:chgData name="Patrick Boily" userId="4ace92db-0572-4382-889e-50f73e2bf144" providerId="ADAL" clId="{C7FE1A34-6EDE-584A-8D8B-E973AE1EF414}" dt="2022-08-17T02:37:43.598" v="43" actId="2696"/>
        <pc:sldMkLst>
          <pc:docMk/>
          <pc:sldMk cId="687857943" sldId="2680"/>
        </pc:sldMkLst>
      </pc:sldChg>
      <pc:sldChg chg="del">
        <pc:chgData name="Patrick Boily" userId="4ace92db-0572-4382-889e-50f73e2bf144" providerId="ADAL" clId="{C7FE1A34-6EDE-584A-8D8B-E973AE1EF414}" dt="2022-08-17T02:37:43.598" v="43" actId="2696"/>
        <pc:sldMkLst>
          <pc:docMk/>
          <pc:sldMk cId="1625403675" sldId="2681"/>
        </pc:sldMkLst>
      </pc:sldChg>
      <pc:sldChg chg="del">
        <pc:chgData name="Patrick Boily" userId="4ace92db-0572-4382-889e-50f73e2bf144" providerId="ADAL" clId="{C7FE1A34-6EDE-584A-8D8B-E973AE1EF414}" dt="2022-08-17T02:37:43.598" v="43" actId="2696"/>
        <pc:sldMkLst>
          <pc:docMk/>
          <pc:sldMk cId="119599967" sldId="2682"/>
        </pc:sldMkLst>
      </pc:sldChg>
      <pc:sldChg chg="del">
        <pc:chgData name="Patrick Boily" userId="4ace92db-0572-4382-889e-50f73e2bf144" providerId="ADAL" clId="{C7FE1A34-6EDE-584A-8D8B-E973AE1EF414}" dt="2022-08-17T02:37:43.598" v="43" actId="2696"/>
        <pc:sldMkLst>
          <pc:docMk/>
          <pc:sldMk cId="4025013481" sldId="2683"/>
        </pc:sldMkLst>
      </pc:sldChg>
      <pc:sldChg chg="del">
        <pc:chgData name="Patrick Boily" userId="4ace92db-0572-4382-889e-50f73e2bf144" providerId="ADAL" clId="{C7FE1A34-6EDE-584A-8D8B-E973AE1EF414}" dt="2022-08-17T02:37:43.598" v="43" actId="2696"/>
        <pc:sldMkLst>
          <pc:docMk/>
          <pc:sldMk cId="624636996" sldId="2684"/>
        </pc:sldMkLst>
      </pc:sldChg>
      <pc:sldChg chg="del">
        <pc:chgData name="Patrick Boily" userId="4ace92db-0572-4382-889e-50f73e2bf144" providerId="ADAL" clId="{C7FE1A34-6EDE-584A-8D8B-E973AE1EF414}" dt="2022-08-17T02:37:43.598" v="43" actId="2696"/>
        <pc:sldMkLst>
          <pc:docMk/>
          <pc:sldMk cId="2778985834" sldId="2685"/>
        </pc:sldMkLst>
      </pc:sldChg>
      <pc:sldChg chg="addSp modSp">
        <pc:chgData name="Patrick Boily" userId="4ace92db-0572-4382-889e-50f73e2bf144" providerId="ADAL" clId="{C7FE1A34-6EDE-584A-8D8B-E973AE1EF414}" dt="2022-08-17T02:41:49.806" v="82"/>
        <pc:sldMkLst>
          <pc:docMk/>
          <pc:sldMk cId="1016140887" sldId="2686"/>
        </pc:sldMkLst>
        <pc:spChg chg="add mod">
          <ac:chgData name="Patrick Boily" userId="4ace92db-0572-4382-889e-50f73e2bf144" providerId="ADAL" clId="{C7FE1A34-6EDE-584A-8D8B-E973AE1EF414}" dt="2022-08-17T02:41:49.806" v="82"/>
          <ac:spMkLst>
            <pc:docMk/>
            <pc:sldMk cId="1016140887" sldId="2686"/>
            <ac:spMk id="3" creationId="{BB07DB9C-A930-BECF-0DE6-BC0AC1E6E243}"/>
          </ac:spMkLst>
        </pc:spChg>
        <pc:spChg chg="add mod">
          <ac:chgData name="Patrick Boily" userId="4ace92db-0572-4382-889e-50f73e2bf144" providerId="ADAL" clId="{C7FE1A34-6EDE-584A-8D8B-E973AE1EF414}" dt="2022-08-17T02:41:49.806" v="82"/>
          <ac:spMkLst>
            <pc:docMk/>
            <pc:sldMk cId="1016140887" sldId="2686"/>
            <ac:spMk id="7" creationId="{9B3C496C-78E0-F6B0-3419-F1EFE34EAE68}"/>
          </ac:spMkLst>
        </pc:spChg>
      </pc:sldChg>
      <pc:sldChg chg="addSp modSp">
        <pc:chgData name="Patrick Boily" userId="4ace92db-0572-4382-889e-50f73e2bf144" providerId="ADAL" clId="{C7FE1A34-6EDE-584A-8D8B-E973AE1EF414}" dt="2022-08-17T02:41:51.138" v="83"/>
        <pc:sldMkLst>
          <pc:docMk/>
          <pc:sldMk cId="2652224760" sldId="2687"/>
        </pc:sldMkLst>
        <pc:spChg chg="add mod">
          <ac:chgData name="Patrick Boily" userId="4ace92db-0572-4382-889e-50f73e2bf144" providerId="ADAL" clId="{C7FE1A34-6EDE-584A-8D8B-E973AE1EF414}" dt="2022-08-17T02:41:51.138" v="83"/>
          <ac:spMkLst>
            <pc:docMk/>
            <pc:sldMk cId="2652224760" sldId="2687"/>
            <ac:spMk id="7" creationId="{3E464092-4229-3050-9943-329B589FC1D9}"/>
          </ac:spMkLst>
        </pc:spChg>
        <pc:spChg chg="add mod">
          <ac:chgData name="Patrick Boily" userId="4ace92db-0572-4382-889e-50f73e2bf144" providerId="ADAL" clId="{C7FE1A34-6EDE-584A-8D8B-E973AE1EF414}" dt="2022-08-17T02:41:51.138" v="83"/>
          <ac:spMkLst>
            <pc:docMk/>
            <pc:sldMk cId="2652224760" sldId="2687"/>
            <ac:spMk id="9" creationId="{839F2C82-8510-29A3-C2D7-3F5E348CE662}"/>
          </ac:spMkLst>
        </pc:spChg>
      </pc:sldChg>
      <pc:sldChg chg="addSp modSp">
        <pc:chgData name="Patrick Boily" userId="4ace92db-0572-4382-889e-50f73e2bf144" providerId="ADAL" clId="{C7FE1A34-6EDE-584A-8D8B-E973AE1EF414}" dt="2022-08-17T02:41:54.650" v="85"/>
        <pc:sldMkLst>
          <pc:docMk/>
          <pc:sldMk cId="1192850669" sldId="2689"/>
        </pc:sldMkLst>
        <pc:spChg chg="add mod">
          <ac:chgData name="Patrick Boily" userId="4ace92db-0572-4382-889e-50f73e2bf144" providerId="ADAL" clId="{C7FE1A34-6EDE-584A-8D8B-E973AE1EF414}" dt="2022-08-17T02:41:54.650" v="85"/>
          <ac:spMkLst>
            <pc:docMk/>
            <pc:sldMk cId="1192850669" sldId="2689"/>
            <ac:spMk id="6" creationId="{DA187C6F-A4C3-85FB-59B4-162E316E266C}"/>
          </ac:spMkLst>
        </pc:spChg>
        <pc:spChg chg="add mod">
          <ac:chgData name="Patrick Boily" userId="4ace92db-0572-4382-889e-50f73e2bf144" providerId="ADAL" clId="{C7FE1A34-6EDE-584A-8D8B-E973AE1EF414}" dt="2022-08-17T02:41:54.650" v="85"/>
          <ac:spMkLst>
            <pc:docMk/>
            <pc:sldMk cId="1192850669" sldId="2689"/>
            <ac:spMk id="7" creationId="{701DCFAB-9F79-303F-1F92-2E2E6E33746F}"/>
          </ac:spMkLst>
        </pc:spChg>
      </pc:sldChg>
      <pc:sldChg chg="del">
        <pc:chgData name="Patrick Boily" userId="4ace92db-0572-4382-889e-50f73e2bf144" providerId="ADAL" clId="{C7FE1A34-6EDE-584A-8D8B-E973AE1EF414}" dt="2022-08-17T02:37:34.181" v="42" actId="2696"/>
        <pc:sldMkLst>
          <pc:docMk/>
          <pc:sldMk cId="3246525345" sldId="2690"/>
        </pc:sldMkLst>
      </pc:sldChg>
      <pc:sldChg chg="del">
        <pc:chgData name="Patrick Boily" userId="4ace92db-0572-4382-889e-50f73e2bf144" providerId="ADAL" clId="{C7FE1A34-6EDE-584A-8D8B-E973AE1EF414}" dt="2022-08-17T02:37:34.181" v="42" actId="2696"/>
        <pc:sldMkLst>
          <pc:docMk/>
          <pc:sldMk cId="3232688300" sldId="2691"/>
        </pc:sldMkLst>
      </pc:sldChg>
      <pc:sldChg chg="del">
        <pc:chgData name="Patrick Boily" userId="4ace92db-0572-4382-889e-50f73e2bf144" providerId="ADAL" clId="{C7FE1A34-6EDE-584A-8D8B-E973AE1EF414}" dt="2022-08-17T02:37:34.181" v="42" actId="2696"/>
        <pc:sldMkLst>
          <pc:docMk/>
          <pc:sldMk cId="2184476547" sldId="2692"/>
        </pc:sldMkLst>
      </pc:sldChg>
      <pc:sldChg chg="del">
        <pc:chgData name="Patrick Boily" userId="4ace92db-0572-4382-889e-50f73e2bf144" providerId="ADAL" clId="{C7FE1A34-6EDE-584A-8D8B-E973AE1EF414}" dt="2022-08-17T02:37:34.181" v="42" actId="2696"/>
        <pc:sldMkLst>
          <pc:docMk/>
          <pc:sldMk cId="1283983559" sldId="2693"/>
        </pc:sldMkLst>
      </pc:sldChg>
      <pc:sldChg chg="del">
        <pc:chgData name="Patrick Boily" userId="4ace92db-0572-4382-889e-50f73e2bf144" providerId="ADAL" clId="{C7FE1A34-6EDE-584A-8D8B-E973AE1EF414}" dt="2022-08-17T02:37:34.181" v="42" actId="2696"/>
        <pc:sldMkLst>
          <pc:docMk/>
          <pc:sldMk cId="1886266423" sldId="2694"/>
        </pc:sldMkLst>
      </pc:sldChg>
      <pc:sldChg chg="del">
        <pc:chgData name="Patrick Boily" userId="4ace92db-0572-4382-889e-50f73e2bf144" providerId="ADAL" clId="{C7FE1A34-6EDE-584A-8D8B-E973AE1EF414}" dt="2022-08-17T02:37:34.181" v="42" actId="2696"/>
        <pc:sldMkLst>
          <pc:docMk/>
          <pc:sldMk cId="952279096" sldId="2695"/>
        </pc:sldMkLst>
      </pc:sldChg>
      <pc:sldChg chg="del">
        <pc:chgData name="Patrick Boily" userId="4ace92db-0572-4382-889e-50f73e2bf144" providerId="ADAL" clId="{C7FE1A34-6EDE-584A-8D8B-E973AE1EF414}" dt="2022-08-17T02:37:34.181" v="42" actId="2696"/>
        <pc:sldMkLst>
          <pc:docMk/>
          <pc:sldMk cId="3299639176" sldId="2696"/>
        </pc:sldMkLst>
      </pc:sldChg>
      <pc:sldChg chg="del">
        <pc:chgData name="Patrick Boily" userId="4ace92db-0572-4382-889e-50f73e2bf144" providerId="ADAL" clId="{C7FE1A34-6EDE-584A-8D8B-E973AE1EF414}" dt="2022-08-17T02:37:34.181" v="42" actId="2696"/>
        <pc:sldMkLst>
          <pc:docMk/>
          <pc:sldMk cId="2610231593" sldId="2697"/>
        </pc:sldMkLst>
      </pc:sldChg>
      <pc:sldChg chg="del">
        <pc:chgData name="Patrick Boily" userId="4ace92db-0572-4382-889e-50f73e2bf144" providerId="ADAL" clId="{C7FE1A34-6EDE-584A-8D8B-E973AE1EF414}" dt="2022-08-17T02:37:34.181" v="42" actId="2696"/>
        <pc:sldMkLst>
          <pc:docMk/>
          <pc:sldMk cId="4193124909" sldId="2698"/>
        </pc:sldMkLst>
      </pc:sldChg>
      <pc:sldChg chg="del">
        <pc:chgData name="Patrick Boily" userId="4ace92db-0572-4382-889e-50f73e2bf144" providerId="ADAL" clId="{C7FE1A34-6EDE-584A-8D8B-E973AE1EF414}" dt="2022-08-17T02:37:34.181" v="42" actId="2696"/>
        <pc:sldMkLst>
          <pc:docMk/>
          <pc:sldMk cId="988206410" sldId="2699"/>
        </pc:sldMkLst>
      </pc:sldChg>
      <pc:sldChg chg="del">
        <pc:chgData name="Patrick Boily" userId="4ace92db-0572-4382-889e-50f73e2bf144" providerId="ADAL" clId="{C7FE1A34-6EDE-584A-8D8B-E973AE1EF414}" dt="2022-08-17T02:37:34.181" v="42" actId="2696"/>
        <pc:sldMkLst>
          <pc:docMk/>
          <pc:sldMk cId="4131631939" sldId="2700"/>
        </pc:sldMkLst>
      </pc:sldChg>
      <pc:sldChg chg="del">
        <pc:chgData name="Patrick Boily" userId="4ace92db-0572-4382-889e-50f73e2bf144" providerId="ADAL" clId="{C7FE1A34-6EDE-584A-8D8B-E973AE1EF414}" dt="2022-08-17T02:37:34.181" v="42" actId="2696"/>
        <pc:sldMkLst>
          <pc:docMk/>
          <pc:sldMk cId="3914534023" sldId="2701"/>
        </pc:sldMkLst>
      </pc:sldChg>
      <pc:sldChg chg="del">
        <pc:chgData name="Patrick Boily" userId="4ace92db-0572-4382-889e-50f73e2bf144" providerId="ADAL" clId="{C7FE1A34-6EDE-584A-8D8B-E973AE1EF414}" dt="2022-08-17T02:37:34.181" v="42" actId="2696"/>
        <pc:sldMkLst>
          <pc:docMk/>
          <pc:sldMk cId="334282051" sldId="2702"/>
        </pc:sldMkLst>
      </pc:sldChg>
      <pc:sldChg chg="del">
        <pc:chgData name="Patrick Boily" userId="4ace92db-0572-4382-889e-50f73e2bf144" providerId="ADAL" clId="{C7FE1A34-6EDE-584A-8D8B-E973AE1EF414}" dt="2022-08-17T02:37:34.181" v="42" actId="2696"/>
        <pc:sldMkLst>
          <pc:docMk/>
          <pc:sldMk cId="300680188" sldId="2703"/>
        </pc:sldMkLst>
      </pc:sldChg>
      <pc:sldChg chg="addSp modSp">
        <pc:chgData name="Patrick Boily" userId="4ace92db-0572-4382-889e-50f73e2bf144" providerId="ADAL" clId="{C7FE1A34-6EDE-584A-8D8B-E973AE1EF414}" dt="2022-08-17T02:41:56.173" v="86"/>
        <pc:sldMkLst>
          <pc:docMk/>
          <pc:sldMk cId="3039607203" sldId="2704"/>
        </pc:sldMkLst>
        <pc:spChg chg="add mod">
          <ac:chgData name="Patrick Boily" userId="4ace92db-0572-4382-889e-50f73e2bf144" providerId="ADAL" clId="{C7FE1A34-6EDE-584A-8D8B-E973AE1EF414}" dt="2022-08-17T02:41:56.173" v="86"/>
          <ac:spMkLst>
            <pc:docMk/>
            <pc:sldMk cId="3039607203" sldId="2704"/>
            <ac:spMk id="3" creationId="{3B40F3C5-8259-8DB7-ADAC-DCC6C0FE57EF}"/>
          </ac:spMkLst>
        </pc:spChg>
        <pc:spChg chg="add mod">
          <ac:chgData name="Patrick Boily" userId="4ace92db-0572-4382-889e-50f73e2bf144" providerId="ADAL" clId="{C7FE1A34-6EDE-584A-8D8B-E973AE1EF414}" dt="2022-08-17T02:41:56.173" v="86"/>
          <ac:spMkLst>
            <pc:docMk/>
            <pc:sldMk cId="3039607203" sldId="2704"/>
            <ac:spMk id="7" creationId="{0CAB083F-3932-DF17-E9D9-586C1ABE9EEC}"/>
          </ac:spMkLst>
        </pc:spChg>
      </pc:sldChg>
      <pc:sldChg chg="addSp modSp">
        <pc:chgData name="Patrick Boily" userId="4ace92db-0572-4382-889e-50f73e2bf144" providerId="ADAL" clId="{C7FE1A34-6EDE-584A-8D8B-E973AE1EF414}" dt="2022-08-17T02:41:57.571" v="87"/>
        <pc:sldMkLst>
          <pc:docMk/>
          <pc:sldMk cId="1440434048" sldId="2705"/>
        </pc:sldMkLst>
        <pc:spChg chg="add mod">
          <ac:chgData name="Patrick Boily" userId="4ace92db-0572-4382-889e-50f73e2bf144" providerId="ADAL" clId="{C7FE1A34-6EDE-584A-8D8B-E973AE1EF414}" dt="2022-08-17T02:41:57.571" v="87"/>
          <ac:spMkLst>
            <pc:docMk/>
            <pc:sldMk cId="1440434048" sldId="2705"/>
            <ac:spMk id="7" creationId="{BD236C45-7CFC-6C08-4207-4380DAAEF94A}"/>
          </ac:spMkLst>
        </pc:spChg>
        <pc:spChg chg="add mod">
          <ac:chgData name="Patrick Boily" userId="4ace92db-0572-4382-889e-50f73e2bf144" providerId="ADAL" clId="{C7FE1A34-6EDE-584A-8D8B-E973AE1EF414}" dt="2022-08-17T02:41:57.571" v="87"/>
          <ac:spMkLst>
            <pc:docMk/>
            <pc:sldMk cId="1440434048" sldId="2705"/>
            <ac:spMk id="9" creationId="{B1C70FE9-E009-A52A-1159-0D8D248A108E}"/>
          </ac:spMkLst>
        </pc:spChg>
      </pc:sldChg>
      <pc:sldChg chg="addSp modSp">
        <pc:chgData name="Patrick Boily" userId="4ace92db-0572-4382-889e-50f73e2bf144" providerId="ADAL" clId="{C7FE1A34-6EDE-584A-8D8B-E973AE1EF414}" dt="2022-08-17T02:42:01.145" v="89"/>
        <pc:sldMkLst>
          <pc:docMk/>
          <pc:sldMk cId="275258333" sldId="2706"/>
        </pc:sldMkLst>
        <pc:spChg chg="add mod">
          <ac:chgData name="Patrick Boily" userId="4ace92db-0572-4382-889e-50f73e2bf144" providerId="ADAL" clId="{C7FE1A34-6EDE-584A-8D8B-E973AE1EF414}" dt="2022-08-17T02:42:01.145" v="89"/>
          <ac:spMkLst>
            <pc:docMk/>
            <pc:sldMk cId="275258333" sldId="2706"/>
            <ac:spMk id="6" creationId="{F0EB4403-30DD-9940-DF8A-FF21C92F1DD4}"/>
          </ac:spMkLst>
        </pc:spChg>
        <pc:spChg chg="add mod">
          <ac:chgData name="Patrick Boily" userId="4ace92db-0572-4382-889e-50f73e2bf144" providerId="ADAL" clId="{C7FE1A34-6EDE-584A-8D8B-E973AE1EF414}" dt="2022-08-17T02:42:01.145" v="89"/>
          <ac:spMkLst>
            <pc:docMk/>
            <pc:sldMk cId="275258333" sldId="2706"/>
            <ac:spMk id="7" creationId="{4E12FD04-493C-D23B-9C87-CF29DD7C40D4}"/>
          </ac:spMkLst>
        </pc:spChg>
      </pc:sldChg>
      <pc:sldChg chg="addSp delSp modSp mod">
        <pc:chgData name="Patrick Boily" userId="4ace92db-0572-4382-889e-50f73e2bf144" providerId="ADAL" clId="{C7FE1A34-6EDE-584A-8D8B-E973AE1EF414}" dt="2022-08-17T02:43:10.589" v="98"/>
        <pc:sldMkLst>
          <pc:docMk/>
          <pc:sldMk cId="2322209159" sldId="2708"/>
        </pc:sldMkLst>
        <pc:spChg chg="mod">
          <ac:chgData name="Patrick Boily" userId="4ace92db-0572-4382-889e-50f73e2bf144" providerId="ADAL" clId="{C7FE1A34-6EDE-584A-8D8B-E973AE1EF414}" dt="2022-08-17T02:39:57.961" v="62"/>
          <ac:spMkLst>
            <pc:docMk/>
            <pc:sldMk cId="2322209159" sldId="2708"/>
            <ac:spMk id="7" creationId="{F680B68D-0E43-D47D-6D1E-908011A0CC8A}"/>
          </ac:spMkLst>
        </pc:spChg>
        <pc:spChg chg="mod">
          <ac:chgData name="Patrick Boily" userId="4ace92db-0572-4382-889e-50f73e2bf144" providerId="ADAL" clId="{C7FE1A34-6EDE-584A-8D8B-E973AE1EF414}" dt="2022-08-17T02:39:57.961" v="62"/>
          <ac:spMkLst>
            <pc:docMk/>
            <pc:sldMk cId="2322209159" sldId="2708"/>
            <ac:spMk id="8" creationId="{B8B8F822-FFA7-9C4D-D0B4-1A202212A437}"/>
          </ac:spMkLst>
        </pc:spChg>
        <pc:spChg chg="add mod">
          <ac:chgData name="Patrick Boily" userId="4ace92db-0572-4382-889e-50f73e2bf144" providerId="ADAL" clId="{C7FE1A34-6EDE-584A-8D8B-E973AE1EF414}" dt="2022-08-17T02:43:10.589" v="98"/>
          <ac:spMkLst>
            <pc:docMk/>
            <pc:sldMk cId="2322209159" sldId="2708"/>
            <ac:spMk id="9" creationId="{8D88B12E-0C4E-BE88-CAB5-EA15ACE7DA27}"/>
          </ac:spMkLst>
        </pc:spChg>
        <pc:spChg chg="add mod">
          <ac:chgData name="Patrick Boily" userId="4ace92db-0572-4382-889e-50f73e2bf144" providerId="ADAL" clId="{C7FE1A34-6EDE-584A-8D8B-E973AE1EF414}" dt="2022-08-17T02:43:10.589" v="98"/>
          <ac:spMkLst>
            <pc:docMk/>
            <pc:sldMk cId="2322209159" sldId="2708"/>
            <ac:spMk id="10" creationId="{B2DE74FC-9592-13D7-0034-609E38EA2BAC}"/>
          </ac:spMkLst>
        </pc:spChg>
        <pc:grpChg chg="add del mod">
          <ac:chgData name="Patrick Boily" userId="4ace92db-0572-4382-889e-50f73e2bf144" providerId="ADAL" clId="{C7FE1A34-6EDE-584A-8D8B-E973AE1EF414}" dt="2022-08-17T02:43:10.295" v="97" actId="478"/>
          <ac:grpSpMkLst>
            <pc:docMk/>
            <pc:sldMk cId="2322209159" sldId="2708"/>
            <ac:grpSpMk id="6" creationId="{F7A2BA13-0722-CA83-5148-92BA370D169D}"/>
          </ac:grpSpMkLst>
        </pc:grpChg>
      </pc:sldChg>
      <pc:sldChg chg="del">
        <pc:chgData name="Patrick Boily" userId="4ace92db-0572-4382-889e-50f73e2bf144" providerId="ADAL" clId="{C7FE1A34-6EDE-584A-8D8B-E973AE1EF414}" dt="2022-08-17T02:37:19.814" v="41" actId="2696"/>
        <pc:sldMkLst>
          <pc:docMk/>
          <pc:sldMk cId="846152637" sldId="2709"/>
        </pc:sldMkLst>
      </pc:sldChg>
      <pc:sldChg chg="del">
        <pc:chgData name="Patrick Boily" userId="4ace92db-0572-4382-889e-50f73e2bf144" providerId="ADAL" clId="{C7FE1A34-6EDE-584A-8D8B-E973AE1EF414}" dt="2022-08-17T02:37:19.814" v="41" actId="2696"/>
        <pc:sldMkLst>
          <pc:docMk/>
          <pc:sldMk cId="1865175759" sldId="2710"/>
        </pc:sldMkLst>
      </pc:sldChg>
      <pc:sldChg chg="del">
        <pc:chgData name="Patrick Boily" userId="4ace92db-0572-4382-889e-50f73e2bf144" providerId="ADAL" clId="{C7FE1A34-6EDE-584A-8D8B-E973AE1EF414}" dt="2022-08-17T02:37:19.814" v="41" actId="2696"/>
        <pc:sldMkLst>
          <pc:docMk/>
          <pc:sldMk cId="2729100701" sldId="2711"/>
        </pc:sldMkLst>
      </pc:sldChg>
      <pc:sldChg chg="del">
        <pc:chgData name="Patrick Boily" userId="4ace92db-0572-4382-889e-50f73e2bf144" providerId="ADAL" clId="{C7FE1A34-6EDE-584A-8D8B-E973AE1EF414}" dt="2022-08-17T02:37:19.814" v="41" actId="2696"/>
        <pc:sldMkLst>
          <pc:docMk/>
          <pc:sldMk cId="1839044777" sldId="2712"/>
        </pc:sldMkLst>
      </pc:sldChg>
      <pc:sldChg chg="del">
        <pc:chgData name="Patrick Boily" userId="4ace92db-0572-4382-889e-50f73e2bf144" providerId="ADAL" clId="{C7FE1A34-6EDE-584A-8D8B-E973AE1EF414}" dt="2022-08-17T02:37:19.814" v="41" actId="2696"/>
        <pc:sldMkLst>
          <pc:docMk/>
          <pc:sldMk cId="40748335" sldId="2713"/>
        </pc:sldMkLst>
      </pc:sldChg>
      <pc:sldChg chg="del">
        <pc:chgData name="Patrick Boily" userId="4ace92db-0572-4382-889e-50f73e2bf144" providerId="ADAL" clId="{C7FE1A34-6EDE-584A-8D8B-E973AE1EF414}" dt="2022-08-17T02:37:19.814" v="41" actId="2696"/>
        <pc:sldMkLst>
          <pc:docMk/>
          <pc:sldMk cId="3167481669" sldId="2714"/>
        </pc:sldMkLst>
      </pc:sldChg>
      <pc:sldChg chg="del">
        <pc:chgData name="Patrick Boily" userId="4ace92db-0572-4382-889e-50f73e2bf144" providerId="ADAL" clId="{C7FE1A34-6EDE-584A-8D8B-E973AE1EF414}" dt="2022-08-17T02:37:19.814" v="41" actId="2696"/>
        <pc:sldMkLst>
          <pc:docMk/>
          <pc:sldMk cId="267078572" sldId="2715"/>
        </pc:sldMkLst>
      </pc:sldChg>
      <pc:sldChg chg="del">
        <pc:chgData name="Patrick Boily" userId="4ace92db-0572-4382-889e-50f73e2bf144" providerId="ADAL" clId="{C7FE1A34-6EDE-584A-8D8B-E973AE1EF414}" dt="2022-08-17T02:37:19.814" v="41" actId="2696"/>
        <pc:sldMkLst>
          <pc:docMk/>
          <pc:sldMk cId="1042415339" sldId="2716"/>
        </pc:sldMkLst>
      </pc:sldChg>
      <pc:sldChg chg="del">
        <pc:chgData name="Patrick Boily" userId="4ace92db-0572-4382-889e-50f73e2bf144" providerId="ADAL" clId="{C7FE1A34-6EDE-584A-8D8B-E973AE1EF414}" dt="2022-08-17T02:37:19.814" v="41" actId="2696"/>
        <pc:sldMkLst>
          <pc:docMk/>
          <pc:sldMk cId="1749793221" sldId="2717"/>
        </pc:sldMkLst>
      </pc:sldChg>
      <pc:sldChg chg="del">
        <pc:chgData name="Patrick Boily" userId="4ace92db-0572-4382-889e-50f73e2bf144" providerId="ADAL" clId="{C7FE1A34-6EDE-584A-8D8B-E973AE1EF414}" dt="2022-08-17T02:37:19.814" v="41" actId="2696"/>
        <pc:sldMkLst>
          <pc:docMk/>
          <pc:sldMk cId="4103605459" sldId="2718"/>
        </pc:sldMkLst>
      </pc:sldChg>
      <pc:sldChg chg="del">
        <pc:chgData name="Patrick Boily" userId="4ace92db-0572-4382-889e-50f73e2bf144" providerId="ADAL" clId="{C7FE1A34-6EDE-584A-8D8B-E973AE1EF414}" dt="2022-08-17T02:37:19.814" v="41" actId="2696"/>
        <pc:sldMkLst>
          <pc:docMk/>
          <pc:sldMk cId="4247403206" sldId="2719"/>
        </pc:sldMkLst>
      </pc:sldChg>
      <pc:sldChg chg="del">
        <pc:chgData name="Patrick Boily" userId="4ace92db-0572-4382-889e-50f73e2bf144" providerId="ADAL" clId="{C7FE1A34-6EDE-584A-8D8B-E973AE1EF414}" dt="2022-08-17T02:37:19.814" v="41" actId="2696"/>
        <pc:sldMkLst>
          <pc:docMk/>
          <pc:sldMk cId="2085699249" sldId="2720"/>
        </pc:sldMkLst>
      </pc:sldChg>
      <pc:sldChg chg="del">
        <pc:chgData name="Patrick Boily" userId="4ace92db-0572-4382-889e-50f73e2bf144" providerId="ADAL" clId="{C7FE1A34-6EDE-584A-8D8B-E973AE1EF414}" dt="2022-08-17T02:37:19.814" v="41" actId="2696"/>
        <pc:sldMkLst>
          <pc:docMk/>
          <pc:sldMk cId="2309304459" sldId="2721"/>
        </pc:sldMkLst>
      </pc:sldChg>
      <pc:sldChg chg="del">
        <pc:chgData name="Patrick Boily" userId="4ace92db-0572-4382-889e-50f73e2bf144" providerId="ADAL" clId="{C7FE1A34-6EDE-584A-8D8B-E973AE1EF414}" dt="2022-08-17T02:37:19.814" v="41" actId="2696"/>
        <pc:sldMkLst>
          <pc:docMk/>
          <pc:sldMk cId="2520927070" sldId="2722"/>
        </pc:sldMkLst>
      </pc:sldChg>
      <pc:sldChg chg="addSp delSp modSp mod">
        <pc:chgData name="Patrick Boily" userId="4ace92db-0572-4382-889e-50f73e2bf144" providerId="ADAL" clId="{C7FE1A34-6EDE-584A-8D8B-E973AE1EF414}" dt="2022-08-17T02:43:16.191" v="100"/>
        <pc:sldMkLst>
          <pc:docMk/>
          <pc:sldMk cId="3698775337" sldId="2723"/>
        </pc:sldMkLst>
        <pc:spChg chg="mod">
          <ac:chgData name="Patrick Boily" userId="4ace92db-0572-4382-889e-50f73e2bf144" providerId="ADAL" clId="{C7FE1A34-6EDE-584A-8D8B-E973AE1EF414}" dt="2022-08-17T02:40:02.090" v="63"/>
          <ac:spMkLst>
            <pc:docMk/>
            <pc:sldMk cId="3698775337" sldId="2723"/>
            <ac:spMk id="7" creationId="{DE1C105A-6E1E-4741-2ACE-50FA814B50BB}"/>
          </ac:spMkLst>
        </pc:spChg>
        <pc:spChg chg="mod">
          <ac:chgData name="Patrick Boily" userId="4ace92db-0572-4382-889e-50f73e2bf144" providerId="ADAL" clId="{C7FE1A34-6EDE-584A-8D8B-E973AE1EF414}" dt="2022-08-17T02:40:02.090" v="63"/>
          <ac:spMkLst>
            <pc:docMk/>
            <pc:sldMk cId="3698775337" sldId="2723"/>
            <ac:spMk id="10" creationId="{DE4F3B1B-E17E-8B08-E1F0-B3D7EBB16E08}"/>
          </ac:spMkLst>
        </pc:spChg>
        <pc:spChg chg="add mod">
          <ac:chgData name="Patrick Boily" userId="4ace92db-0572-4382-889e-50f73e2bf144" providerId="ADAL" clId="{C7FE1A34-6EDE-584A-8D8B-E973AE1EF414}" dt="2022-08-17T02:43:16.191" v="100"/>
          <ac:spMkLst>
            <pc:docMk/>
            <pc:sldMk cId="3698775337" sldId="2723"/>
            <ac:spMk id="11" creationId="{FB146839-09F8-0B29-A4D5-67F773C22EE1}"/>
          </ac:spMkLst>
        </pc:spChg>
        <pc:spChg chg="add mod">
          <ac:chgData name="Patrick Boily" userId="4ace92db-0572-4382-889e-50f73e2bf144" providerId="ADAL" clId="{C7FE1A34-6EDE-584A-8D8B-E973AE1EF414}" dt="2022-08-17T02:43:16.191" v="100"/>
          <ac:spMkLst>
            <pc:docMk/>
            <pc:sldMk cId="3698775337" sldId="2723"/>
            <ac:spMk id="12" creationId="{4C5FBAA8-D68C-3BBF-5BA0-C424B7344DC3}"/>
          </ac:spMkLst>
        </pc:spChg>
        <pc:grpChg chg="add del mod">
          <ac:chgData name="Patrick Boily" userId="4ace92db-0572-4382-889e-50f73e2bf144" providerId="ADAL" clId="{C7FE1A34-6EDE-584A-8D8B-E973AE1EF414}" dt="2022-08-17T02:43:15.848" v="99" actId="478"/>
          <ac:grpSpMkLst>
            <pc:docMk/>
            <pc:sldMk cId="3698775337" sldId="2723"/>
            <ac:grpSpMk id="3" creationId="{82DFFC69-AD53-81C6-8A5E-4849A168A4FE}"/>
          </ac:grpSpMkLst>
        </pc:grpChg>
      </pc:sldChg>
      <pc:sldChg chg="addSp delSp modSp mod">
        <pc:chgData name="Patrick Boily" userId="4ace92db-0572-4382-889e-50f73e2bf144" providerId="ADAL" clId="{C7FE1A34-6EDE-584A-8D8B-E973AE1EF414}" dt="2022-08-17T02:43:21.067" v="102"/>
        <pc:sldMkLst>
          <pc:docMk/>
          <pc:sldMk cId="92473239" sldId="2724"/>
        </pc:sldMkLst>
        <pc:spChg chg="mod">
          <ac:chgData name="Patrick Boily" userId="4ace92db-0572-4382-889e-50f73e2bf144" providerId="ADAL" clId="{C7FE1A34-6EDE-584A-8D8B-E973AE1EF414}" dt="2022-08-17T02:40:03.736" v="64"/>
          <ac:spMkLst>
            <pc:docMk/>
            <pc:sldMk cId="92473239" sldId="2724"/>
            <ac:spMk id="9" creationId="{F64F9213-A07F-7F52-944D-05D212F1B9BA}"/>
          </ac:spMkLst>
        </pc:spChg>
        <pc:spChg chg="mod">
          <ac:chgData name="Patrick Boily" userId="4ace92db-0572-4382-889e-50f73e2bf144" providerId="ADAL" clId="{C7FE1A34-6EDE-584A-8D8B-E973AE1EF414}" dt="2022-08-17T02:40:03.736" v="64"/>
          <ac:spMkLst>
            <pc:docMk/>
            <pc:sldMk cId="92473239" sldId="2724"/>
            <ac:spMk id="10" creationId="{567F3FB2-6D44-0508-9808-EF1270B9A74C}"/>
          </ac:spMkLst>
        </pc:spChg>
        <pc:spChg chg="add mod">
          <ac:chgData name="Patrick Boily" userId="4ace92db-0572-4382-889e-50f73e2bf144" providerId="ADAL" clId="{C7FE1A34-6EDE-584A-8D8B-E973AE1EF414}" dt="2022-08-17T02:43:21.067" v="102"/>
          <ac:spMkLst>
            <pc:docMk/>
            <pc:sldMk cId="92473239" sldId="2724"/>
            <ac:spMk id="11" creationId="{AD376448-9230-ECA6-2759-532EC3868DAD}"/>
          </ac:spMkLst>
        </pc:spChg>
        <pc:spChg chg="add mod">
          <ac:chgData name="Patrick Boily" userId="4ace92db-0572-4382-889e-50f73e2bf144" providerId="ADAL" clId="{C7FE1A34-6EDE-584A-8D8B-E973AE1EF414}" dt="2022-08-17T02:43:21.067" v="102"/>
          <ac:spMkLst>
            <pc:docMk/>
            <pc:sldMk cId="92473239" sldId="2724"/>
            <ac:spMk id="12" creationId="{3996DDB2-8B39-3B53-7636-C71155C964CD}"/>
          </ac:spMkLst>
        </pc:spChg>
        <pc:grpChg chg="add del mod">
          <ac:chgData name="Patrick Boily" userId="4ace92db-0572-4382-889e-50f73e2bf144" providerId="ADAL" clId="{C7FE1A34-6EDE-584A-8D8B-E973AE1EF414}" dt="2022-08-17T02:43:20.815" v="101" actId="478"/>
          <ac:grpSpMkLst>
            <pc:docMk/>
            <pc:sldMk cId="92473239" sldId="2724"/>
            <ac:grpSpMk id="7" creationId="{08582A86-55FD-8643-2578-F674AF20644B}"/>
          </ac:grpSpMkLst>
        </pc:grpChg>
      </pc:sldChg>
      <pc:sldChg chg="addSp delSp modSp mod">
        <pc:chgData name="Patrick Boily" userId="4ace92db-0572-4382-889e-50f73e2bf144" providerId="ADAL" clId="{C7FE1A34-6EDE-584A-8D8B-E973AE1EF414}" dt="2022-08-17T02:43:33.169" v="106"/>
        <pc:sldMkLst>
          <pc:docMk/>
          <pc:sldMk cId="3147453103" sldId="2726"/>
        </pc:sldMkLst>
        <pc:spChg chg="mod">
          <ac:chgData name="Patrick Boily" userId="4ace92db-0572-4382-889e-50f73e2bf144" providerId="ADAL" clId="{C7FE1A34-6EDE-584A-8D8B-E973AE1EF414}" dt="2022-08-17T02:40:06.535" v="66"/>
          <ac:spMkLst>
            <pc:docMk/>
            <pc:sldMk cId="3147453103" sldId="2726"/>
            <ac:spMk id="7" creationId="{779F4B81-625E-44DE-9A42-E063EB6ACA3C}"/>
          </ac:spMkLst>
        </pc:spChg>
        <pc:spChg chg="mod">
          <ac:chgData name="Patrick Boily" userId="4ace92db-0572-4382-889e-50f73e2bf144" providerId="ADAL" clId="{C7FE1A34-6EDE-584A-8D8B-E973AE1EF414}" dt="2022-08-17T02:40:06.535" v="66"/>
          <ac:spMkLst>
            <pc:docMk/>
            <pc:sldMk cId="3147453103" sldId="2726"/>
            <ac:spMk id="8" creationId="{64A46131-E597-0683-4CC8-1D01F91F5248}"/>
          </ac:spMkLst>
        </pc:spChg>
        <pc:spChg chg="add mod">
          <ac:chgData name="Patrick Boily" userId="4ace92db-0572-4382-889e-50f73e2bf144" providerId="ADAL" clId="{C7FE1A34-6EDE-584A-8D8B-E973AE1EF414}" dt="2022-08-17T02:43:33.169" v="106"/>
          <ac:spMkLst>
            <pc:docMk/>
            <pc:sldMk cId="3147453103" sldId="2726"/>
            <ac:spMk id="9" creationId="{76A1A925-017D-920A-6915-30657C798782}"/>
          </ac:spMkLst>
        </pc:spChg>
        <pc:spChg chg="add mod">
          <ac:chgData name="Patrick Boily" userId="4ace92db-0572-4382-889e-50f73e2bf144" providerId="ADAL" clId="{C7FE1A34-6EDE-584A-8D8B-E973AE1EF414}" dt="2022-08-17T02:43:33.169" v="106"/>
          <ac:spMkLst>
            <pc:docMk/>
            <pc:sldMk cId="3147453103" sldId="2726"/>
            <ac:spMk id="10" creationId="{21F3F7CA-7D67-E085-0B1E-F6F079CD2359}"/>
          </ac:spMkLst>
        </pc:spChg>
        <pc:grpChg chg="add del mod">
          <ac:chgData name="Patrick Boily" userId="4ace92db-0572-4382-889e-50f73e2bf144" providerId="ADAL" clId="{C7FE1A34-6EDE-584A-8D8B-E973AE1EF414}" dt="2022-08-17T02:43:32.936" v="105" actId="478"/>
          <ac:grpSpMkLst>
            <pc:docMk/>
            <pc:sldMk cId="3147453103" sldId="2726"/>
            <ac:grpSpMk id="6" creationId="{1943F801-FBE9-652F-D153-4668CF604E07}"/>
          </ac:grpSpMkLst>
        </pc:grpChg>
      </pc:sldChg>
      <pc:sldChg chg="del">
        <pc:chgData name="Patrick Boily" userId="4ace92db-0572-4382-889e-50f73e2bf144" providerId="ADAL" clId="{C7FE1A34-6EDE-584A-8D8B-E973AE1EF414}" dt="2022-08-17T02:37:09.815" v="40" actId="2696"/>
        <pc:sldMkLst>
          <pc:docMk/>
          <pc:sldMk cId="879827368" sldId="2727"/>
        </pc:sldMkLst>
      </pc:sldChg>
      <pc:sldChg chg="del">
        <pc:chgData name="Patrick Boily" userId="4ace92db-0572-4382-889e-50f73e2bf144" providerId="ADAL" clId="{C7FE1A34-6EDE-584A-8D8B-E973AE1EF414}" dt="2022-08-17T02:37:09.815" v="40" actId="2696"/>
        <pc:sldMkLst>
          <pc:docMk/>
          <pc:sldMk cId="2695829745" sldId="2728"/>
        </pc:sldMkLst>
      </pc:sldChg>
      <pc:sldChg chg="del">
        <pc:chgData name="Patrick Boily" userId="4ace92db-0572-4382-889e-50f73e2bf144" providerId="ADAL" clId="{C7FE1A34-6EDE-584A-8D8B-E973AE1EF414}" dt="2022-08-17T02:37:09.815" v="40" actId="2696"/>
        <pc:sldMkLst>
          <pc:docMk/>
          <pc:sldMk cId="3533591483" sldId="2729"/>
        </pc:sldMkLst>
      </pc:sldChg>
      <pc:sldChg chg="del">
        <pc:chgData name="Patrick Boily" userId="4ace92db-0572-4382-889e-50f73e2bf144" providerId="ADAL" clId="{C7FE1A34-6EDE-584A-8D8B-E973AE1EF414}" dt="2022-08-17T02:37:09.815" v="40" actId="2696"/>
        <pc:sldMkLst>
          <pc:docMk/>
          <pc:sldMk cId="1017182730" sldId="2730"/>
        </pc:sldMkLst>
      </pc:sldChg>
      <pc:sldChg chg="del">
        <pc:chgData name="Patrick Boily" userId="4ace92db-0572-4382-889e-50f73e2bf144" providerId="ADAL" clId="{C7FE1A34-6EDE-584A-8D8B-E973AE1EF414}" dt="2022-08-17T02:37:09.815" v="40" actId="2696"/>
        <pc:sldMkLst>
          <pc:docMk/>
          <pc:sldMk cId="846634022" sldId="2731"/>
        </pc:sldMkLst>
      </pc:sldChg>
      <pc:sldChg chg="del">
        <pc:chgData name="Patrick Boily" userId="4ace92db-0572-4382-889e-50f73e2bf144" providerId="ADAL" clId="{C7FE1A34-6EDE-584A-8D8B-E973AE1EF414}" dt="2022-08-17T02:37:09.815" v="40" actId="2696"/>
        <pc:sldMkLst>
          <pc:docMk/>
          <pc:sldMk cId="694501647" sldId="2732"/>
        </pc:sldMkLst>
      </pc:sldChg>
      <pc:sldChg chg="del">
        <pc:chgData name="Patrick Boily" userId="4ace92db-0572-4382-889e-50f73e2bf144" providerId="ADAL" clId="{C7FE1A34-6EDE-584A-8D8B-E973AE1EF414}" dt="2022-08-17T02:37:09.815" v="40" actId="2696"/>
        <pc:sldMkLst>
          <pc:docMk/>
          <pc:sldMk cId="3782035334" sldId="2733"/>
        </pc:sldMkLst>
      </pc:sldChg>
      <pc:sldChg chg="del">
        <pc:chgData name="Patrick Boily" userId="4ace92db-0572-4382-889e-50f73e2bf144" providerId="ADAL" clId="{C7FE1A34-6EDE-584A-8D8B-E973AE1EF414}" dt="2022-08-17T02:37:09.815" v="40" actId="2696"/>
        <pc:sldMkLst>
          <pc:docMk/>
          <pc:sldMk cId="2202816649" sldId="2734"/>
        </pc:sldMkLst>
      </pc:sldChg>
      <pc:sldChg chg="del">
        <pc:chgData name="Patrick Boily" userId="4ace92db-0572-4382-889e-50f73e2bf144" providerId="ADAL" clId="{C7FE1A34-6EDE-584A-8D8B-E973AE1EF414}" dt="2022-08-17T02:37:09.815" v="40" actId="2696"/>
        <pc:sldMkLst>
          <pc:docMk/>
          <pc:sldMk cId="3291906189" sldId="2735"/>
        </pc:sldMkLst>
      </pc:sldChg>
      <pc:sldChg chg="del">
        <pc:chgData name="Patrick Boily" userId="4ace92db-0572-4382-889e-50f73e2bf144" providerId="ADAL" clId="{C7FE1A34-6EDE-584A-8D8B-E973AE1EF414}" dt="2022-08-17T02:37:09.815" v="40" actId="2696"/>
        <pc:sldMkLst>
          <pc:docMk/>
          <pc:sldMk cId="2649780090" sldId="2736"/>
        </pc:sldMkLst>
      </pc:sldChg>
      <pc:sldChg chg="del">
        <pc:chgData name="Patrick Boily" userId="4ace92db-0572-4382-889e-50f73e2bf144" providerId="ADAL" clId="{C7FE1A34-6EDE-584A-8D8B-E973AE1EF414}" dt="2022-08-17T02:37:09.815" v="40" actId="2696"/>
        <pc:sldMkLst>
          <pc:docMk/>
          <pc:sldMk cId="3378146115" sldId="2737"/>
        </pc:sldMkLst>
      </pc:sldChg>
      <pc:sldChg chg="del">
        <pc:chgData name="Patrick Boily" userId="4ace92db-0572-4382-889e-50f73e2bf144" providerId="ADAL" clId="{C7FE1A34-6EDE-584A-8D8B-E973AE1EF414}" dt="2022-08-17T02:37:09.815" v="40" actId="2696"/>
        <pc:sldMkLst>
          <pc:docMk/>
          <pc:sldMk cId="852319431" sldId="2738"/>
        </pc:sldMkLst>
      </pc:sldChg>
      <pc:sldChg chg="del">
        <pc:chgData name="Patrick Boily" userId="4ace92db-0572-4382-889e-50f73e2bf144" providerId="ADAL" clId="{C7FE1A34-6EDE-584A-8D8B-E973AE1EF414}" dt="2022-08-17T02:37:09.815" v="40" actId="2696"/>
        <pc:sldMkLst>
          <pc:docMk/>
          <pc:sldMk cId="3639447668" sldId="2739"/>
        </pc:sldMkLst>
      </pc:sldChg>
      <pc:sldChg chg="del">
        <pc:chgData name="Patrick Boily" userId="4ace92db-0572-4382-889e-50f73e2bf144" providerId="ADAL" clId="{C7FE1A34-6EDE-584A-8D8B-E973AE1EF414}" dt="2022-08-17T02:37:09.815" v="40" actId="2696"/>
        <pc:sldMkLst>
          <pc:docMk/>
          <pc:sldMk cId="3100119651" sldId="2740"/>
        </pc:sldMkLst>
      </pc:sldChg>
      <pc:sldChg chg="addSp delSp modSp mod">
        <pc:chgData name="Patrick Boily" userId="4ace92db-0572-4382-889e-50f73e2bf144" providerId="ADAL" clId="{C7FE1A34-6EDE-584A-8D8B-E973AE1EF414}" dt="2022-08-17T02:43:38.034" v="108"/>
        <pc:sldMkLst>
          <pc:docMk/>
          <pc:sldMk cId="3214524344" sldId="2741"/>
        </pc:sldMkLst>
        <pc:spChg chg="mod">
          <ac:chgData name="Patrick Boily" userId="4ace92db-0572-4382-889e-50f73e2bf144" providerId="ADAL" clId="{C7FE1A34-6EDE-584A-8D8B-E973AE1EF414}" dt="2022-08-17T02:40:08.129" v="67"/>
          <ac:spMkLst>
            <pc:docMk/>
            <pc:sldMk cId="3214524344" sldId="2741"/>
            <ac:spMk id="7" creationId="{A0F46DA6-A221-BD5F-0F33-46424B44BD77}"/>
          </ac:spMkLst>
        </pc:spChg>
        <pc:spChg chg="mod">
          <ac:chgData name="Patrick Boily" userId="4ace92db-0572-4382-889e-50f73e2bf144" providerId="ADAL" clId="{C7FE1A34-6EDE-584A-8D8B-E973AE1EF414}" dt="2022-08-17T02:40:08.129" v="67"/>
          <ac:spMkLst>
            <pc:docMk/>
            <pc:sldMk cId="3214524344" sldId="2741"/>
            <ac:spMk id="10" creationId="{E401ABB1-95DA-7526-6E12-6D123EB7879A}"/>
          </ac:spMkLst>
        </pc:spChg>
        <pc:spChg chg="add mod">
          <ac:chgData name="Patrick Boily" userId="4ace92db-0572-4382-889e-50f73e2bf144" providerId="ADAL" clId="{C7FE1A34-6EDE-584A-8D8B-E973AE1EF414}" dt="2022-08-17T02:43:38.034" v="108"/>
          <ac:spMkLst>
            <pc:docMk/>
            <pc:sldMk cId="3214524344" sldId="2741"/>
            <ac:spMk id="11" creationId="{648A0285-9955-25B6-0E83-7C1D276C2453}"/>
          </ac:spMkLst>
        </pc:spChg>
        <pc:spChg chg="add mod">
          <ac:chgData name="Patrick Boily" userId="4ace92db-0572-4382-889e-50f73e2bf144" providerId="ADAL" clId="{C7FE1A34-6EDE-584A-8D8B-E973AE1EF414}" dt="2022-08-17T02:43:38.034" v="108"/>
          <ac:spMkLst>
            <pc:docMk/>
            <pc:sldMk cId="3214524344" sldId="2741"/>
            <ac:spMk id="12" creationId="{CD31EB49-8D40-BE85-7EB1-B1EA9F11327E}"/>
          </ac:spMkLst>
        </pc:spChg>
        <pc:grpChg chg="add del mod">
          <ac:chgData name="Patrick Boily" userId="4ace92db-0572-4382-889e-50f73e2bf144" providerId="ADAL" clId="{C7FE1A34-6EDE-584A-8D8B-E973AE1EF414}" dt="2022-08-17T02:43:37.776" v="107" actId="478"/>
          <ac:grpSpMkLst>
            <pc:docMk/>
            <pc:sldMk cId="3214524344" sldId="2741"/>
            <ac:grpSpMk id="3" creationId="{293254BA-BC7E-2D76-B3F6-0958FE6775B3}"/>
          </ac:grpSpMkLst>
        </pc:grpChg>
      </pc:sldChg>
      <pc:sldChg chg="addSp delSp modSp mod">
        <pc:chgData name="Patrick Boily" userId="4ace92db-0572-4382-889e-50f73e2bf144" providerId="ADAL" clId="{C7FE1A34-6EDE-584A-8D8B-E973AE1EF414}" dt="2022-08-17T02:43:43.108" v="110"/>
        <pc:sldMkLst>
          <pc:docMk/>
          <pc:sldMk cId="3357022064" sldId="2742"/>
        </pc:sldMkLst>
        <pc:spChg chg="mod">
          <ac:chgData name="Patrick Boily" userId="4ace92db-0572-4382-889e-50f73e2bf144" providerId="ADAL" clId="{C7FE1A34-6EDE-584A-8D8B-E973AE1EF414}" dt="2022-08-17T02:40:09.594" v="68"/>
          <ac:spMkLst>
            <pc:docMk/>
            <pc:sldMk cId="3357022064" sldId="2742"/>
            <ac:spMk id="9" creationId="{A03DF36E-264A-BA15-D5D3-DC1C2725F9F0}"/>
          </ac:spMkLst>
        </pc:spChg>
        <pc:spChg chg="mod">
          <ac:chgData name="Patrick Boily" userId="4ace92db-0572-4382-889e-50f73e2bf144" providerId="ADAL" clId="{C7FE1A34-6EDE-584A-8D8B-E973AE1EF414}" dt="2022-08-17T02:40:09.594" v="68"/>
          <ac:spMkLst>
            <pc:docMk/>
            <pc:sldMk cId="3357022064" sldId="2742"/>
            <ac:spMk id="10" creationId="{942DDE17-C5CE-0EC4-F267-2A742BDD7275}"/>
          </ac:spMkLst>
        </pc:spChg>
        <pc:spChg chg="add mod">
          <ac:chgData name="Patrick Boily" userId="4ace92db-0572-4382-889e-50f73e2bf144" providerId="ADAL" clId="{C7FE1A34-6EDE-584A-8D8B-E973AE1EF414}" dt="2022-08-17T02:43:43.108" v="110"/>
          <ac:spMkLst>
            <pc:docMk/>
            <pc:sldMk cId="3357022064" sldId="2742"/>
            <ac:spMk id="11" creationId="{C76EFF75-D9B9-BBB6-CB02-72E2137019B4}"/>
          </ac:spMkLst>
        </pc:spChg>
        <pc:spChg chg="add mod">
          <ac:chgData name="Patrick Boily" userId="4ace92db-0572-4382-889e-50f73e2bf144" providerId="ADAL" clId="{C7FE1A34-6EDE-584A-8D8B-E973AE1EF414}" dt="2022-08-17T02:43:43.108" v="110"/>
          <ac:spMkLst>
            <pc:docMk/>
            <pc:sldMk cId="3357022064" sldId="2742"/>
            <ac:spMk id="12" creationId="{3343458F-A6F5-9CFF-D4B6-D2DEC83100E2}"/>
          </ac:spMkLst>
        </pc:spChg>
        <pc:grpChg chg="add del mod">
          <ac:chgData name="Patrick Boily" userId="4ace92db-0572-4382-889e-50f73e2bf144" providerId="ADAL" clId="{C7FE1A34-6EDE-584A-8D8B-E973AE1EF414}" dt="2022-08-17T02:43:42.823" v="109" actId="478"/>
          <ac:grpSpMkLst>
            <pc:docMk/>
            <pc:sldMk cId="3357022064" sldId="2742"/>
            <ac:grpSpMk id="7" creationId="{81FDA892-AF9A-CDD4-D1D9-731AA554A1FD}"/>
          </ac:grpSpMkLst>
        </pc:grpChg>
      </pc:sldChg>
      <pc:sldChg chg="addSp delSp modSp mod">
        <pc:chgData name="Patrick Boily" userId="4ace92db-0572-4382-889e-50f73e2bf144" providerId="ADAL" clId="{C7FE1A34-6EDE-584A-8D8B-E973AE1EF414}" dt="2022-08-17T02:43:52.151" v="114"/>
        <pc:sldMkLst>
          <pc:docMk/>
          <pc:sldMk cId="2774750045" sldId="2744"/>
        </pc:sldMkLst>
        <pc:spChg chg="mod">
          <ac:chgData name="Patrick Boily" userId="4ace92db-0572-4382-889e-50f73e2bf144" providerId="ADAL" clId="{C7FE1A34-6EDE-584A-8D8B-E973AE1EF414}" dt="2022-08-17T02:40:12.843" v="70"/>
          <ac:spMkLst>
            <pc:docMk/>
            <pc:sldMk cId="2774750045" sldId="2744"/>
            <ac:spMk id="7" creationId="{E0A24BBF-65E1-D792-A194-5EA8E03C8AB1}"/>
          </ac:spMkLst>
        </pc:spChg>
        <pc:spChg chg="mod">
          <ac:chgData name="Patrick Boily" userId="4ace92db-0572-4382-889e-50f73e2bf144" providerId="ADAL" clId="{C7FE1A34-6EDE-584A-8D8B-E973AE1EF414}" dt="2022-08-17T02:40:12.843" v="70"/>
          <ac:spMkLst>
            <pc:docMk/>
            <pc:sldMk cId="2774750045" sldId="2744"/>
            <ac:spMk id="8" creationId="{B512DFD1-2D33-9A03-CAF3-FB2FAC27B9F7}"/>
          </ac:spMkLst>
        </pc:spChg>
        <pc:spChg chg="add mod">
          <ac:chgData name="Patrick Boily" userId="4ace92db-0572-4382-889e-50f73e2bf144" providerId="ADAL" clId="{C7FE1A34-6EDE-584A-8D8B-E973AE1EF414}" dt="2022-08-17T02:43:52.151" v="114"/>
          <ac:spMkLst>
            <pc:docMk/>
            <pc:sldMk cId="2774750045" sldId="2744"/>
            <ac:spMk id="9" creationId="{84869092-E3A6-7B2F-D135-68B6F165407B}"/>
          </ac:spMkLst>
        </pc:spChg>
        <pc:spChg chg="add mod">
          <ac:chgData name="Patrick Boily" userId="4ace92db-0572-4382-889e-50f73e2bf144" providerId="ADAL" clId="{C7FE1A34-6EDE-584A-8D8B-E973AE1EF414}" dt="2022-08-17T02:43:52.151" v="114"/>
          <ac:spMkLst>
            <pc:docMk/>
            <pc:sldMk cId="2774750045" sldId="2744"/>
            <ac:spMk id="10" creationId="{5D7CFC53-57AE-D79A-ADDF-D629E381D59C}"/>
          </ac:spMkLst>
        </pc:spChg>
        <pc:grpChg chg="add del mod">
          <ac:chgData name="Patrick Boily" userId="4ace92db-0572-4382-889e-50f73e2bf144" providerId="ADAL" clId="{C7FE1A34-6EDE-584A-8D8B-E973AE1EF414}" dt="2022-08-17T02:43:51.897" v="113" actId="478"/>
          <ac:grpSpMkLst>
            <pc:docMk/>
            <pc:sldMk cId="2774750045" sldId="2744"/>
            <ac:grpSpMk id="6" creationId="{CE0C5BFE-F225-B0A2-33BC-1FA67B94ACE6}"/>
          </ac:grpSpMkLst>
        </pc:grpChg>
      </pc:sldChg>
      <pc:sldChg chg="del">
        <pc:chgData name="Patrick Boily" userId="4ace92db-0572-4382-889e-50f73e2bf144" providerId="ADAL" clId="{C7FE1A34-6EDE-584A-8D8B-E973AE1EF414}" dt="2022-08-17T02:36:59.806" v="39" actId="2696"/>
        <pc:sldMkLst>
          <pc:docMk/>
          <pc:sldMk cId="3822079522" sldId="2745"/>
        </pc:sldMkLst>
      </pc:sldChg>
      <pc:sldChg chg="del">
        <pc:chgData name="Patrick Boily" userId="4ace92db-0572-4382-889e-50f73e2bf144" providerId="ADAL" clId="{C7FE1A34-6EDE-584A-8D8B-E973AE1EF414}" dt="2022-08-17T02:36:59.806" v="39" actId="2696"/>
        <pc:sldMkLst>
          <pc:docMk/>
          <pc:sldMk cId="2355537363" sldId="2746"/>
        </pc:sldMkLst>
      </pc:sldChg>
      <pc:sldChg chg="del">
        <pc:chgData name="Patrick Boily" userId="4ace92db-0572-4382-889e-50f73e2bf144" providerId="ADAL" clId="{C7FE1A34-6EDE-584A-8D8B-E973AE1EF414}" dt="2022-08-17T02:36:59.806" v="39" actId="2696"/>
        <pc:sldMkLst>
          <pc:docMk/>
          <pc:sldMk cId="3894928827" sldId="2747"/>
        </pc:sldMkLst>
      </pc:sldChg>
      <pc:sldChg chg="del">
        <pc:chgData name="Patrick Boily" userId="4ace92db-0572-4382-889e-50f73e2bf144" providerId="ADAL" clId="{C7FE1A34-6EDE-584A-8D8B-E973AE1EF414}" dt="2022-08-17T02:36:59.806" v="39" actId="2696"/>
        <pc:sldMkLst>
          <pc:docMk/>
          <pc:sldMk cId="2525424645" sldId="2748"/>
        </pc:sldMkLst>
      </pc:sldChg>
      <pc:sldChg chg="del">
        <pc:chgData name="Patrick Boily" userId="4ace92db-0572-4382-889e-50f73e2bf144" providerId="ADAL" clId="{C7FE1A34-6EDE-584A-8D8B-E973AE1EF414}" dt="2022-08-17T02:36:59.806" v="39" actId="2696"/>
        <pc:sldMkLst>
          <pc:docMk/>
          <pc:sldMk cId="1244223194" sldId="2749"/>
        </pc:sldMkLst>
      </pc:sldChg>
      <pc:sldChg chg="del">
        <pc:chgData name="Patrick Boily" userId="4ace92db-0572-4382-889e-50f73e2bf144" providerId="ADAL" clId="{C7FE1A34-6EDE-584A-8D8B-E973AE1EF414}" dt="2022-08-17T02:36:59.806" v="39" actId="2696"/>
        <pc:sldMkLst>
          <pc:docMk/>
          <pc:sldMk cId="1176277274" sldId="2750"/>
        </pc:sldMkLst>
      </pc:sldChg>
      <pc:sldChg chg="del">
        <pc:chgData name="Patrick Boily" userId="4ace92db-0572-4382-889e-50f73e2bf144" providerId="ADAL" clId="{C7FE1A34-6EDE-584A-8D8B-E973AE1EF414}" dt="2022-08-17T02:36:59.806" v="39" actId="2696"/>
        <pc:sldMkLst>
          <pc:docMk/>
          <pc:sldMk cId="2311396317" sldId="2751"/>
        </pc:sldMkLst>
      </pc:sldChg>
      <pc:sldChg chg="del">
        <pc:chgData name="Patrick Boily" userId="4ace92db-0572-4382-889e-50f73e2bf144" providerId="ADAL" clId="{C7FE1A34-6EDE-584A-8D8B-E973AE1EF414}" dt="2022-08-17T02:36:59.806" v="39" actId="2696"/>
        <pc:sldMkLst>
          <pc:docMk/>
          <pc:sldMk cId="2685690454" sldId="2752"/>
        </pc:sldMkLst>
      </pc:sldChg>
      <pc:sldChg chg="del">
        <pc:chgData name="Patrick Boily" userId="4ace92db-0572-4382-889e-50f73e2bf144" providerId="ADAL" clId="{C7FE1A34-6EDE-584A-8D8B-E973AE1EF414}" dt="2022-08-17T02:36:59.806" v="39" actId="2696"/>
        <pc:sldMkLst>
          <pc:docMk/>
          <pc:sldMk cId="1708849463" sldId="2753"/>
        </pc:sldMkLst>
      </pc:sldChg>
      <pc:sldChg chg="del">
        <pc:chgData name="Patrick Boily" userId="4ace92db-0572-4382-889e-50f73e2bf144" providerId="ADAL" clId="{C7FE1A34-6EDE-584A-8D8B-E973AE1EF414}" dt="2022-08-17T02:36:59.806" v="39" actId="2696"/>
        <pc:sldMkLst>
          <pc:docMk/>
          <pc:sldMk cId="3254258855" sldId="2754"/>
        </pc:sldMkLst>
      </pc:sldChg>
      <pc:sldChg chg="del">
        <pc:chgData name="Patrick Boily" userId="4ace92db-0572-4382-889e-50f73e2bf144" providerId="ADAL" clId="{C7FE1A34-6EDE-584A-8D8B-E973AE1EF414}" dt="2022-08-17T02:36:59.806" v="39" actId="2696"/>
        <pc:sldMkLst>
          <pc:docMk/>
          <pc:sldMk cId="3881068148" sldId="2755"/>
        </pc:sldMkLst>
      </pc:sldChg>
      <pc:sldChg chg="del">
        <pc:chgData name="Patrick Boily" userId="4ace92db-0572-4382-889e-50f73e2bf144" providerId="ADAL" clId="{C7FE1A34-6EDE-584A-8D8B-E973AE1EF414}" dt="2022-08-17T02:36:59.806" v="39" actId="2696"/>
        <pc:sldMkLst>
          <pc:docMk/>
          <pc:sldMk cId="2685505478" sldId="2756"/>
        </pc:sldMkLst>
      </pc:sldChg>
      <pc:sldChg chg="del">
        <pc:chgData name="Patrick Boily" userId="4ace92db-0572-4382-889e-50f73e2bf144" providerId="ADAL" clId="{C7FE1A34-6EDE-584A-8D8B-E973AE1EF414}" dt="2022-08-17T02:36:59.806" v="39" actId="2696"/>
        <pc:sldMkLst>
          <pc:docMk/>
          <pc:sldMk cId="2150365082" sldId="2757"/>
        </pc:sldMkLst>
      </pc:sldChg>
      <pc:sldChg chg="del">
        <pc:chgData name="Patrick Boily" userId="4ace92db-0572-4382-889e-50f73e2bf144" providerId="ADAL" clId="{C7FE1A34-6EDE-584A-8D8B-E973AE1EF414}" dt="2022-08-17T02:36:59.806" v="39" actId="2696"/>
        <pc:sldMkLst>
          <pc:docMk/>
          <pc:sldMk cId="1506708886" sldId="2758"/>
        </pc:sldMkLst>
      </pc:sldChg>
      <pc:sldChg chg="addSp delSp modSp mod">
        <pc:chgData name="Patrick Boily" userId="4ace92db-0572-4382-889e-50f73e2bf144" providerId="ADAL" clId="{C7FE1A34-6EDE-584A-8D8B-E973AE1EF414}" dt="2022-08-17T02:43:56.271" v="116"/>
        <pc:sldMkLst>
          <pc:docMk/>
          <pc:sldMk cId="3869529454" sldId="2759"/>
        </pc:sldMkLst>
        <pc:spChg chg="mod">
          <ac:chgData name="Patrick Boily" userId="4ace92db-0572-4382-889e-50f73e2bf144" providerId="ADAL" clId="{C7FE1A34-6EDE-584A-8D8B-E973AE1EF414}" dt="2022-08-17T02:40:14.316" v="71"/>
          <ac:spMkLst>
            <pc:docMk/>
            <pc:sldMk cId="3869529454" sldId="2759"/>
            <ac:spMk id="7" creationId="{AF9CF428-BB8E-09C2-80AE-19FB1BDD519C}"/>
          </ac:spMkLst>
        </pc:spChg>
        <pc:spChg chg="mod">
          <ac:chgData name="Patrick Boily" userId="4ace92db-0572-4382-889e-50f73e2bf144" providerId="ADAL" clId="{C7FE1A34-6EDE-584A-8D8B-E973AE1EF414}" dt="2022-08-17T02:40:14.316" v="71"/>
          <ac:spMkLst>
            <pc:docMk/>
            <pc:sldMk cId="3869529454" sldId="2759"/>
            <ac:spMk id="10" creationId="{0951F4B6-B375-291C-9BE9-7000ED85DB96}"/>
          </ac:spMkLst>
        </pc:spChg>
        <pc:spChg chg="add mod">
          <ac:chgData name="Patrick Boily" userId="4ace92db-0572-4382-889e-50f73e2bf144" providerId="ADAL" clId="{C7FE1A34-6EDE-584A-8D8B-E973AE1EF414}" dt="2022-08-17T02:43:56.271" v="116"/>
          <ac:spMkLst>
            <pc:docMk/>
            <pc:sldMk cId="3869529454" sldId="2759"/>
            <ac:spMk id="11" creationId="{C52755BB-E2AE-45F1-354D-A30BFC5A03AB}"/>
          </ac:spMkLst>
        </pc:spChg>
        <pc:spChg chg="add mod">
          <ac:chgData name="Patrick Boily" userId="4ace92db-0572-4382-889e-50f73e2bf144" providerId="ADAL" clId="{C7FE1A34-6EDE-584A-8D8B-E973AE1EF414}" dt="2022-08-17T02:43:56.271" v="116"/>
          <ac:spMkLst>
            <pc:docMk/>
            <pc:sldMk cId="3869529454" sldId="2759"/>
            <ac:spMk id="12" creationId="{C87425D3-BB33-C3A2-7540-E69ABF2FFE32}"/>
          </ac:spMkLst>
        </pc:spChg>
        <pc:grpChg chg="add del mod">
          <ac:chgData name="Patrick Boily" userId="4ace92db-0572-4382-889e-50f73e2bf144" providerId="ADAL" clId="{C7FE1A34-6EDE-584A-8D8B-E973AE1EF414}" dt="2022-08-17T02:43:56.071" v="115" actId="478"/>
          <ac:grpSpMkLst>
            <pc:docMk/>
            <pc:sldMk cId="3869529454" sldId="2759"/>
            <ac:grpSpMk id="3" creationId="{DD7E71D4-4750-F855-08C1-51BF68199FEF}"/>
          </ac:grpSpMkLst>
        </pc:grpChg>
      </pc:sldChg>
      <pc:sldChg chg="addSp delSp modSp mod">
        <pc:chgData name="Patrick Boily" userId="4ace92db-0572-4382-889e-50f73e2bf144" providerId="ADAL" clId="{C7FE1A34-6EDE-584A-8D8B-E973AE1EF414}" dt="2022-08-17T02:44:01.140" v="118"/>
        <pc:sldMkLst>
          <pc:docMk/>
          <pc:sldMk cId="2863820902" sldId="2760"/>
        </pc:sldMkLst>
        <pc:spChg chg="mod">
          <ac:chgData name="Patrick Boily" userId="4ace92db-0572-4382-889e-50f73e2bf144" providerId="ADAL" clId="{C7FE1A34-6EDE-584A-8D8B-E973AE1EF414}" dt="2022-08-17T02:40:15.879" v="72"/>
          <ac:spMkLst>
            <pc:docMk/>
            <pc:sldMk cId="2863820902" sldId="2760"/>
            <ac:spMk id="9" creationId="{F80908B0-9EE4-F53B-818B-680D4F542C0E}"/>
          </ac:spMkLst>
        </pc:spChg>
        <pc:spChg chg="mod">
          <ac:chgData name="Patrick Boily" userId="4ace92db-0572-4382-889e-50f73e2bf144" providerId="ADAL" clId="{C7FE1A34-6EDE-584A-8D8B-E973AE1EF414}" dt="2022-08-17T02:40:15.879" v="72"/>
          <ac:spMkLst>
            <pc:docMk/>
            <pc:sldMk cId="2863820902" sldId="2760"/>
            <ac:spMk id="10" creationId="{C8D4A192-6AB4-7A2A-6C1B-1A1F5F9F7BBE}"/>
          </ac:spMkLst>
        </pc:spChg>
        <pc:spChg chg="add mod">
          <ac:chgData name="Patrick Boily" userId="4ace92db-0572-4382-889e-50f73e2bf144" providerId="ADAL" clId="{C7FE1A34-6EDE-584A-8D8B-E973AE1EF414}" dt="2022-08-17T02:44:01.140" v="118"/>
          <ac:spMkLst>
            <pc:docMk/>
            <pc:sldMk cId="2863820902" sldId="2760"/>
            <ac:spMk id="11" creationId="{94E03980-8F1C-8BC5-A2A8-285B2AF9C99D}"/>
          </ac:spMkLst>
        </pc:spChg>
        <pc:spChg chg="add mod">
          <ac:chgData name="Patrick Boily" userId="4ace92db-0572-4382-889e-50f73e2bf144" providerId="ADAL" clId="{C7FE1A34-6EDE-584A-8D8B-E973AE1EF414}" dt="2022-08-17T02:44:01.140" v="118"/>
          <ac:spMkLst>
            <pc:docMk/>
            <pc:sldMk cId="2863820902" sldId="2760"/>
            <ac:spMk id="12" creationId="{D21B2864-1992-C3AD-DA86-27F34954B9AE}"/>
          </ac:spMkLst>
        </pc:spChg>
        <pc:grpChg chg="add del mod">
          <ac:chgData name="Patrick Boily" userId="4ace92db-0572-4382-889e-50f73e2bf144" providerId="ADAL" clId="{C7FE1A34-6EDE-584A-8D8B-E973AE1EF414}" dt="2022-08-17T02:44:00.943" v="117" actId="478"/>
          <ac:grpSpMkLst>
            <pc:docMk/>
            <pc:sldMk cId="2863820902" sldId="2760"/>
            <ac:grpSpMk id="7" creationId="{BA2E596E-E332-CB35-DDB8-E32B96500F04}"/>
          </ac:grpSpMkLst>
        </pc:grpChg>
      </pc:sldChg>
      <pc:sldChg chg="addSp delSp modSp mod">
        <pc:chgData name="Patrick Boily" userId="4ace92db-0572-4382-889e-50f73e2bf144" providerId="ADAL" clId="{C7FE1A34-6EDE-584A-8D8B-E973AE1EF414}" dt="2022-08-17T02:44:10.166" v="122"/>
        <pc:sldMkLst>
          <pc:docMk/>
          <pc:sldMk cId="1800814309" sldId="2761"/>
        </pc:sldMkLst>
        <pc:spChg chg="mod">
          <ac:chgData name="Patrick Boily" userId="4ace92db-0572-4382-889e-50f73e2bf144" providerId="ADAL" clId="{C7FE1A34-6EDE-584A-8D8B-E973AE1EF414}" dt="2022-08-17T02:40:18.274" v="74"/>
          <ac:spMkLst>
            <pc:docMk/>
            <pc:sldMk cId="1800814309" sldId="2761"/>
            <ac:spMk id="7" creationId="{F60EB070-8451-82EF-6E93-5B7BB3BDC15A}"/>
          </ac:spMkLst>
        </pc:spChg>
        <pc:spChg chg="mod">
          <ac:chgData name="Patrick Boily" userId="4ace92db-0572-4382-889e-50f73e2bf144" providerId="ADAL" clId="{C7FE1A34-6EDE-584A-8D8B-E973AE1EF414}" dt="2022-08-17T02:40:18.274" v="74"/>
          <ac:spMkLst>
            <pc:docMk/>
            <pc:sldMk cId="1800814309" sldId="2761"/>
            <ac:spMk id="8" creationId="{6DCC3310-AE44-2C70-5B1B-261D6C2903A7}"/>
          </ac:spMkLst>
        </pc:spChg>
        <pc:spChg chg="add mod">
          <ac:chgData name="Patrick Boily" userId="4ace92db-0572-4382-889e-50f73e2bf144" providerId="ADAL" clId="{C7FE1A34-6EDE-584A-8D8B-E973AE1EF414}" dt="2022-08-17T02:44:10.166" v="122"/>
          <ac:spMkLst>
            <pc:docMk/>
            <pc:sldMk cId="1800814309" sldId="2761"/>
            <ac:spMk id="9" creationId="{03C47668-A9FE-25EF-6A67-B456229674AA}"/>
          </ac:spMkLst>
        </pc:spChg>
        <pc:spChg chg="add mod">
          <ac:chgData name="Patrick Boily" userId="4ace92db-0572-4382-889e-50f73e2bf144" providerId="ADAL" clId="{C7FE1A34-6EDE-584A-8D8B-E973AE1EF414}" dt="2022-08-17T02:44:10.166" v="122"/>
          <ac:spMkLst>
            <pc:docMk/>
            <pc:sldMk cId="1800814309" sldId="2761"/>
            <ac:spMk id="10" creationId="{822DA50C-F660-649F-95CF-23D5A410F5E9}"/>
          </ac:spMkLst>
        </pc:spChg>
        <pc:grpChg chg="add del mod">
          <ac:chgData name="Patrick Boily" userId="4ace92db-0572-4382-889e-50f73e2bf144" providerId="ADAL" clId="{C7FE1A34-6EDE-584A-8D8B-E973AE1EF414}" dt="2022-08-17T02:44:09.863" v="121" actId="478"/>
          <ac:grpSpMkLst>
            <pc:docMk/>
            <pc:sldMk cId="1800814309" sldId="2761"/>
            <ac:grpSpMk id="6" creationId="{DC63B0FC-4592-4F42-1E50-EAA94BFF41AE}"/>
          </ac:grpSpMkLst>
        </pc:grpChg>
      </pc:sldChg>
      <pc:sldChg chg="addSp modSp">
        <pc:chgData name="Patrick Boily" userId="4ace92db-0572-4382-889e-50f73e2bf144" providerId="ADAL" clId="{C7FE1A34-6EDE-584A-8D8B-E973AE1EF414}" dt="2022-08-17T02:38:52.999" v="47"/>
        <pc:sldMkLst>
          <pc:docMk/>
          <pc:sldMk cId="544083781" sldId="2763"/>
        </pc:sldMkLst>
        <pc:spChg chg="add mod">
          <ac:chgData name="Patrick Boily" userId="4ace92db-0572-4382-889e-50f73e2bf144" providerId="ADAL" clId="{C7FE1A34-6EDE-584A-8D8B-E973AE1EF414}" dt="2022-08-17T02:38:52.999" v="47"/>
          <ac:spMkLst>
            <pc:docMk/>
            <pc:sldMk cId="544083781" sldId="2763"/>
            <ac:spMk id="6" creationId="{51558E27-D93D-C565-D8A0-48E5E4BA95DF}"/>
          </ac:spMkLst>
        </pc:spChg>
        <pc:spChg chg="add mod">
          <ac:chgData name="Patrick Boily" userId="4ace92db-0572-4382-889e-50f73e2bf144" providerId="ADAL" clId="{C7FE1A34-6EDE-584A-8D8B-E973AE1EF414}" dt="2022-08-17T02:38:52.999" v="47"/>
          <ac:spMkLst>
            <pc:docMk/>
            <pc:sldMk cId="544083781" sldId="2763"/>
            <ac:spMk id="7" creationId="{CCB87FAB-172C-37F1-BF99-86D37C878E9F}"/>
          </ac:spMkLst>
        </pc:spChg>
      </pc:sldChg>
      <pc:sldChg chg="del">
        <pc:chgData name="Patrick Boily" userId="4ace92db-0572-4382-889e-50f73e2bf144" providerId="ADAL" clId="{C7FE1A34-6EDE-584A-8D8B-E973AE1EF414}" dt="2022-08-17T02:36:42.810" v="37" actId="2696"/>
        <pc:sldMkLst>
          <pc:docMk/>
          <pc:sldMk cId="3610426054" sldId="2764"/>
        </pc:sldMkLst>
      </pc:sldChg>
      <pc:sldChg chg="del">
        <pc:chgData name="Patrick Boily" userId="4ace92db-0572-4382-889e-50f73e2bf144" providerId="ADAL" clId="{C7FE1A34-6EDE-584A-8D8B-E973AE1EF414}" dt="2022-08-17T02:36:42.810" v="37" actId="2696"/>
        <pc:sldMkLst>
          <pc:docMk/>
          <pc:sldMk cId="1249374959" sldId="2765"/>
        </pc:sldMkLst>
      </pc:sldChg>
      <pc:sldChg chg="del">
        <pc:chgData name="Patrick Boily" userId="4ace92db-0572-4382-889e-50f73e2bf144" providerId="ADAL" clId="{C7FE1A34-6EDE-584A-8D8B-E973AE1EF414}" dt="2022-08-17T02:36:42.810" v="37" actId="2696"/>
        <pc:sldMkLst>
          <pc:docMk/>
          <pc:sldMk cId="240780316" sldId="2766"/>
        </pc:sldMkLst>
      </pc:sldChg>
      <pc:sldChg chg="del">
        <pc:chgData name="Patrick Boily" userId="4ace92db-0572-4382-889e-50f73e2bf144" providerId="ADAL" clId="{C7FE1A34-6EDE-584A-8D8B-E973AE1EF414}" dt="2022-08-17T02:36:42.810" v="37" actId="2696"/>
        <pc:sldMkLst>
          <pc:docMk/>
          <pc:sldMk cId="2024186934" sldId="2767"/>
        </pc:sldMkLst>
      </pc:sldChg>
      <pc:sldChg chg="del">
        <pc:chgData name="Patrick Boily" userId="4ace92db-0572-4382-889e-50f73e2bf144" providerId="ADAL" clId="{C7FE1A34-6EDE-584A-8D8B-E973AE1EF414}" dt="2022-08-17T02:36:42.810" v="37" actId="2696"/>
        <pc:sldMkLst>
          <pc:docMk/>
          <pc:sldMk cId="2091732187" sldId="2768"/>
        </pc:sldMkLst>
      </pc:sldChg>
      <pc:sldChg chg="del">
        <pc:chgData name="Patrick Boily" userId="4ace92db-0572-4382-889e-50f73e2bf144" providerId="ADAL" clId="{C7FE1A34-6EDE-584A-8D8B-E973AE1EF414}" dt="2022-08-17T02:36:42.810" v="37" actId="2696"/>
        <pc:sldMkLst>
          <pc:docMk/>
          <pc:sldMk cId="2570529396" sldId="2769"/>
        </pc:sldMkLst>
      </pc:sldChg>
      <pc:sldChg chg="del">
        <pc:chgData name="Patrick Boily" userId="4ace92db-0572-4382-889e-50f73e2bf144" providerId="ADAL" clId="{C7FE1A34-6EDE-584A-8D8B-E973AE1EF414}" dt="2022-08-17T02:36:42.810" v="37" actId="2696"/>
        <pc:sldMkLst>
          <pc:docMk/>
          <pc:sldMk cId="3552168261" sldId="2770"/>
        </pc:sldMkLst>
      </pc:sldChg>
      <pc:sldChg chg="del">
        <pc:chgData name="Patrick Boily" userId="4ace92db-0572-4382-889e-50f73e2bf144" providerId="ADAL" clId="{C7FE1A34-6EDE-584A-8D8B-E973AE1EF414}" dt="2022-08-17T02:36:42.810" v="37" actId="2696"/>
        <pc:sldMkLst>
          <pc:docMk/>
          <pc:sldMk cId="277576476" sldId="2771"/>
        </pc:sldMkLst>
      </pc:sldChg>
      <pc:sldChg chg="del">
        <pc:chgData name="Patrick Boily" userId="4ace92db-0572-4382-889e-50f73e2bf144" providerId="ADAL" clId="{C7FE1A34-6EDE-584A-8D8B-E973AE1EF414}" dt="2022-08-17T02:36:42.810" v="37" actId="2696"/>
        <pc:sldMkLst>
          <pc:docMk/>
          <pc:sldMk cId="2581552199" sldId="2772"/>
        </pc:sldMkLst>
      </pc:sldChg>
      <pc:sldChg chg="del">
        <pc:chgData name="Patrick Boily" userId="4ace92db-0572-4382-889e-50f73e2bf144" providerId="ADAL" clId="{C7FE1A34-6EDE-584A-8D8B-E973AE1EF414}" dt="2022-08-17T02:36:42.810" v="37" actId="2696"/>
        <pc:sldMkLst>
          <pc:docMk/>
          <pc:sldMk cId="2471583623" sldId="2773"/>
        </pc:sldMkLst>
      </pc:sldChg>
      <pc:sldChg chg="del">
        <pc:chgData name="Patrick Boily" userId="4ace92db-0572-4382-889e-50f73e2bf144" providerId="ADAL" clId="{C7FE1A34-6EDE-584A-8D8B-E973AE1EF414}" dt="2022-08-17T02:36:42.810" v="37" actId="2696"/>
        <pc:sldMkLst>
          <pc:docMk/>
          <pc:sldMk cId="602209825" sldId="2774"/>
        </pc:sldMkLst>
      </pc:sldChg>
      <pc:sldChg chg="del">
        <pc:chgData name="Patrick Boily" userId="4ace92db-0572-4382-889e-50f73e2bf144" providerId="ADAL" clId="{C7FE1A34-6EDE-584A-8D8B-E973AE1EF414}" dt="2022-08-17T02:36:42.810" v="37" actId="2696"/>
        <pc:sldMkLst>
          <pc:docMk/>
          <pc:sldMk cId="3278919665" sldId="2775"/>
        </pc:sldMkLst>
      </pc:sldChg>
      <pc:sldChg chg="del">
        <pc:chgData name="Patrick Boily" userId="4ace92db-0572-4382-889e-50f73e2bf144" providerId="ADAL" clId="{C7FE1A34-6EDE-584A-8D8B-E973AE1EF414}" dt="2022-08-17T02:36:42.810" v="37" actId="2696"/>
        <pc:sldMkLst>
          <pc:docMk/>
          <pc:sldMk cId="860834677" sldId="2776"/>
        </pc:sldMkLst>
      </pc:sldChg>
      <pc:sldChg chg="del">
        <pc:chgData name="Patrick Boily" userId="4ace92db-0572-4382-889e-50f73e2bf144" providerId="ADAL" clId="{C7FE1A34-6EDE-584A-8D8B-E973AE1EF414}" dt="2022-08-17T02:36:45.449" v="38" actId="2696"/>
        <pc:sldMkLst>
          <pc:docMk/>
          <pc:sldMk cId="2576610484" sldId="2777"/>
        </pc:sldMkLst>
      </pc:sldChg>
      <pc:sldChg chg="addSp modSp">
        <pc:chgData name="Patrick Boily" userId="4ace92db-0572-4382-889e-50f73e2bf144" providerId="ADAL" clId="{C7FE1A34-6EDE-584A-8D8B-E973AE1EF414}" dt="2022-08-17T02:38:54.348" v="48"/>
        <pc:sldMkLst>
          <pc:docMk/>
          <pc:sldMk cId="1971494266" sldId="2778"/>
        </pc:sldMkLst>
        <pc:spChg chg="add mod">
          <ac:chgData name="Patrick Boily" userId="4ace92db-0572-4382-889e-50f73e2bf144" providerId="ADAL" clId="{C7FE1A34-6EDE-584A-8D8B-E973AE1EF414}" dt="2022-08-17T02:38:54.348" v="48"/>
          <ac:spMkLst>
            <pc:docMk/>
            <pc:sldMk cId="1971494266" sldId="2778"/>
            <ac:spMk id="3" creationId="{09A3FE9C-FFFE-5A0B-937E-C0E905948B41}"/>
          </ac:spMkLst>
        </pc:spChg>
        <pc:spChg chg="add mod">
          <ac:chgData name="Patrick Boily" userId="4ace92db-0572-4382-889e-50f73e2bf144" providerId="ADAL" clId="{C7FE1A34-6EDE-584A-8D8B-E973AE1EF414}" dt="2022-08-17T02:38:54.348" v="48"/>
          <ac:spMkLst>
            <pc:docMk/>
            <pc:sldMk cId="1971494266" sldId="2778"/>
            <ac:spMk id="7" creationId="{F478F99E-474A-BD1B-9635-13E10CB49E95}"/>
          </ac:spMkLst>
        </pc:spChg>
      </pc:sldChg>
      <pc:sldChg chg="addSp modSp">
        <pc:chgData name="Patrick Boily" userId="4ace92db-0572-4382-889e-50f73e2bf144" providerId="ADAL" clId="{C7FE1A34-6EDE-584A-8D8B-E973AE1EF414}" dt="2022-08-17T02:38:55.923" v="49"/>
        <pc:sldMkLst>
          <pc:docMk/>
          <pc:sldMk cId="176512252" sldId="2779"/>
        </pc:sldMkLst>
        <pc:spChg chg="add mod">
          <ac:chgData name="Patrick Boily" userId="4ace92db-0572-4382-889e-50f73e2bf144" providerId="ADAL" clId="{C7FE1A34-6EDE-584A-8D8B-E973AE1EF414}" dt="2022-08-17T02:38:55.923" v="49"/>
          <ac:spMkLst>
            <pc:docMk/>
            <pc:sldMk cId="176512252" sldId="2779"/>
            <ac:spMk id="7" creationId="{F76A6148-6611-DE7E-FE2B-3A6350E2AC93}"/>
          </ac:spMkLst>
        </pc:spChg>
        <pc:spChg chg="add mod">
          <ac:chgData name="Patrick Boily" userId="4ace92db-0572-4382-889e-50f73e2bf144" providerId="ADAL" clId="{C7FE1A34-6EDE-584A-8D8B-E973AE1EF414}" dt="2022-08-17T02:38:55.923" v="49"/>
          <ac:spMkLst>
            <pc:docMk/>
            <pc:sldMk cId="176512252" sldId="2779"/>
            <ac:spMk id="9" creationId="{BC5CBE3B-3CF4-D9F3-FC2E-92493C1E765C}"/>
          </ac:spMkLst>
        </pc:spChg>
      </pc:sldChg>
      <pc:sldChg chg="addSp modSp">
        <pc:chgData name="Patrick Boily" userId="4ace92db-0572-4382-889e-50f73e2bf144" providerId="ADAL" clId="{C7FE1A34-6EDE-584A-8D8B-E973AE1EF414}" dt="2022-08-17T02:38:59.019" v="51"/>
        <pc:sldMkLst>
          <pc:docMk/>
          <pc:sldMk cId="2220053635" sldId="2781"/>
        </pc:sldMkLst>
        <pc:spChg chg="add mod">
          <ac:chgData name="Patrick Boily" userId="4ace92db-0572-4382-889e-50f73e2bf144" providerId="ADAL" clId="{C7FE1A34-6EDE-584A-8D8B-E973AE1EF414}" dt="2022-08-17T02:38:59.019" v="51"/>
          <ac:spMkLst>
            <pc:docMk/>
            <pc:sldMk cId="2220053635" sldId="2781"/>
            <ac:spMk id="6" creationId="{A9A0CEA9-4013-D24E-0B4C-6B3A71B611CD}"/>
          </ac:spMkLst>
        </pc:spChg>
        <pc:spChg chg="add mod">
          <ac:chgData name="Patrick Boily" userId="4ace92db-0572-4382-889e-50f73e2bf144" providerId="ADAL" clId="{C7FE1A34-6EDE-584A-8D8B-E973AE1EF414}" dt="2022-08-17T02:38:59.019" v="51"/>
          <ac:spMkLst>
            <pc:docMk/>
            <pc:sldMk cId="2220053635" sldId="2781"/>
            <ac:spMk id="7" creationId="{51F34668-12D4-449C-7BA5-9CA0A7E0C05C}"/>
          </ac:spMkLst>
        </pc:spChg>
      </pc:sldChg>
      <pc:sldChg chg="del">
        <pc:chgData name="Patrick Boily" userId="4ace92db-0572-4382-889e-50f73e2bf144" providerId="ADAL" clId="{C7FE1A34-6EDE-584A-8D8B-E973AE1EF414}" dt="2022-08-17T02:36:33.679" v="36" actId="2696"/>
        <pc:sldMkLst>
          <pc:docMk/>
          <pc:sldMk cId="578230655" sldId="2782"/>
        </pc:sldMkLst>
      </pc:sldChg>
      <pc:sldChg chg="del">
        <pc:chgData name="Patrick Boily" userId="4ace92db-0572-4382-889e-50f73e2bf144" providerId="ADAL" clId="{C7FE1A34-6EDE-584A-8D8B-E973AE1EF414}" dt="2022-08-17T02:36:33.679" v="36" actId="2696"/>
        <pc:sldMkLst>
          <pc:docMk/>
          <pc:sldMk cId="1130406882" sldId="2783"/>
        </pc:sldMkLst>
      </pc:sldChg>
      <pc:sldChg chg="del">
        <pc:chgData name="Patrick Boily" userId="4ace92db-0572-4382-889e-50f73e2bf144" providerId="ADAL" clId="{C7FE1A34-6EDE-584A-8D8B-E973AE1EF414}" dt="2022-08-17T02:36:33.679" v="36" actId="2696"/>
        <pc:sldMkLst>
          <pc:docMk/>
          <pc:sldMk cId="4259932270" sldId="2784"/>
        </pc:sldMkLst>
      </pc:sldChg>
      <pc:sldChg chg="del">
        <pc:chgData name="Patrick Boily" userId="4ace92db-0572-4382-889e-50f73e2bf144" providerId="ADAL" clId="{C7FE1A34-6EDE-584A-8D8B-E973AE1EF414}" dt="2022-08-17T02:36:33.679" v="36" actId="2696"/>
        <pc:sldMkLst>
          <pc:docMk/>
          <pc:sldMk cId="1513083963" sldId="2785"/>
        </pc:sldMkLst>
      </pc:sldChg>
      <pc:sldChg chg="del">
        <pc:chgData name="Patrick Boily" userId="4ace92db-0572-4382-889e-50f73e2bf144" providerId="ADAL" clId="{C7FE1A34-6EDE-584A-8D8B-E973AE1EF414}" dt="2022-08-17T02:36:33.679" v="36" actId="2696"/>
        <pc:sldMkLst>
          <pc:docMk/>
          <pc:sldMk cId="1247177276" sldId="2786"/>
        </pc:sldMkLst>
      </pc:sldChg>
      <pc:sldChg chg="del">
        <pc:chgData name="Patrick Boily" userId="4ace92db-0572-4382-889e-50f73e2bf144" providerId="ADAL" clId="{C7FE1A34-6EDE-584A-8D8B-E973AE1EF414}" dt="2022-08-17T02:36:33.679" v="36" actId="2696"/>
        <pc:sldMkLst>
          <pc:docMk/>
          <pc:sldMk cId="2097515077" sldId="2787"/>
        </pc:sldMkLst>
      </pc:sldChg>
      <pc:sldChg chg="del">
        <pc:chgData name="Patrick Boily" userId="4ace92db-0572-4382-889e-50f73e2bf144" providerId="ADAL" clId="{C7FE1A34-6EDE-584A-8D8B-E973AE1EF414}" dt="2022-08-17T02:36:33.679" v="36" actId="2696"/>
        <pc:sldMkLst>
          <pc:docMk/>
          <pc:sldMk cId="2978047691" sldId="2788"/>
        </pc:sldMkLst>
      </pc:sldChg>
      <pc:sldChg chg="del">
        <pc:chgData name="Patrick Boily" userId="4ace92db-0572-4382-889e-50f73e2bf144" providerId="ADAL" clId="{C7FE1A34-6EDE-584A-8D8B-E973AE1EF414}" dt="2022-08-17T02:36:33.679" v="36" actId="2696"/>
        <pc:sldMkLst>
          <pc:docMk/>
          <pc:sldMk cId="3992517317" sldId="2789"/>
        </pc:sldMkLst>
      </pc:sldChg>
      <pc:sldChg chg="del">
        <pc:chgData name="Patrick Boily" userId="4ace92db-0572-4382-889e-50f73e2bf144" providerId="ADAL" clId="{C7FE1A34-6EDE-584A-8D8B-E973AE1EF414}" dt="2022-08-17T02:36:33.679" v="36" actId="2696"/>
        <pc:sldMkLst>
          <pc:docMk/>
          <pc:sldMk cId="2400631075" sldId="2790"/>
        </pc:sldMkLst>
      </pc:sldChg>
      <pc:sldChg chg="del">
        <pc:chgData name="Patrick Boily" userId="4ace92db-0572-4382-889e-50f73e2bf144" providerId="ADAL" clId="{C7FE1A34-6EDE-584A-8D8B-E973AE1EF414}" dt="2022-08-17T02:36:33.679" v="36" actId="2696"/>
        <pc:sldMkLst>
          <pc:docMk/>
          <pc:sldMk cId="3777990694" sldId="2791"/>
        </pc:sldMkLst>
      </pc:sldChg>
      <pc:sldChg chg="del">
        <pc:chgData name="Patrick Boily" userId="4ace92db-0572-4382-889e-50f73e2bf144" providerId="ADAL" clId="{C7FE1A34-6EDE-584A-8D8B-E973AE1EF414}" dt="2022-08-17T02:36:33.679" v="36" actId="2696"/>
        <pc:sldMkLst>
          <pc:docMk/>
          <pc:sldMk cId="167351673" sldId="2792"/>
        </pc:sldMkLst>
      </pc:sldChg>
      <pc:sldChg chg="del">
        <pc:chgData name="Patrick Boily" userId="4ace92db-0572-4382-889e-50f73e2bf144" providerId="ADAL" clId="{C7FE1A34-6EDE-584A-8D8B-E973AE1EF414}" dt="2022-08-17T02:36:33.679" v="36" actId="2696"/>
        <pc:sldMkLst>
          <pc:docMk/>
          <pc:sldMk cId="1796328776" sldId="2793"/>
        </pc:sldMkLst>
      </pc:sldChg>
      <pc:sldChg chg="del">
        <pc:chgData name="Patrick Boily" userId="4ace92db-0572-4382-889e-50f73e2bf144" providerId="ADAL" clId="{C7FE1A34-6EDE-584A-8D8B-E973AE1EF414}" dt="2022-08-17T02:36:33.679" v="36" actId="2696"/>
        <pc:sldMkLst>
          <pc:docMk/>
          <pc:sldMk cId="2700647053" sldId="2794"/>
        </pc:sldMkLst>
      </pc:sldChg>
      <pc:sldChg chg="del">
        <pc:chgData name="Patrick Boily" userId="4ace92db-0572-4382-889e-50f73e2bf144" providerId="ADAL" clId="{C7FE1A34-6EDE-584A-8D8B-E973AE1EF414}" dt="2022-08-17T02:36:33.679" v="36" actId="2696"/>
        <pc:sldMkLst>
          <pc:docMk/>
          <pc:sldMk cId="3614658003" sldId="2795"/>
        </pc:sldMkLst>
      </pc:sldChg>
      <pc:sldChg chg="addSp modSp">
        <pc:chgData name="Patrick Boily" userId="4ace92db-0572-4382-889e-50f73e2bf144" providerId="ADAL" clId="{C7FE1A34-6EDE-584A-8D8B-E973AE1EF414}" dt="2022-08-17T02:39:00.570" v="52"/>
        <pc:sldMkLst>
          <pc:docMk/>
          <pc:sldMk cId="632124251" sldId="2796"/>
        </pc:sldMkLst>
        <pc:spChg chg="add mod">
          <ac:chgData name="Patrick Boily" userId="4ace92db-0572-4382-889e-50f73e2bf144" providerId="ADAL" clId="{C7FE1A34-6EDE-584A-8D8B-E973AE1EF414}" dt="2022-08-17T02:39:00.570" v="52"/>
          <ac:spMkLst>
            <pc:docMk/>
            <pc:sldMk cId="632124251" sldId="2796"/>
            <ac:spMk id="3" creationId="{33329818-6807-0903-A338-A9EF53449B0A}"/>
          </ac:spMkLst>
        </pc:spChg>
        <pc:spChg chg="add mod">
          <ac:chgData name="Patrick Boily" userId="4ace92db-0572-4382-889e-50f73e2bf144" providerId="ADAL" clId="{C7FE1A34-6EDE-584A-8D8B-E973AE1EF414}" dt="2022-08-17T02:39:00.570" v="52"/>
          <ac:spMkLst>
            <pc:docMk/>
            <pc:sldMk cId="632124251" sldId="2796"/>
            <ac:spMk id="7" creationId="{4AF390BF-5900-B4B1-4EA8-4FBDC66FF6EF}"/>
          </ac:spMkLst>
        </pc:spChg>
      </pc:sldChg>
      <pc:sldChg chg="addSp modSp">
        <pc:chgData name="Patrick Boily" userId="4ace92db-0572-4382-889e-50f73e2bf144" providerId="ADAL" clId="{C7FE1A34-6EDE-584A-8D8B-E973AE1EF414}" dt="2022-08-17T02:39:02.020" v="53"/>
        <pc:sldMkLst>
          <pc:docMk/>
          <pc:sldMk cId="2714623873" sldId="2797"/>
        </pc:sldMkLst>
        <pc:spChg chg="add mod">
          <ac:chgData name="Patrick Boily" userId="4ace92db-0572-4382-889e-50f73e2bf144" providerId="ADAL" clId="{C7FE1A34-6EDE-584A-8D8B-E973AE1EF414}" dt="2022-08-17T02:39:02.020" v="53"/>
          <ac:spMkLst>
            <pc:docMk/>
            <pc:sldMk cId="2714623873" sldId="2797"/>
            <ac:spMk id="7" creationId="{40C3956B-70B9-02B3-A915-3079E882A904}"/>
          </ac:spMkLst>
        </pc:spChg>
        <pc:spChg chg="add mod">
          <ac:chgData name="Patrick Boily" userId="4ace92db-0572-4382-889e-50f73e2bf144" providerId="ADAL" clId="{C7FE1A34-6EDE-584A-8D8B-E973AE1EF414}" dt="2022-08-17T02:39:02.020" v="53"/>
          <ac:spMkLst>
            <pc:docMk/>
            <pc:sldMk cId="2714623873" sldId="2797"/>
            <ac:spMk id="9" creationId="{8EAE3C26-BDF6-04D8-34E7-A8B3A769C61C}"/>
          </ac:spMkLst>
        </pc:spChg>
      </pc:sldChg>
      <pc:sldChg chg="addSp modSp">
        <pc:chgData name="Patrick Boily" userId="4ace92db-0572-4382-889e-50f73e2bf144" providerId="ADAL" clId="{C7FE1A34-6EDE-584A-8D8B-E973AE1EF414}" dt="2022-08-17T02:39:04.901" v="55"/>
        <pc:sldMkLst>
          <pc:docMk/>
          <pc:sldMk cId="2454818390" sldId="2799"/>
        </pc:sldMkLst>
        <pc:spChg chg="add mod">
          <ac:chgData name="Patrick Boily" userId="4ace92db-0572-4382-889e-50f73e2bf144" providerId="ADAL" clId="{C7FE1A34-6EDE-584A-8D8B-E973AE1EF414}" dt="2022-08-17T02:39:04.901" v="55"/>
          <ac:spMkLst>
            <pc:docMk/>
            <pc:sldMk cId="2454818390" sldId="2799"/>
            <ac:spMk id="6" creationId="{176F9B58-6BCB-044E-5960-BC44D659E895}"/>
          </ac:spMkLst>
        </pc:spChg>
        <pc:spChg chg="add mod">
          <ac:chgData name="Patrick Boily" userId="4ace92db-0572-4382-889e-50f73e2bf144" providerId="ADAL" clId="{C7FE1A34-6EDE-584A-8D8B-E973AE1EF414}" dt="2022-08-17T02:39:04.901" v="55"/>
          <ac:spMkLst>
            <pc:docMk/>
            <pc:sldMk cId="2454818390" sldId="2799"/>
            <ac:spMk id="7" creationId="{14F2F913-06E0-7A6B-5EDF-F963B9DF182C}"/>
          </ac:spMkLst>
        </pc:spChg>
      </pc:sldChg>
      <pc:sldChg chg="del">
        <pc:chgData name="Patrick Boily" userId="4ace92db-0572-4382-889e-50f73e2bf144" providerId="ADAL" clId="{C7FE1A34-6EDE-584A-8D8B-E973AE1EF414}" dt="2022-08-17T02:36:25.593" v="35" actId="2696"/>
        <pc:sldMkLst>
          <pc:docMk/>
          <pc:sldMk cId="3271291657" sldId="2800"/>
        </pc:sldMkLst>
      </pc:sldChg>
      <pc:sldChg chg="del">
        <pc:chgData name="Patrick Boily" userId="4ace92db-0572-4382-889e-50f73e2bf144" providerId="ADAL" clId="{C7FE1A34-6EDE-584A-8D8B-E973AE1EF414}" dt="2022-08-17T02:36:25.593" v="35" actId="2696"/>
        <pc:sldMkLst>
          <pc:docMk/>
          <pc:sldMk cId="891904710" sldId="2801"/>
        </pc:sldMkLst>
      </pc:sldChg>
      <pc:sldChg chg="del">
        <pc:chgData name="Patrick Boily" userId="4ace92db-0572-4382-889e-50f73e2bf144" providerId="ADAL" clId="{C7FE1A34-6EDE-584A-8D8B-E973AE1EF414}" dt="2022-08-17T02:36:25.593" v="35" actId="2696"/>
        <pc:sldMkLst>
          <pc:docMk/>
          <pc:sldMk cId="2108351529" sldId="2802"/>
        </pc:sldMkLst>
      </pc:sldChg>
      <pc:sldChg chg="del">
        <pc:chgData name="Patrick Boily" userId="4ace92db-0572-4382-889e-50f73e2bf144" providerId="ADAL" clId="{C7FE1A34-6EDE-584A-8D8B-E973AE1EF414}" dt="2022-08-17T02:36:25.593" v="35" actId="2696"/>
        <pc:sldMkLst>
          <pc:docMk/>
          <pc:sldMk cId="3365033590" sldId="2803"/>
        </pc:sldMkLst>
      </pc:sldChg>
      <pc:sldChg chg="del">
        <pc:chgData name="Patrick Boily" userId="4ace92db-0572-4382-889e-50f73e2bf144" providerId="ADAL" clId="{C7FE1A34-6EDE-584A-8D8B-E973AE1EF414}" dt="2022-08-17T02:36:25.593" v="35" actId="2696"/>
        <pc:sldMkLst>
          <pc:docMk/>
          <pc:sldMk cId="720947715" sldId="2804"/>
        </pc:sldMkLst>
      </pc:sldChg>
      <pc:sldChg chg="del">
        <pc:chgData name="Patrick Boily" userId="4ace92db-0572-4382-889e-50f73e2bf144" providerId="ADAL" clId="{C7FE1A34-6EDE-584A-8D8B-E973AE1EF414}" dt="2022-08-17T02:36:25.593" v="35" actId="2696"/>
        <pc:sldMkLst>
          <pc:docMk/>
          <pc:sldMk cId="1183255636" sldId="2805"/>
        </pc:sldMkLst>
      </pc:sldChg>
      <pc:sldChg chg="del">
        <pc:chgData name="Patrick Boily" userId="4ace92db-0572-4382-889e-50f73e2bf144" providerId="ADAL" clId="{C7FE1A34-6EDE-584A-8D8B-E973AE1EF414}" dt="2022-08-17T02:36:25.593" v="35" actId="2696"/>
        <pc:sldMkLst>
          <pc:docMk/>
          <pc:sldMk cId="3022955331" sldId="2806"/>
        </pc:sldMkLst>
      </pc:sldChg>
      <pc:sldChg chg="del">
        <pc:chgData name="Patrick Boily" userId="4ace92db-0572-4382-889e-50f73e2bf144" providerId="ADAL" clId="{C7FE1A34-6EDE-584A-8D8B-E973AE1EF414}" dt="2022-08-17T02:36:25.593" v="35" actId="2696"/>
        <pc:sldMkLst>
          <pc:docMk/>
          <pc:sldMk cId="3743238126" sldId="2807"/>
        </pc:sldMkLst>
      </pc:sldChg>
      <pc:sldChg chg="del">
        <pc:chgData name="Patrick Boily" userId="4ace92db-0572-4382-889e-50f73e2bf144" providerId="ADAL" clId="{C7FE1A34-6EDE-584A-8D8B-E973AE1EF414}" dt="2022-08-17T02:36:25.593" v="35" actId="2696"/>
        <pc:sldMkLst>
          <pc:docMk/>
          <pc:sldMk cId="3049115590" sldId="2808"/>
        </pc:sldMkLst>
      </pc:sldChg>
      <pc:sldChg chg="del">
        <pc:chgData name="Patrick Boily" userId="4ace92db-0572-4382-889e-50f73e2bf144" providerId="ADAL" clId="{C7FE1A34-6EDE-584A-8D8B-E973AE1EF414}" dt="2022-08-17T02:36:25.593" v="35" actId="2696"/>
        <pc:sldMkLst>
          <pc:docMk/>
          <pc:sldMk cId="4133644609" sldId="2809"/>
        </pc:sldMkLst>
      </pc:sldChg>
      <pc:sldChg chg="del">
        <pc:chgData name="Patrick Boily" userId="4ace92db-0572-4382-889e-50f73e2bf144" providerId="ADAL" clId="{C7FE1A34-6EDE-584A-8D8B-E973AE1EF414}" dt="2022-08-17T02:36:25.593" v="35" actId="2696"/>
        <pc:sldMkLst>
          <pc:docMk/>
          <pc:sldMk cId="3010966680" sldId="2810"/>
        </pc:sldMkLst>
      </pc:sldChg>
      <pc:sldChg chg="del">
        <pc:chgData name="Patrick Boily" userId="4ace92db-0572-4382-889e-50f73e2bf144" providerId="ADAL" clId="{C7FE1A34-6EDE-584A-8D8B-E973AE1EF414}" dt="2022-08-17T02:36:25.593" v="35" actId="2696"/>
        <pc:sldMkLst>
          <pc:docMk/>
          <pc:sldMk cId="3204538574" sldId="2811"/>
        </pc:sldMkLst>
      </pc:sldChg>
      <pc:sldChg chg="del">
        <pc:chgData name="Patrick Boily" userId="4ace92db-0572-4382-889e-50f73e2bf144" providerId="ADAL" clId="{C7FE1A34-6EDE-584A-8D8B-E973AE1EF414}" dt="2022-08-17T02:36:25.593" v="35" actId="2696"/>
        <pc:sldMkLst>
          <pc:docMk/>
          <pc:sldMk cId="158473214" sldId="2812"/>
        </pc:sldMkLst>
      </pc:sldChg>
      <pc:sldChg chg="del">
        <pc:chgData name="Patrick Boily" userId="4ace92db-0572-4382-889e-50f73e2bf144" providerId="ADAL" clId="{C7FE1A34-6EDE-584A-8D8B-E973AE1EF414}" dt="2022-08-17T02:36:25.593" v="35" actId="2696"/>
        <pc:sldMkLst>
          <pc:docMk/>
          <pc:sldMk cId="2133784748" sldId="2813"/>
        </pc:sldMkLst>
      </pc:sldChg>
      <pc:sldChg chg="addSp modSp">
        <pc:chgData name="Patrick Boily" userId="4ace92db-0572-4382-889e-50f73e2bf144" providerId="ADAL" clId="{C7FE1A34-6EDE-584A-8D8B-E973AE1EF414}" dt="2022-08-17T02:39:06.479" v="56"/>
        <pc:sldMkLst>
          <pc:docMk/>
          <pc:sldMk cId="727077025" sldId="2814"/>
        </pc:sldMkLst>
        <pc:spChg chg="add mod">
          <ac:chgData name="Patrick Boily" userId="4ace92db-0572-4382-889e-50f73e2bf144" providerId="ADAL" clId="{C7FE1A34-6EDE-584A-8D8B-E973AE1EF414}" dt="2022-08-17T02:39:06.479" v="56"/>
          <ac:spMkLst>
            <pc:docMk/>
            <pc:sldMk cId="727077025" sldId="2814"/>
            <ac:spMk id="3" creationId="{AE4702B8-D45D-A7D2-2EE3-451E9736F92E}"/>
          </ac:spMkLst>
        </pc:spChg>
        <pc:spChg chg="add mod">
          <ac:chgData name="Patrick Boily" userId="4ace92db-0572-4382-889e-50f73e2bf144" providerId="ADAL" clId="{C7FE1A34-6EDE-584A-8D8B-E973AE1EF414}" dt="2022-08-17T02:39:06.479" v="56"/>
          <ac:spMkLst>
            <pc:docMk/>
            <pc:sldMk cId="727077025" sldId="2814"/>
            <ac:spMk id="7" creationId="{6D3D9DAA-B767-F993-A492-456989A76CCB}"/>
          </ac:spMkLst>
        </pc:spChg>
      </pc:sldChg>
      <pc:sldChg chg="addSp modSp">
        <pc:chgData name="Patrick Boily" userId="4ace92db-0572-4382-889e-50f73e2bf144" providerId="ADAL" clId="{C7FE1A34-6EDE-584A-8D8B-E973AE1EF414}" dt="2022-08-17T02:39:07.243" v="57"/>
        <pc:sldMkLst>
          <pc:docMk/>
          <pc:sldMk cId="208296401" sldId="2815"/>
        </pc:sldMkLst>
        <pc:spChg chg="add mod">
          <ac:chgData name="Patrick Boily" userId="4ace92db-0572-4382-889e-50f73e2bf144" providerId="ADAL" clId="{C7FE1A34-6EDE-584A-8D8B-E973AE1EF414}" dt="2022-08-17T02:39:07.243" v="57"/>
          <ac:spMkLst>
            <pc:docMk/>
            <pc:sldMk cId="208296401" sldId="2815"/>
            <ac:spMk id="7" creationId="{E74C0FDF-0380-4C3E-DEFE-BD430DF4B617}"/>
          </ac:spMkLst>
        </pc:spChg>
        <pc:spChg chg="add mod">
          <ac:chgData name="Patrick Boily" userId="4ace92db-0572-4382-889e-50f73e2bf144" providerId="ADAL" clId="{C7FE1A34-6EDE-584A-8D8B-E973AE1EF414}" dt="2022-08-17T02:39:07.243" v="57"/>
          <ac:spMkLst>
            <pc:docMk/>
            <pc:sldMk cId="208296401" sldId="2815"/>
            <ac:spMk id="9" creationId="{11712347-EE9F-048E-E0BA-7DC23D7238DD}"/>
          </ac:spMkLst>
        </pc:spChg>
      </pc:sldChg>
      <pc:sldChg chg="addSp modSp">
        <pc:chgData name="Patrick Boily" userId="4ace92db-0572-4382-889e-50f73e2bf144" providerId="ADAL" clId="{C7FE1A34-6EDE-584A-8D8B-E973AE1EF414}" dt="2022-08-17T02:39:10.211" v="59"/>
        <pc:sldMkLst>
          <pc:docMk/>
          <pc:sldMk cId="2360396373" sldId="2816"/>
        </pc:sldMkLst>
        <pc:spChg chg="add mod">
          <ac:chgData name="Patrick Boily" userId="4ace92db-0572-4382-889e-50f73e2bf144" providerId="ADAL" clId="{C7FE1A34-6EDE-584A-8D8B-E973AE1EF414}" dt="2022-08-17T02:39:10.211" v="59"/>
          <ac:spMkLst>
            <pc:docMk/>
            <pc:sldMk cId="2360396373" sldId="2816"/>
            <ac:spMk id="6" creationId="{9E4A4E83-2FB5-A0B6-6C06-4CCBE70904C4}"/>
          </ac:spMkLst>
        </pc:spChg>
        <pc:spChg chg="add mod">
          <ac:chgData name="Patrick Boily" userId="4ace92db-0572-4382-889e-50f73e2bf144" providerId="ADAL" clId="{C7FE1A34-6EDE-584A-8D8B-E973AE1EF414}" dt="2022-08-17T02:39:10.211" v="59"/>
          <ac:spMkLst>
            <pc:docMk/>
            <pc:sldMk cId="2360396373" sldId="2816"/>
            <ac:spMk id="7" creationId="{D508EE59-6443-06C6-F4DC-27999E3ED992}"/>
          </ac:spMkLst>
        </pc:spChg>
      </pc:sldChg>
      <pc:sldChg chg="addSp modSp">
        <pc:chgData name="Patrick Boily" userId="4ace92db-0572-4382-889e-50f73e2bf144" providerId="ADAL" clId="{C7FE1A34-6EDE-584A-8D8B-E973AE1EF414}" dt="2022-08-17T02:49:23.346" v="126"/>
        <pc:sldMkLst>
          <pc:docMk/>
          <pc:sldMk cId="2516065020" sldId="2818"/>
        </pc:sldMkLst>
        <pc:spChg chg="mod">
          <ac:chgData name="Patrick Boily" userId="4ace92db-0572-4382-889e-50f73e2bf144" providerId="ADAL" clId="{C7FE1A34-6EDE-584A-8D8B-E973AE1EF414}" dt="2022-08-17T02:49:23.346" v="126"/>
          <ac:spMkLst>
            <pc:docMk/>
            <pc:sldMk cId="2516065020" sldId="2818"/>
            <ac:spMk id="7" creationId="{65C00FB8-495C-E46F-4B2A-107C7657658B}"/>
          </ac:spMkLst>
        </pc:spChg>
        <pc:spChg chg="mod">
          <ac:chgData name="Patrick Boily" userId="4ace92db-0572-4382-889e-50f73e2bf144" providerId="ADAL" clId="{C7FE1A34-6EDE-584A-8D8B-E973AE1EF414}" dt="2022-08-17T02:49:23.346" v="126"/>
          <ac:spMkLst>
            <pc:docMk/>
            <pc:sldMk cId="2516065020" sldId="2818"/>
            <ac:spMk id="8" creationId="{CF9EB65E-A5B2-F696-A46A-1A7FCCA2383F}"/>
          </ac:spMkLst>
        </pc:spChg>
        <pc:grpChg chg="add mod">
          <ac:chgData name="Patrick Boily" userId="4ace92db-0572-4382-889e-50f73e2bf144" providerId="ADAL" clId="{C7FE1A34-6EDE-584A-8D8B-E973AE1EF414}" dt="2022-08-17T02:49:23.346" v="126"/>
          <ac:grpSpMkLst>
            <pc:docMk/>
            <pc:sldMk cId="2516065020" sldId="2818"/>
            <ac:grpSpMk id="6" creationId="{CA1448C0-3752-3F4F-B5A8-79EB38863422}"/>
          </ac:grpSpMkLst>
        </pc:grpChg>
      </pc:sldChg>
      <pc:sldChg chg="del">
        <pc:chgData name="Patrick Boily" userId="4ace92db-0572-4382-889e-50f73e2bf144" providerId="ADAL" clId="{C7FE1A34-6EDE-584A-8D8B-E973AE1EF414}" dt="2022-08-17T02:36:08.599" v="34" actId="2696"/>
        <pc:sldMkLst>
          <pc:docMk/>
          <pc:sldMk cId="2269190737" sldId="2819"/>
        </pc:sldMkLst>
      </pc:sldChg>
      <pc:sldChg chg="del">
        <pc:chgData name="Patrick Boily" userId="4ace92db-0572-4382-889e-50f73e2bf144" providerId="ADAL" clId="{C7FE1A34-6EDE-584A-8D8B-E973AE1EF414}" dt="2022-08-17T02:36:08.599" v="34" actId="2696"/>
        <pc:sldMkLst>
          <pc:docMk/>
          <pc:sldMk cId="1676146487" sldId="2820"/>
        </pc:sldMkLst>
      </pc:sldChg>
      <pc:sldChg chg="del">
        <pc:chgData name="Patrick Boily" userId="4ace92db-0572-4382-889e-50f73e2bf144" providerId="ADAL" clId="{C7FE1A34-6EDE-584A-8D8B-E973AE1EF414}" dt="2022-08-17T02:36:08.599" v="34" actId="2696"/>
        <pc:sldMkLst>
          <pc:docMk/>
          <pc:sldMk cId="2268473844" sldId="2821"/>
        </pc:sldMkLst>
      </pc:sldChg>
      <pc:sldChg chg="del">
        <pc:chgData name="Patrick Boily" userId="4ace92db-0572-4382-889e-50f73e2bf144" providerId="ADAL" clId="{C7FE1A34-6EDE-584A-8D8B-E973AE1EF414}" dt="2022-08-17T02:36:08.599" v="34" actId="2696"/>
        <pc:sldMkLst>
          <pc:docMk/>
          <pc:sldMk cId="1129295149" sldId="2822"/>
        </pc:sldMkLst>
      </pc:sldChg>
      <pc:sldChg chg="del">
        <pc:chgData name="Patrick Boily" userId="4ace92db-0572-4382-889e-50f73e2bf144" providerId="ADAL" clId="{C7FE1A34-6EDE-584A-8D8B-E973AE1EF414}" dt="2022-08-17T02:36:08.599" v="34" actId="2696"/>
        <pc:sldMkLst>
          <pc:docMk/>
          <pc:sldMk cId="2003083104" sldId="2823"/>
        </pc:sldMkLst>
      </pc:sldChg>
      <pc:sldChg chg="del">
        <pc:chgData name="Patrick Boily" userId="4ace92db-0572-4382-889e-50f73e2bf144" providerId="ADAL" clId="{C7FE1A34-6EDE-584A-8D8B-E973AE1EF414}" dt="2022-08-17T02:36:08.599" v="34" actId="2696"/>
        <pc:sldMkLst>
          <pc:docMk/>
          <pc:sldMk cId="1354297432" sldId="2824"/>
        </pc:sldMkLst>
      </pc:sldChg>
      <pc:sldChg chg="del">
        <pc:chgData name="Patrick Boily" userId="4ace92db-0572-4382-889e-50f73e2bf144" providerId="ADAL" clId="{C7FE1A34-6EDE-584A-8D8B-E973AE1EF414}" dt="2022-08-17T02:36:08.599" v="34" actId="2696"/>
        <pc:sldMkLst>
          <pc:docMk/>
          <pc:sldMk cId="1648980181" sldId="2825"/>
        </pc:sldMkLst>
      </pc:sldChg>
      <pc:sldChg chg="del">
        <pc:chgData name="Patrick Boily" userId="4ace92db-0572-4382-889e-50f73e2bf144" providerId="ADAL" clId="{C7FE1A34-6EDE-584A-8D8B-E973AE1EF414}" dt="2022-08-17T02:36:08.599" v="34" actId="2696"/>
        <pc:sldMkLst>
          <pc:docMk/>
          <pc:sldMk cId="839496214" sldId="2826"/>
        </pc:sldMkLst>
      </pc:sldChg>
      <pc:sldChg chg="del">
        <pc:chgData name="Patrick Boily" userId="4ace92db-0572-4382-889e-50f73e2bf144" providerId="ADAL" clId="{C7FE1A34-6EDE-584A-8D8B-E973AE1EF414}" dt="2022-08-17T02:36:08.599" v="34" actId="2696"/>
        <pc:sldMkLst>
          <pc:docMk/>
          <pc:sldMk cId="1106026818" sldId="2827"/>
        </pc:sldMkLst>
      </pc:sldChg>
      <pc:sldChg chg="del">
        <pc:chgData name="Patrick Boily" userId="4ace92db-0572-4382-889e-50f73e2bf144" providerId="ADAL" clId="{C7FE1A34-6EDE-584A-8D8B-E973AE1EF414}" dt="2022-08-17T02:36:08.599" v="34" actId="2696"/>
        <pc:sldMkLst>
          <pc:docMk/>
          <pc:sldMk cId="3293124263" sldId="2828"/>
        </pc:sldMkLst>
      </pc:sldChg>
      <pc:sldChg chg="del">
        <pc:chgData name="Patrick Boily" userId="4ace92db-0572-4382-889e-50f73e2bf144" providerId="ADAL" clId="{C7FE1A34-6EDE-584A-8D8B-E973AE1EF414}" dt="2022-08-17T02:36:08.599" v="34" actId="2696"/>
        <pc:sldMkLst>
          <pc:docMk/>
          <pc:sldMk cId="2927719788" sldId="2829"/>
        </pc:sldMkLst>
      </pc:sldChg>
      <pc:sldChg chg="del">
        <pc:chgData name="Patrick Boily" userId="4ace92db-0572-4382-889e-50f73e2bf144" providerId="ADAL" clId="{C7FE1A34-6EDE-584A-8D8B-E973AE1EF414}" dt="2022-08-17T02:36:08.599" v="34" actId="2696"/>
        <pc:sldMkLst>
          <pc:docMk/>
          <pc:sldMk cId="3363213184" sldId="2830"/>
        </pc:sldMkLst>
      </pc:sldChg>
      <pc:sldChg chg="del">
        <pc:chgData name="Patrick Boily" userId="4ace92db-0572-4382-889e-50f73e2bf144" providerId="ADAL" clId="{C7FE1A34-6EDE-584A-8D8B-E973AE1EF414}" dt="2022-08-17T02:36:08.599" v="34" actId="2696"/>
        <pc:sldMkLst>
          <pc:docMk/>
          <pc:sldMk cId="726629504" sldId="2831"/>
        </pc:sldMkLst>
      </pc:sldChg>
      <pc:sldChg chg="del">
        <pc:chgData name="Patrick Boily" userId="4ace92db-0572-4382-889e-50f73e2bf144" providerId="ADAL" clId="{C7FE1A34-6EDE-584A-8D8B-E973AE1EF414}" dt="2022-08-17T02:36:08.599" v="34" actId="2696"/>
        <pc:sldMkLst>
          <pc:docMk/>
          <pc:sldMk cId="3223305183" sldId="2832"/>
        </pc:sldMkLst>
      </pc:sldChg>
      <pc:sldChg chg="addSp modSp">
        <pc:chgData name="Patrick Boily" userId="4ace92db-0572-4382-889e-50f73e2bf144" providerId="ADAL" clId="{C7FE1A34-6EDE-584A-8D8B-E973AE1EF414}" dt="2022-08-17T02:49:25.133" v="127"/>
        <pc:sldMkLst>
          <pc:docMk/>
          <pc:sldMk cId="3793494352" sldId="2833"/>
        </pc:sldMkLst>
        <pc:spChg chg="mod">
          <ac:chgData name="Patrick Boily" userId="4ace92db-0572-4382-889e-50f73e2bf144" providerId="ADAL" clId="{C7FE1A34-6EDE-584A-8D8B-E973AE1EF414}" dt="2022-08-17T02:49:25.133" v="127"/>
          <ac:spMkLst>
            <pc:docMk/>
            <pc:sldMk cId="3793494352" sldId="2833"/>
            <ac:spMk id="7" creationId="{3290C4EA-CA03-F4B0-99BF-C92115B8705E}"/>
          </ac:spMkLst>
        </pc:spChg>
        <pc:spChg chg="mod">
          <ac:chgData name="Patrick Boily" userId="4ace92db-0572-4382-889e-50f73e2bf144" providerId="ADAL" clId="{C7FE1A34-6EDE-584A-8D8B-E973AE1EF414}" dt="2022-08-17T02:49:25.133" v="127"/>
          <ac:spMkLst>
            <pc:docMk/>
            <pc:sldMk cId="3793494352" sldId="2833"/>
            <ac:spMk id="10" creationId="{15E4C5A6-EF68-C867-0FFB-626A5D7C735C}"/>
          </ac:spMkLst>
        </pc:spChg>
        <pc:grpChg chg="add mod">
          <ac:chgData name="Patrick Boily" userId="4ace92db-0572-4382-889e-50f73e2bf144" providerId="ADAL" clId="{C7FE1A34-6EDE-584A-8D8B-E973AE1EF414}" dt="2022-08-17T02:49:25.133" v="127"/>
          <ac:grpSpMkLst>
            <pc:docMk/>
            <pc:sldMk cId="3793494352" sldId="2833"/>
            <ac:grpSpMk id="3" creationId="{53C73AF7-2A64-C51F-4756-1E5E076EB1BD}"/>
          </ac:grpSpMkLst>
        </pc:grpChg>
      </pc:sldChg>
      <pc:sldChg chg="addSp modSp">
        <pc:chgData name="Patrick Boily" userId="4ace92db-0572-4382-889e-50f73e2bf144" providerId="ADAL" clId="{C7FE1A34-6EDE-584A-8D8B-E973AE1EF414}" dt="2022-08-17T02:49:26.503" v="128"/>
        <pc:sldMkLst>
          <pc:docMk/>
          <pc:sldMk cId="83353790" sldId="2834"/>
        </pc:sldMkLst>
        <pc:spChg chg="mod">
          <ac:chgData name="Patrick Boily" userId="4ace92db-0572-4382-889e-50f73e2bf144" providerId="ADAL" clId="{C7FE1A34-6EDE-584A-8D8B-E973AE1EF414}" dt="2022-08-17T02:49:26.503" v="128"/>
          <ac:spMkLst>
            <pc:docMk/>
            <pc:sldMk cId="83353790" sldId="2834"/>
            <ac:spMk id="9" creationId="{236BB030-74AB-A360-86FF-E85E5CC3B424}"/>
          </ac:spMkLst>
        </pc:spChg>
        <pc:spChg chg="mod">
          <ac:chgData name="Patrick Boily" userId="4ace92db-0572-4382-889e-50f73e2bf144" providerId="ADAL" clId="{C7FE1A34-6EDE-584A-8D8B-E973AE1EF414}" dt="2022-08-17T02:49:26.503" v="128"/>
          <ac:spMkLst>
            <pc:docMk/>
            <pc:sldMk cId="83353790" sldId="2834"/>
            <ac:spMk id="10" creationId="{53AF3AA2-05E9-960C-E38C-22A34A48CD08}"/>
          </ac:spMkLst>
        </pc:spChg>
        <pc:grpChg chg="add mod">
          <ac:chgData name="Patrick Boily" userId="4ace92db-0572-4382-889e-50f73e2bf144" providerId="ADAL" clId="{C7FE1A34-6EDE-584A-8D8B-E973AE1EF414}" dt="2022-08-17T02:49:26.503" v="128"/>
          <ac:grpSpMkLst>
            <pc:docMk/>
            <pc:sldMk cId="83353790" sldId="2834"/>
            <ac:grpSpMk id="7" creationId="{425EBFF4-0E2C-7C9C-82AA-62C709E7FE4B}"/>
          </ac:grpSpMkLst>
        </pc:grpChg>
      </pc:sldChg>
      <pc:sldChg chg="addSp modSp">
        <pc:chgData name="Patrick Boily" userId="4ace92db-0572-4382-889e-50f73e2bf144" providerId="ADAL" clId="{C7FE1A34-6EDE-584A-8D8B-E973AE1EF414}" dt="2022-08-17T02:49:36.324" v="134"/>
        <pc:sldMkLst>
          <pc:docMk/>
          <pc:sldMk cId="701990726" sldId="2835"/>
        </pc:sldMkLst>
        <pc:spChg chg="mod">
          <ac:chgData name="Patrick Boily" userId="4ace92db-0572-4382-889e-50f73e2bf144" providerId="ADAL" clId="{C7FE1A34-6EDE-584A-8D8B-E973AE1EF414}" dt="2022-08-17T02:49:36.324" v="134"/>
          <ac:spMkLst>
            <pc:docMk/>
            <pc:sldMk cId="701990726" sldId="2835"/>
            <ac:spMk id="7" creationId="{CB466BA3-02BF-5F0E-DBB7-8CB87EFBFE0A}"/>
          </ac:spMkLst>
        </pc:spChg>
        <pc:spChg chg="mod">
          <ac:chgData name="Patrick Boily" userId="4ace92db-0572-4382-889e-50f73e2bf144" providerId="ADAL" clId="{C7FE1A34-6EDE-584A-8D8B-E973AE1EF414}" dt="2022-08-17T02:49:36.324" v="134"/>
          <ac:spMkLst>
            <pc:docMk/>
            <pc:sldMk cId="701990726" sldId="2835"/>
            <ac:spMk id="8" creationId="{CF2CC75D-B036-D472-FE1D-C3A5C9C593C0}"/>
          </ac:spMkLst>
        </pc:spChg>
        <pc:grpChg chg="add mod">
          <ac:chgData name="Patrick Boily" userId="4ace92db-0572-4382-889e-50f73e2bf144" providerId="ADAL" clId="{C7FE1A34-6EDE-584A-8D8B-E973AE1EF414}" dt="2022-08-17T02:49:36.324" v="134"/>
          <ac:grpSpMkLst>
            <pc:docMk/>
            <pc:sldMk cId="701990726" sldId="2835"/>
            <ac:grpSpMk id="6" creationId="{14C46FF8-83DE-6F62-FAE7-5F984C309D3F}"/>
          </ac:grpSpMkLst>
        </pc:grpChg>
      </pc:sldChg>
      <pc:sldChg chg="del">
        <pc:chgData name="Patrick Boily" userId="4ace92db-0572-4382-889e-50f73e2bf144" providerId="ADAL" clId="{C7FE1A34-6EDE-584A-8D8B-E973AE1EF414}" dt="2022-08-17T02:35:48.489" v="32" actId="2696"/>
        <pc:sldMkLst>
          <pc:docMk/>
          <pc:sldMk cId="4258407531" sldId="2836"/>
        </pc:sldMkLst>
      </pc:sldChg>
      <pc:sldChg chg="del">
        <pc:chgData name="Patrick Boily" userId="4ace92db-0572-4382-889e-50f73e2bf144" providerId="ADAL" clId="{C7FE1A34-6EDE-584A-8D8B-E973AE1EF414}" dt="2022-08-17T02:35:48.489" v="32" actId="2696"/>
        <pc:sldMkLst>
          <pc:docMk/>
          <pc:sldMk cId="463091722" sldId="2837"/>
        </pc:sldMkLst>
      </pc:sldChg>
      <pc:sldChg chg="del">
        <pc:chgData name="Patrick Boily" userId="4ace92db-0572-4382-889e-50f73e2bf144" providerId="ADAL" clId="{C7FE1A34-6EDE-584A-8D8B-E973AE1EF414}" dt="2022-08-17T02:35:48.489" v="32" actId="2696"/>
        <pc:sldMkLst>
          <pc:docMk/>
          <pc:sldMk cId="3500931720" sldId="2838"/>
        </pc:sldMkLst>
      </pc:sldChg>
      <pc:sldChg chg="del">
        <pc:chgData name="Patrick Boily" userId="4ace92db-0572-4382-889e-50f73e2bf144" providerId="ADAL" clId="{C7FE1A34-6EDE-584A-8D8B-E973AE1EF414}" dt="2022-08-17T02:35:48.489" v="32" actId="2696"/>
        <pc:sldMkLst>
          <pc:docMk/>
          <pc:sldMk cId="2408993033" sldId="2839"/>
        </pc:sldMkLst>
      </pc:sldChg>
      <pc:sldChg chg="del">
        <pc:chgData name="Patrick Boily" userId="4ace92db-0572-4382-889e-50f73e2bf144" providerId="ADAL" clId="{C7FE1A34-6EDE-584A-8D8B-E973AE1EF414}" dt="2022-08-17T02:35:48.489" v="32" actId="2696"/>
        <pc:sldMkLst>
          <pc:docMk/>
          <pc:sldMk cId="3004316792" sldId="2840"/>
        </pc:sldMkLst>
      </pc:sldChg>
      <pc:sldChg chg="del">
        <pc:chgData name="Patrick Boily" userId="4ace92db-0572-4382-889e-50f73e2bf144" providerId="ADAL" clId="{C7FE1A34-6EDE-584A-8D8B-E973AE1EF414}" dt="2022-08-17T02:35:48.489" v="32" actId="2696"/>
        <pc:sldMkLst>
          <pc:docMk/>
          <pc:sldMk cId="3064948559" sldId="2841"/>
        </pc:sldMkLst>
      </pc:sldChg>
      <pc:sldChg chg="del">
        <pc:chgData name="Patrick Boily" userId="4ace92db-0572-4382-889e-50f73e2bf144" providerId="ADAL" clId="{C7FE1A34-6EDE-584A-8D8B-E973AE1EF414}" dt="2022-08-17T02:35:48.489" v="32" actId="2696"/>
        <pc:sldMkLst>
          <pc:docMk/>
          <pc:sldMk cId="1507664536" sldId="2842"/>
        </pc:sldMkLst>
      </pc:sldChg>
      <pc:sldChg chg="del">
        <pc:chgData name="Patrick Boily" userId="4ace92db-0572-4382-889e-50f73e2bf144" providerId="ADAL" clId="{C7FE1A34-6EDE-584A-8D8B-E973AE1EF414}" dt="2022-08-17T02:35:48.489" v="32" actId="2696"/>
        <pc:sldMkLst>
          <pc:docMk/>
          <pc:sldMk cId="2622129963" sldId="2843"/>
        </pc:sldMkLst>
      </pc:sldChg>
      <pc:sldChg chg="del">
        <pc:chgData name="Patrick Boily" userId="4ace92db-0572-4382-889e-50f73e2bf144" providerId="ADAL" clId="{C7FE1A34-6EDE-584A-8D8B-E973AE1EF414}" dt="2022-08-17T02:35:48.489" v="32" actId="2696"/>
        <pc:sldMkLst>
          <pc:docMk/>
          <pc:sldMk cId="3706154034" sldId="2844"/>
        </pc:sldMkLst>
      </pc:sldChg>
      <pc:sldChg chg="del">
        <pc:chgData name="Patrick Boily" userId="4ace92db-0572-4382-889e-50f73e2bf144" providerId="ADAL" clId="{C7FE1A34-6EDE-584A-8D8B-E973AE1EF414}" dt="2022-08-17T02:35:48.489" v="32" actId="2696"/>
        <pc:sldMkLst>
          <pc:docMk/>
          <pc:sldMk cId="365737556" sldId="2845"/>
        </pc:sldMkLst>
      </pc:sldChg>
      <pc:sldChg chg="del">
        <pc:chgData name="Patrick Boily" userId="4ace92db-0572-4382-889e-50f73e2bf144" providerId="ADAL" clId="{C7FE1A34-6EDE-584A-8D8B-E973AE1EF414}" dt="2022-08-17T02:35:48.489" v="32" actId="2696"/>
        <pc:sldMkLst>
          <pc:docMk/>
          <pc:sldMk cId="1549542651" sldId="2846"/>
        </pc:sldMkLst>
      </pc:sldChg>
      <pc:sldChg chg="del">
        <pc:chgData name="Patrick Boily" userId="4ace92db-0572-4382-889e-50f73e2bf144" providerId="ADAL" clId="{C7FE1A34-6EDE-584A-8D8B-E973AE1EF414}" dt="2022-08-17T02:35:48.489" v="32" actId="2696"/>
        <pc:sldMkLst>
          <pc:docMk/>
          <pc:sldMk cId="850590176" sldId="2847"/>
        </pc:sldMkLst>
      </pc:sldChg>
      <pc:sldChg chg="del">
        <pc:chgData name="Patrick Boily" userId="4ace92db-0572-4382-889e-50f73e2bf144" providerId="ADAL" clId="{C7FE1A34-6EDE-584A-8D8B-E973AE1EF414}" dt="2022-08-17T02:35:48.489" v="32" actId="2696"/>
        <pc:sldMkLst>
          <pc:docMk/>
          <pc:sldMk cId="1934540701" sldId="2848"/>
        </pc:sldMkLst>
      </pc:sldChg>
      <pc:sldChg chg="del">
        <pc:chgData name="Patrick Boily" userId="4ace92db-0572-4382-889e-50f73e2bf144" providerId="ADAL" clId="{C7FE1A34-6EDE-584A-8D8B-E973AE1EF414}" dt="2022-08-17T02:35:48.489" v="32" actId="2696"/>
        <pc:sldMkLst>
          <pc:docMk/>
          <pc:sldMk cId="2232422564" sldId="2849"/>
        </pc:sldMkLst>
      </pc:sldChg>
      <pc:sldChg chg="addSp modSp">
        <pc:chgData name="Patrick Boily" userId="4ace92db-0572-4382-889e-50f73e2bf144" providerId="ADAL" clId="{C7FE1A34-6EDE-584A-8D8B-E973AE1EF414}" dt="2022-08-17T02:49:38.026" v="135"/>
        <pc:sldMkLst>
          <pc:docMk/>
          <pc:sldMk cId="2386994487" sldId="2850"/>
        </pc:sldMkLst>
        <pc:spChg chg="mod">
          <ac:chgData name="Patrick Boily" userId="4ace92db-0572-4382-889e-50f73e2bf144" providerId="ADAL" clId="{C7FE1A34-6EDE-584A-8D8B-E973AE1EF414}" dt="2022-08-17T02:49:38.026" v="135"/>
          <ac:spMkLst>
            <pc:docMk/>
            <pc:sldMk cId="2386994487" sldId="2850"/>
            <ac:spMk id="7" creationId="{E1CE5795-2585-E81C-7C57-B3B019CE43E7}"/>
          </ac:spMkLst>
        </pc:spChg>
        <pc:spChg chg="mod">
          <ac:chgData name="Patrick Boily" userId="4ace92db-0572-4382-889e-50f73e2bf144" providerId="ADAL" clId="{C7FE1A34-6EDE-584A-8D8B-E973AE1EF414}" dt="2022-08-17T02:49:38.026" v="135"/>
          <ac:spMkLst>
            <pc:docMk/>
            <pc:sldMk cId="2386994487" sldId="2850"/>
            <ac:spMk id="10" creationId="{84C5D9A9-E559-B652-BFE7-FC856C96CD22}"/>
          </ac:spMkLst>
        </pc:spChg>
        <pc:grpChg chg="add mod">
          <ac:chgData name="Patrick Boily" userId="4ace92db-0572-4382-889e-50f73e2bf144" providerId="ADAL" clId="{C7FE1A34-6EDE-584A-8D8B-E973AE1EF414}" dt="2022-08-17T02:49:38.026" v="135"/>
          <ac:grpSpMkLst>
            <pc:docMk/>
            <pc:sldMk cId="2386994487" sldId="2850"/>
            <ac:grpSpMk id="3" creationId="{5982C85F-29A5-36EE-1032-90BD9A23F783}"/>
          </ac:grpSpMkLst>
        </pc:grpChg>
      </pc:sldChg>
      <pc:sldChg chg="addSp modSp">
        <pc:chgData name="Patrick Boily" userId="4ace92db-0572-4382-889e-50f73e2bf144" providerId="ADAL" clId="{C7FE1A34-6EDE-584A-8D8B-E973AE1EF414}" dt="2022-08-17T02:49:39.279" v="136"/>
        <pc:sldMkLst>
          <pc:docMk/>
          <pc:sldMk cId="3277871045" sldId="2851"/>
        </pc:sldMkLst>
        <pc:spChg chg="mod">
          <ac:chgData name="Patrick Boily" userId="4ace92db-0572-4382-889e-50f73e2bf144" providerId="ADAL" clId="{C7FE1A34-6EDE-584A-8D8B-E973AE1EF414}" dt="2022-08-17T02:49:39.279" v="136"/>
          <ac:spMkLst>
            <pc:docMk/>
            <pc:sldMk cId="3277871045" sldId="2851"/>
            <ac:spMk id="9" creationId="{4A99AA04-6B21-487E-449F-D57F4B549BC2}"/>
          </ac:spMkLst>
        </pc:spChg>
        <pc:spChg chg="mod">
          <ac:chgData name="Patrick Boily" userId="4ace92db-0572-4382-889e-50f73e2bf144" providerId="ADAL" clId="{C7FE1A34-6EDE-584A-8D8B-E973AE1EF414}" dt="2022-08-17T02:49:39.279" v="136"/>
          <ac:spMkLst>
            <pc:docMk/>
            <pc:sldMk cId="3277871045" sldId="2851"/>
            <ac:spMk id="10" creationId="{68D2A3C5-7BBF-E2C1-13C8-DC2478F8C53F}"/>
          </ac:spMkLst>
        </pc:spChg>
        <pc:grpChg chg="add mod">
          <ac:chgData name="Patrick Boily" userId="4ace92db-0572-4382-889e-50f73e2bf144" providerId="ADAL" clId="{C7FE1A34-6EDE-584A-8D8B-E973AE1EF414}" dt="2022-08-17T02:49:39.279" v="136"/>
          <ac:grpSpMkLst>
            <pc:docMk/>
            <pc:sldMk cId="3277871045" sldId="2851"/>
            <ac:grpSpMk id="7" creationId="{8D9C40FB-194E-74D3-26CF-D7E3D5CE0F7C}"/>
          </ac:grpSpMkLst>
        </pc:grpChg>
      </pc:sldChg>
      <pc:sldChg chg="addSp modSp">
        <pc:chgData name="Patrick Boily" userId="4ace92db-0572-4382-889e-50f73e2bf144" providerId="ADAL" clId="{C7FE1A34-6EDE-584A-8D8B-E973AE1EF414}" dt="2022-08-17T02:49:29.824" v="130"/>
        <pc:sldMkLst>
          <pc:docMk/>
          <pc:sldMk cId="2983213970" sldId="2852"/>
        </pc:sldMkLst>
        <pc:spChg chg="mod">
          <ac:chgData name="Patrick Boily" userId="4ace92db-0572-4382-889e-50f73e2bf144" providerId="ADAL" clId="{C7FE1A34-6EDE-584A-8D8B-E973AE1EF414}" dt="2022-08-17T02:49:29.824" v="130"/>
          <ac:spMkLst>
            <pc:docMk/>
            <pc:sldMk cId="2983213970" sldId="2852"/>
            <ac:spMk id="7" creationId="{A6FF99F6-7178-5682-AFDA-9AA25EEA69A3}"/>
          </ac:spMkLst>
        </pc:spChg>
        <pc:spChg chg="mod">
          <ac:chgData name="Patrick Boily" userId="4ace92db-0572-4382-889e-50f73e2bf144" providerId="ADAL" clId="{C7FE1A34-6EDE-584A-8D8B-E973AE1EF414}" dt="2022-08-17T02:49:29.824" v="130"/>
          <ac:spMkLst>
            <pc:docMk/>
            <pc:sldMk cId="2983213970" sldId="2852"/>
            <ac:spMk id="8" creationId="{7E058335-93D8-BBAD-36F7-3704CF30BFBD}"/>
          </ac:spMkLst>
        </pc:spChg>
        <pc:grpChg chg="add mod">
          <ac:chgData name="Patrick Boily" userId="4ace92db-0572-4382-889e-50f73e2bf144" providerId="ADAL" clId="{C7FE1A34-6EDE-584A-8D8B-E973AE1EF414}" dt="2022-08-17T02:49:29.824" v="130"/>
          <ac:grpSpMkLst>
            <pc:docMk/>
            <pc:sldMk cId="2983213970" sldId="2852"/>
            <ac:grpSpMk id="6" creationId="{24336686-DE79-2C08-8A22-78DD9AAB8896}"/>
          </ac:grpSpMkLst>
        </pc:grpChg>
      </pc:sldChg>
      <pc:sldChg chg="del">
        <pc:chgData name="Patrick Boily" userId="4ace92db-0572-4382-889e-50f73e2bf144" providerId="ADAL" clId="{C7FE1A34-6EDE-584A-8D8B-E973AE1EF414}" dt="2022-08-17T02:35:58.393" v="33" actId="2696"/>
        <pc:sldMkLst>
          <pc:docMk/>
          <pc:sldMk cId="2587461294" sldId="2853"/>
        </pc:sldMkLst>
      </pc:sldChg>
      <pc:sldChg chg="del">
        <pc:chgData name="Patrick Boily" userId="4ace92db-0572-4382-889e-50f73e2bf144" providerId="ADAL" clId="{C7FE1A34-6EDE-584A-8D8B-E973AE1EF414}" dt="2022-08-17T02:35:58.393" v="33" actId="2696"/>
        <pc:sldMkLst>
          <pc:docMk/>
          <pc:sldMk cId="987596952" sldId="2854"/>
        </pc:sldMkLst>
      </pc:sldChg>
      <pc:sldChg chg="del">
        <pc:chgData name="Patrick Boily" userId="4ace92db-0572-4382-889e-50f73e2bf144" providerId="ADAL" clId="{C7FE1A34-6EDE-584A-8D8B-E973AE1EF414}" dt="2022-08-17T02:35:58.393" v="33" actId="2696"/>
        <pc:sldMkLst>
          <pc:docMk/>
          <pc:sldMk cId="1427917884" sldId="2855"/>
        </pc:sldMkLst>
      </pc:sldChg>
      <pc:sldChg chg="del">
        <pc:chgData name="Patrick Boily" userId="4ace92db-0572-4382-889e-50f73e2bf144" providerId="ADAL" clId="{C7FE1A34-6EDE-584A-8D8B-E973AE1EF414}" dt="2022-08-17T02:35:58.393" v="33" actId="2696"/>
        <pc:sldMkLst>
          <pc:docMk/>
          <pc:sldMk cId="3677980326" sldId="2856"/>
        </pc:sldMkLst>
      </pc:sldChg>
      <pc:sldChg chg="del">
        <pc:chgData name="Patrick Boily" userId="4ace92db-0572-4382-889e-50f73e2bf144" providerId="ADAL" clId="{C7FE1A34-6EDE-584A-8D8B-E973AE1EF414}" dt="2022-08-17T02:35:58.393" v="33" actId="2696"/>
        <pc:sldMkLst>
          <pc:docMk/>
          <pc:sldMk cId="2698241636" sldId="2857"/>
        </pc:sldMkLst>
      </pc:sldChg>
      <pc:sldChg chg="del">
        <pc:chgData name="Patrick Boily" userId="4ace92db-0572-4382-889e-50f73e2bf144" providerId="ADAL" clId="{C7FE1A34-6EDE-584A-8D8B-E973AE1EF414}" dt="2022-08-17T02:35:58.393" v="33" actId="2696"/>
        <pc:sldMkLst>
          <pc:docMk/>
          <pc:sldMk cId="641782515" sldId="2858"/>
        </pc:sldMkLst>
      </pc:sldChg>
      <pc:sldChg chg="del">
        <pc:chgData name="Patrick Boily" userId="4ace92db-0572-4382-889e-50f73e2bf144" providerId="ADAL" clId="{C7FE1A34-6EDE-584A-8D8B-E973AE1EF414}" dt="2022-08-17T02:35:58.393" v="33" actId="2696"/>
        <pc:sldMkLst>
          <pc:docMk/>
          <pc:sldMk cId="3869288802" sldId="2859"/>
        </pc:sldMkLst>
      </pc:sldChg>
      <pc:sldChg chg="del">
        <pc:chgData name="Patrick Boily" userId="4ace92db-0572-4382-889e-50f73e2bf144" providerId="ADAL" clId="{C7FE1A34-6EDE-584A-8D8B-E973AE1EF414}" dt="2022-08-17T02:35:58.393" v="33" actId="2696"/>
        <pc:sldMkLst>
          <pc:docMk/>
          <pc:sldMk cId="3593387419" sldId="2860"/>
        </pc:sldMkLst>
      </pc:sldChg>
      <pc:sldChg chg="del">
        <pc:chgData name="Patrick Boily" userId="4ace92db-0572-4382-889e-50f73e2bf144" providerId="ADAL" clId="{C7FE1A34-6EDE-584A-8D8B-E973AE1EF414}" dt="2022-08-17T02:35:58.393" v="33" actId="2696"/>
        <pc:sldMkLst>
          <pc:docMk/>
          <pc:sldMk cId="2092924" sldId="2861"/>
        </pc:sldMkLst>
      </pc:sldChg>
      <pc:sldChg chg="del">
        <pc:chgData name="Patrick Boily" userId="4ace92db-0572-4382-889e-50f73e2bf144" providerId="ADAL" clId="{C7FE1A34-6EDE-584A-8D8B-E973AE1EF414}" dt="2022-08-17T02:35:58.393" v="33" actId="2696"/>
        <pc:sldMkLst>
          <pc:docMk/>
          <pc:sldMk cId="4021154813" sldId="2862"/>
        </pc:sldMkLst>
      </pc:sldChg>
      <pc:sldChg chg="del">
        <pc:chgData name="Patrick Boily" userId="4ace92db-0572-4382-889e-50f73e2bf144" providerId="ADAL" clId="{C7FE1A34-6EDE-584A-8D8B-E973AE1EF414}" dt="2022-08-17T02:35:58.393" v="33" actId="2696"/>
        <pc:sldMkLst>
          <pc:docMk/>
          <pc:sldMk cId="1328712047" sldId="2863"/>
        </pc:sldMkLst>
      </pc:sldChg>
      <pc:sldChg chg="del">
        <pc:chgData name="Patrick Boily" userId="4ace92db-0572-4382-889e-50f73e2bf144" providerId="ADAL" clId="{C7FE1A34-6EDE-584A-8D8B-E973AE1EF414}" dt="2022-08-17T02:35:58.393" v="33" actId="2696"/>
        <pc:sldMkLst>
          <pc:docMk/>
          <pc:sldMk cId="4127134686" sldId="2864"/>
        </pc:sldMkLst>
      </pc:sldChg>
      <pc:sldChg chg="del">
        <pc:chgData name="Patrick Boily" userId="4ace92db-0572-4382-889e-50f73e2bf144" providerId="ADAL" clId="{C7FE1A34-6EDE-584A-8D8B-E973AE1EF414}" dt="2022-08-17T02:35:58.393" v="33" actId="2696"/>
        <pc:sldMkLst>
          <pc:docMk/>
          <pc:sldMk cId="2866879727" sldId="2865"/>
        </pc:sldMkLst>
      </pc:sldChg>
      <pc:sldChg chg="del">
        <pc:chgData name="Patrick Boily" userId="4ace92db-0572-4382-889e-50f73e2bf144" providerId="ADAL" clId="{C7FE1A34-6EDE-584A-8D8B-E973AE1EF414}" dt="2022-08-17T02:35:58.393" v="33" actId="2696"/>
        <pc:sldMkLst>
          <pc:docMk/>
          <pc:sldMk cId="1603115007" sldId="2866"/>
        </pc:sldMkLst>
      </pc:sldChg>
      <pc:sldChg chg="addSp modSp">
        <pc:chgData name="Patrick Boily" userId="4ace92db-0572-4382-889e-50f73e2bf144" providerId="ADAL" clId="{C7FE1A34-6EDE-584A-8D8B-E973AE1EF414}" dt="2022-08-17T02:49:31.365" v="131"/>
        <pc:sldMkLst>
          <pc:docMk/>
          <pc:sldMk cId="3898215541" sldId="2867"/>
        </pc:sldMkLst>
        <pc:spChg chg="mod">
          <ac:chgData name="Patrick Boily" userId="4ace92db-0572-4382-889e-50f73e2bf144" providerId="ADAL" clId="{C7FE1A34-6EDE-584A-8D8B-E973AE1EF414}" dt="2022-08-17T02:49:31.365" v="131"/>
          <ac:spMkLst>
            <pc:docMk/>
            <pc:sldMk cId="3898215541" sldId="2867"/>
            <ac:spMk id="7" creationId="{C55BC994-A9BB-35EC-8EED-94C6CF9BB296}"/>
          </ac:spMkLst>
        </pc:spChg>
        <pc:spChg chg="mod">
          <ac:chgData name="Patrick Boily" userId="4ace92db-0572-4382-889e-50f73e2bf144" providerId="ADAL" clId="{C7FE1A34-6EDE-584A-8D8B-E973AE1EF414}" dt="2022-08-17T02:49:31.365" v="131"/>
          <ac:spMkLst>
            <pc:docMk/>
            <pc:sldMk cId="3898215541" sldId="2867"/>
            <ac:spMk id="10" creationId="{BE7B28D7-2C75-EF07-F805-27608EA3BB0F}"/>
          </ac:spMkLst>
        </pc:spChg>
        <pc:grpChg chg="add mod">
          <ac:chgData name="Patrick Boily" userId="4ace92db-0572-4382-889e-50f73e2bf144" providerId="ADAL" clId="{C7FE1A34-6EDE-584A-8D8B-E973AE1EF414}" dt="2022-08-17T02:49:31.365" v="131"/>
          <ac:grpSpMkLst>
            <pc:docMk/>
            <pc:sldMk cId="3898215541" sldId="2867"/>
            <ac:grpSpMk id="3" creationId="{58CC3E07-2F6E-1219-D3EB-E2EBA7EF550F}"/>
          </ac:grpSpMkLst>
        </pc:grpChg>
      </pc:sldChg>
      <pc:sldChg chg="addSp modSp">
        <pc:chgData name="Patrick Boily" userId="4ace92db-0572-4382-889e-50f73e2bf144" providerId="ADAL" clId="{C7FE1A34-6EDE-584A-8D8B-E973AE1EF414}" dt="2022-08-17T02:49:33.079" v="132"/>
        <pc:sldMkLst>
          <pc:docMk/>
          <pc:sldMk cId="743356324" sldId="2868"/>
        </pc:sldMkLst>
        <pc:spChg chg="mod">
          <ac:chgData name="Patrick Boily" userId="4ace92db-0572-4382-889e-50f73e2bf144" providerId="ADAL" clId="{C7FE1A34-6EDE-584A-8D8B-E973AE1EF414}" dt="2022-08-17T02:49:33.079" v="132"/>
          <ac:spMkLst>
            <pc:docMk/>
            <pc:sldMk cId="743356324" sldId="2868"/>
            <ac:spMk id="9" creationId="{9CBCA555-E470-A7F5-7E94-37380144E3CD}"/>
          </ac:spMkLst>
        </pc:spChg>
        <pc:spChg chg="mod">
          <ac:chgData name="Patrick Boily" userId="4ace92db-0572-4382-889e-50f73e2bf144" providerId="ADAL" clId="{C7FE1A34-6EDE-584A-8D8B-E973AE1EF414}" dt="2022-08-17T02:49:33.079" v="132"/>
          <ac:spMkLst>
            <pc:docMk/>
            <pc:sldMk cId="743356324" sldId="2868"/>
            <ac:spMk id="10" creationId="{860F0E37-8E0F-12C6-A286-653901CBA2FF}"/>
          </ac:spMkLst>
        </pc:spChg>
        <pc:grpChg chg="add mod">
          <ac:chgData name="Patrick Boily" userId="4ace92db-0572-4382-889e-50f73e2bf144" providerId="ADAL" clId="{C7FE1A34-6EDE-584A-8D8B-E973AE1EF414}" dt="2022-08-17T02:49:33.079" v="132"/>
          <ac:grpSpMkLst>
            <pc:docMk/>
            <pc:sldMk cId="743356324" sldId="2868"/>
            <ac:grpSpMk id="7" creationId="{1AF47475-09F7-7B14-AEF6-C44DA7975539}"/>
          </ac:grpSpMkLst>
        </pc:grpChg>
      </pc:sldChg>
      <pc:sldChg chg="modSp add mod">
        <pc:chgData name="Patrick Boily" userId="4ace92db-0572-4382-889e-50f73e2bf144" providerId="ADAL" clId="{C7FE1A34-6EDE-584A-8D8B-E973AE1EF414}" dt="2022-08-18T03:37:27.079" v="186" actId="207"/>
        <pc:sldMkLst>
          <pc:docMk/>
          <pc:sldMk cId="2513374497" sldId="2869"/>
        </pc:sldMkLst>
        <pc:spChg chg="mod">
          <ac:chgData name="Patrick Boily" userId="4ace92db-0572-4382-889e-50f73e2bf144" providerId="ADAL" clId="{C7FE1A34-6EDE-584A-8D8B-E973AE1EF414}" dt="2022-08-18T03:36:58.287" v="183" actId="20577"/>
          <ac:spMkLst>
            <pc:docMk/>
            <pc:sldMk cId="2513374497" sldId="2869"/>
            <ac:spMk id="5" creationId="{C1B22109-40AC-EA58-DC87-CC6BB7E5E9E0}"/>
          </ac:spMkLst>
        </pc:spChg>
        <pc:spChg chg="mod">
          <ac:chgData name="Patrick Boily" userId="4ace92db-0572-4382-889e-50f73e2bf144" providerId="ADAL" clId="{C7FE1A34-6EDE-584A-8D8B-E973AE1EF414}" dt="2022-08-18T03:37:12.994" v="184"/>
          <ac:spMkLst>
            <pc:docMk/>
            <pc:sldMk cId="2513374497" sldId="2869"/>
            <ac:spMk id="13" creationId="{3F08E38D-11B8-D2AE-9787-78F40DB71BC9}"/>
          </ac:spMkLst>
        </pc:spChg>
        <pc:spChg chg="mod">
          <ac:chgData name="Patrick Boily" userId="4ace92db-0572-4382-889e-50f73e2bf144" providerId="ADAL" clId="{C7FE1A34-6EDE-584A-8D8B-E973AE1EF414}" dt="2022-08-18T03:37:27.079" v="186" actId="207"/>
          <ac:spMkLst>
            <pc:docMk/>
            <pc:sldMk cId="2513374497" sldId="2869"/>
            <ac:spMk id="14" creationId="{9464E332-2490-17FC-F8D3-FC2EB6D1B26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112F93-60AB-4028-AEC2-62B26D6237CF}" type="datetimeFigureOut">
              <a:rPr lang="en-CA" smtClean="0"/>
              <a:t>2022-11-23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EC831E-E42F-4C0D-A7F6-FACED73F7BA0}" type="slidenum">
              <a:rPr lang="en-CA" smtClean="0"/>
              <a:t>‹#›</a:t>
            </a:fld>
            <a:endParaRPr lang="en-CA"/>
          </a:p>
        </p:txBody>
      </p:sp>
    </p:spTree>
    <p:extLst>
      <p:ext uri="{BB962C8B-B14F-4D97-AF65-F5344CB8AC3E}">
        <p14:creationId xmlns:p14="http://schemas.microsoft.com/office/powerpoint/2010/main" val="2698496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C98123-E856-6AEF-0AD4-8D3C66129F30}"/>
              </a:ext>
            </a:extLst>
          </p:cNvPr>
          <p:cNvSpPr/>
          <p:nvPr userDrawn="1"/>
        </p:nvSpPr>
        <p:spPr>
          <a:xfrm>
            <a:off x="0" y="6397892"/>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C5788273-29AD-9C6D-CC19-34875C8CB506}"/>
              </a:ext>
            </a:extLst>
          </p:cNvPr>
          <p:cNvSpPr/>
          <p:nvPr userDrawn="1"/>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0"/>
            <a:ext cx="10058400" cy="1143000"/>
          </a:xfrm>
          <a:prstGeom prst="rect">
            <a:avLst/>
          </a:prstGeom>
        </p:spPr>
        <p:txBody>
          <a:bodyPr lIns="91440" rIns="91440" anchor="t">
            <a:normAutofit/>
          </a:bodyPr>
          <a:lstStyle>
            <a:lvl1pPr marL="0" indent="0" algn="l">
              <a:buNone/>
              <a:defRPr kumimoji="0" lang="en-US" sz="2000" b="0" i="0" u="none" strike="noStrike" kern="1200" cap="all" spc="0" normalizeH="0" baseline="0" noProof="0" dirty="0" smtClean="0">
                <a:ln>
                  <a:noFill/>
                </a:ln>
                <a:solidFill>
                  <a:schemeClr val="tx2"/>
                </a:solidFill>
                <a:effectLst/>
                <a:uLnTx/>
                <a:uFillTx/>
                <a:latin typeface="Dagny OT" panose="020B0504020201020104" pitchFamily="34" charset="77"/>
                <a:ea typeface="+mn-ea"/>
                <a:cs typeface="+mn-cs"/>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marL="0" marR="0" lvl="0" indent="0" algn="l" defTabSz="457182" rtl="0" eaLnBrk="1" fontAlgn="auto" latinLnBrk="0" hangingPunct="1">
              <a:lnSpc>
                <a:spcPct val="100000"/>
              </a:lnSpc>
              <a:spcBef>
                <a:spcPct val="20000"/>
              </a:spcBef>
              <a:spcAft>
                <a:spcPts val="600"/>
              </a:spcAft>
              <a:buClr>
                <a:srgbClr val="8AB833"/>
              </a:buClr>
              <a:buSzPct val="92000"/>
              <a:buFont typeface="Wingdings 2" panose="05020102010507070707" pitchFamily="18" charset="2"/>
              <a:buNone/>
              <a:tabLst/>
              <a:defRPr/>
            </a:pPr>
            <a:r>
              <a:rPr lang="en-US"/>
              <a:t>Click to edit Master subtitle style</a:t>
            </a: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Slide Number Placeholder 5">
            <a:extLst>
              <a:ext uri="{FF2B5EF4-FFF2-40B4-BE49-F238E27FC236}">
                <a16:creationId xmlns:a16="http://schemas.microsoft.com/office/drawing/2014/main" id="{F25B402A-8ED6-3826-CFB8-6DEDEB808889}"/>
              </a:ext>
            </a:extLst>
          </p:cNvPr>
          <p:cNvSpPr>
            <a:spLocks noGrp="1"/>
          </p:cNvSpPr>
          <p:nvPr>
            <p:ph type="sldNum" sz="quarter" idx="4"/>
          </p:nvPr>
        </p:nvSpPr>
        <p:spPr>
          <a:xfrm>
            <a:off x="9900458" y="6447427"/>
            <a:ext cx="1312025" cy="365125"/>
          </a:xfrm>
          <a:prstGeom prst="rect">
            <a:avLst/>
          </a:prstGeom>
        </p:spPr>
        <p:txBody>
          <a:bodyPr vert="horz" lIns="91440" tIns="45720" rIns="91440" bIns="45720" rtlCol="0" anchor="ctr"/>
          <a:lstStyle>
            <a:lvl1pPr algn="r">
              <a:defRPr sz="1400">
                <a:solidFill>
                  <a:srgbClr val="FFFFFF"/>
                </a:solidFill>
              </a:defRPr>
            </a:lvl1pPr>
          </a:lstStyle>
          <a:p>
            <a:fld id="{4D63F5A6-AD82-4E1E-87F7-CE90DE510401}" type="slidenum">
              <a:rPr lang="en-CA" smtClean="0"/>
              <a:pPr/>
              <a:t>‹#›</a:t>
            </a:fld>
            <a:endParaRPr lang="en-CA"/>
          </a:p>
        </p:txBody>
      </p:sp>
      <p:sp>
        <p:nvSpPr>
          <p:cNvPr id="15" name="Date Placeholder 3">
            <a:extLst>
              <a:ext uri="{FF2B5EF4-FFF2-40B4-BE49-F238E27FC236}">
                <a16:creationId xmlns:a16="http://schemas.microsoft.com/office/drawing/2014/main" id="{892CA81C-950C-F6AC-8696-738522DA7E08}"/>
              </a:ext>
            </a:extLst>
          </p:cNvPr>
          <p:cNvSpPr>
            <a:spLocks noGrp="1"/>
          </p:cNvSpPr>
          <p:nvPr>
            <p:ph type="dt" sz="half" idx="2"/>
          </p:nvPr>
        </p:nvSpPr>
        <p:spPr>
          <a:xfrm>
            <a:off x="1097280" y="6447427"/>
            <a:ext cx="3779520" cy="365125"/>
          </a:xfrm>
          <a:prstGeom prst="rect">
            <a:avLst/>
          </a:prstGeom>
        </p:spPr>
        <p:txBody>
          <a:bodyPr vert="horz" lIns="91440" tIns="45720" rIns="91440" bIns="45720" rtlCol="0" anchor="ctr"/>
          <a:lstStyle>
            <a:lvl1pPr algn="l">
              <a:defRPr sz="1400">
                <a:solidFill>
                  <a:srgbClr val="FFFFFF"/>
                </a:solidFill>
              </a:defRPr>
            </a:lvl1pPr>
          </a:lstStyle>
          <a:p>
            <a:r>
              <a:rPr lang="en-US"/>
              <a:t>INTRODUCTION TO MACHINE LEARNING</a:t>
            </a:r>
            <a:endParaRPr lang="en-CA"/>
          </a:p>
        </p:txBody>
      </p:sp>
    </p:spTree>
    <p:extLst>
      <p:ext uri="{BB962C8B-B14F-4D97-AF65-F5344CB8AC3E}">
        <p14:creationId xmlns:p14="http://schemas.microsoft.com/office/powerpoint/2010/main" val="1613187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1097280" y="1845734"/>
            <a:ext cx="10058400" cy="4023360"/>
          </a:xfrm>
          <a:prstGeom prst="rect">
            <a:avLst/>
          </a:prstGeom>
        </p:spPr>
        <p:txBody>
          <a:bodyPr vert="eaVert" lIns="45720" tIns="0" rIns="45720" bIns="0"/>
          <a:lstStyle/>
          <a:p>
            <a:pPr lvl="0"/>
            <a:r>
              <a:rPr lang="en-US"/>
              <a:t>Click to edit Master text styles</a:t>
            </a:r>
          </a:p>
          <a:p>
            <a:pPr lvl="1"/>
            <a:r>
              <a:rPr lang="en-US"/>
              <a:t>Second level</a:t>
            </a:r>
          </a:p>
        </p:txBody>
      </p:sp>
      <p:sp>
        <p:nvSpPr>
          <p:cNvPr id="13" name="Slide Number Placeholder 5">
            <a:extLst>
              <a:ext uri="{FF2B5EF4-FFF2-40B4-BE49-F238E27FC236}">
                <a16:creationId xmlns:a16="http://schemas.microsoft.com/office/drawing/2014/main" id="{7AEBC84E-F7FE-49E1-85EF-E1225CA7A0DC}"/>
              </a:ext>
            </a:extLst>
          </p:cNvPr>
          <p:cNvSpPr>
            <a:spLocks noGrp="1"/>
          </p:cNvSpPr>
          <p:nvPr>
            <p:ph type="sldNum" sz="quarter" idx="4"/>
          </p:nvPr>
        </p:nvSpPr>
        <p:spPr>
          <a:xfrm>
            <a:off x="9900458" y="6447427"/>
            <a:ext cx="1312025" cy="365125"/>
          </a:xfrm>
          <a:prstGeom prst="rect">
            <a:avLst/>
          </a:prstGeom>
        </p:spPr>
        <p:txBody>
          <a:bodyPr vert="horz" lIns="91440" tIns="45720" rIns="91440" bIns="45720" rtlCol="0" anchor="ctr"/>
          <a:lstStyle>
            <a:lvl1pPr algn="r">
              <a:defRPr sz="1400">
                <a:solidFill>
                  <a:srgbClr val="FFFFFF"/>
                </a:solidFill>
              </a:defRPr>
            </a:lvl1pPr>
          </a:lstStyle>
          <a:p>
            <a:fld id="{4D63F5A6-AD82-4E1E-87F7-CE90DE510401}" type="slidenum">
              <a:rPr lang="en-CA" smtClean="0"/>
              <a:pPr/>
              <a:t>‹#›</a:t>
            </a:fld>
            <a:endParaRPr lang="en-CA"/>
          </a:p>
        </p:txBody>
      </p:sp>
      <p:sp>
        <p:nvSpPr>
          <p:cNvPr id="14" name="Date Placeholder 3">
            <a:extLst>
              <a:ext uri="{FF2B5EF4-FFF2-40B4-BE49-F238E27FC236}">
                <a16:creationId xmlns:a16="http://schemas.microsoft.com/office/drawing/2014/main" id="{91B7B456-5E90-A627-07B4-77C34B624C37}"/>
              </a:ext>
            </a:extLst>
          </p:cNvPr>
          <p:cNvSpPr>
            <a:spLocks noGrp="1"/>
          </p:cNvSpPr>
          <p:nvPr>
            <p:ph type="dt" sz="half" idx="2"/>
          </p:nvPr>
        </p:nvSpPr>
        <p:spPr>
          <a:xfrm>
            <a:off x="1097280" y="6447427"/>
            <a:ext cx="3779520" cy="365125"/>
          </a:xfrm>
          <a:prstGeom prst="rect">
            <a:avLst/>
          </a:prstGeom>
        </p:spPr>
        <p:txBody>
          <a:bodyPr vert="horz" lIns="91440" tIns="45720" rIns="91440" bIns="45720" rtlCol="0" anchor="ctr"/>
          <a:lstStyle>
            <a:lvl1pPr algn="l">
              <a:defRPr sz="1400">
                <a:solidFill>
                  <a:srgbClr val="FFFFFF"/>
                </a:solidFill>
              </a:defRPr>
            </a:lvl1pPr>
          </a:lstStyle>
          <a:p>
            <a:r>
              <a:rPr lang="en-US"/>
              <a:t>INTRODUCTION TO MACHINE LEARNING</a:t>
            </a:r>
            <a:endParaRPr lang="en-CA"/>
          </a:p>
        </p:txBody>
      </p:sp>
    </p:spTree>
    <p:extLst>
      <p:ext uri="{BB962C8B-B14F-4D97-AF65-F5344CB8AC3E}">
        <p14:creationId xmlns:p14="http://schemas.microsoft.com/office/powerpoint/2010/main" val="2277185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525903F-F1BF-316F-20FA-064975B4A5BD}"/>
              </a:ext>
            </a:extLst>
          </p:cNvPr>
          <p:cNvSpPr/>
          <p:nvPr userDrawn="1"/>
        </p:nvSpPr>
        <p:spPr>
          <a:xfrm>
            <a:off x="0" y="6397892"/>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68060E0B-96D3-D04F-E35B-EAC4697C9CCB}"/>
              </a:ext>
            </a:extLst>
          </p:cNvPr>
          <p:cNvSpPr/>
          <p:nvPr userDrawn="1"/>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4778"/>
            <a:ext cx="7734300" cy="5757422"/>
          </a:xfrm>
          <a:prstGeom prst="rect">
            <a:avLst/>
          </a:prstGeom>
        </p:spPr>
        <p:txBody>
          <a:bodyPr vert="eaVert" lIns="45720" tIns="0" rIns="45720" bIns="0"/>
          <a:lstStyle/>
          <a:p>
            <a:pPr lvl="0"/>
            <a:r>
              <a:rPr lang="en-US"/>
              <a:t>Click to edit Master text styles</a:t>
            </a:r>
          </a:p>
          <a:p>
            <a:pPr lvl="1"/>
            <a:r>
              <a:rPr lang="en-US"/>
              <a:t>Second level</a:t>
            </a:r>
          </a:p>
        </p:txBody>
      </p:sp>
      <p:sp>
        <p:nvSpPr>
          <p:cNvPr id="15" name="Slide Number Placeholder 5">
            <a:extLst>
              <a:ext uri="{FF2B5EF4-FFF2-40B4-BE49-F238E27FC236}">
                <a16:creationId xmlns:a16="http://schemas.microsoft.com/office/drawing/2014/main" id="{075666F0-95E3-8A45-B66C-63179EE27824}"/>
              </a:ext>
            </a:extLst>
          </p:cNvPr>
          <p:cNvSpPr>
            <a:spLocks noGrp="1"/>
          </p:cNvSpPr>
          <p:nvPr>
            <p:ph type="sldNum" sz="quarter" idx="4"/>
          </p:nvPr>
        </p:nvSpPr>
        <p:spPr>
          <a:xfrm>
            <a:off x="9900458" y="6447427"/>
            <a:ext cx="1312025" cy="365125"/>
          </a:xfrm>
          <a:prstGeom prst="rect">
            <a:avLst/>
          </a:prstGeom>
        </p:spPr>
        <p:txBody>
          <a:bodyPr vert="horz" lIns="91440" tIns="45720" rIns="91440" bIns="45720" rtlCol="0" anchor="ctr"/>
          <a:lstStyle>
            <a:lvl1pPr algn="r">
              <a:defRPr sz="1400">
                <a:solidFill>
                  <a:srgbClr val="FFFFFF"/>
                </a:solidFill>
              </a:defRPr>
            </a:lvl1pPr>
          </a:lstStyle>
          <a:p>
            <a:fld id="{4D63F5A6-AD82-4E1E-87F7-CE90DE510401}" type="slidenum">
              <a:rPr lang="en-CA" smtClean="0"/>
              <a:pPr/>
              <a:t>‹#›</a:t>
            </a:fld>
            <a:endParaRPr lang="en-CA"/>
          </a:p>
        </p:txBody>
      </p:sp>
      <p:sp>
        <p:nvSpPr>
          <p:cNvPr id="16" name="Date Placeholder 3">
            <a:extLst>
              <a:ext uri="{FF2B5EF4-FFF2-40B4-BE49-F238E27FC236}">
                <a16:creationId xmlns:a16="http://schemas.microsoft.com/office/drawing/2014/main" id="{6411510D-6D03-8E09-DF7F-BDD5C66DD53A}"/>
              </a:ext>
            </a:extLst>
          </p:cNvPr>
          <p:cNvSpPr>
            <a:spLocks noGrp="1"/>
          </p:cNvSpPr>
          <p:nvPr>
            <p:ph type="dt" sz="half" idx="2"/>
          </p:nvPr>
        </p:nvSpPr>
        <p:spPr>
          <a:xfrm>
            <a:off x="1097280" y="6447427"/>
            <a:ext cx="3779520" cy="365125"/>
          </a:xfrm>
          <a:prstGeom prst="rect">
            <a:avLst/>
          </a:prstGeom>
        </p:spPr>
        <p:txBody>
          <a:bodyPr vert="horz" lIns="91440" tIns="45720" rIns="91440" bIns="45720" rtlCol="0" anchor="ctr"/>
          <a:lstStyle>
            <a:lvl1pPr algn="l">
              <a:defRPr sz="1400">
                <a:solidFill>
                  <a:srgbClr val="FFFFFF"/>
                </a:solidFill>
              </a:defRPr>
            </a:lvl1pPr>
          </a:lstStyle>
          <a:p>
            <a:r>
              <a:rPr lang="en-US"/>
              <a:t>INTRODUCTION TO MACHINE LEARNING</a:t>
            </a:r>
            <a:endParaRPr lang="en-CA"/>
          </a:p>
        </p:txBody>
      </p:sp>
    </p:spTree>
    <p:extLst>
      <p:ext uri="{BB962C8B-B14F-4D97-AF65-F5344CB8AC3E}">
        <p14:creationId xmlns:p14="http://schemas.microsoft.com/office/powerpoint/2010/main" val="7686681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452755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b="0" i="0">
                <a:latin typeface="Myriad Pro Light" panose="020B04030304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723367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a:xfrm>
            <a:off x="1097280" y="2017690"/>
            <a:ext cx="10058400" cy="3851404"/>
          </a:xfrm>
          <a:prstGeom prst="rect">
            <a:avLst/>
          </a:prstGeom>
        </p:spPr>
        <p:txBody>
          <a:bodyPr anchor="ctr"/>
          <a:lstStyle>
            <a:lvl1pPr algn="just">
              <a:lnSpc>
                <a:spcPct val="100000"/>
              </a:lnSpc>
              <a:spcBef>
                <a:spcPts val="2000"/>
              </a:spcBef>
              <a:defRPr/>
            </a:lvl1pPr>
            <a:lvl2pPr algn="just">
              <a:lnSpc>
                <a:spcPct val="100000"/>
              </a:lnSpc>
              <a:defRPr/>
            </a:lvl2pPr>
            <a:lvl3pPr marL="384048" indent="0">
              <a:lnSpc>
                <a:spcPct val="100000"/>
              </a:lnSpc>
              <a:buNone/>
              <a:defRPr/>
            </a:lvl3pPr>
            <a:lvl4pPr>
              <a:lnSpc>
                <a:spcPct val="100000"/>
              </a:lnSpc>
              <a:defRPr/>
            </a:lvl4pPr>
            <a:lvl5pPr>
              <a:lnSpc>
                <a:spcPct val="100000"/>
              </a:lnSpc>
              <a:defRPr/>
            </a:lvl5pPr>
          </a:lstStyle>
          <a:p>
            <a:pPr lvl="0"/>
            <a:r>
              <a:rPr lang="en-US"/>
              <a:t>Click to edit Master text styles</a:t>
            </a:r>
          </a:p>
          <a:p>
            <a:pPr lvl="1"/>
            <a:r>
              <a:rPr lang="en-US"/>
              <a:t>Second level</a:t>
            </a:r>
          </a:p>
        </p:txBody>
      </p:sp>
      <p:sp>
        <p:nvSpPr>
          <p:cNvPr id="13" name="Slide Number Placeholder 5">
            <a:extLst>
              <a:ext uri="{FF2B5EF4-FFF2-40B4-BE49-F238E27FC236}">
                <a16:creationId xmlns:a16="http://schemas.microsoft.com/office/drawing/2014/main" id="{E149D3F9-9E70-92D5-2919-58027D5F7B81}"/>
              </a:ext>
            </a:extLst>
          </p:cNvPr>
          <p:cNvSpPr>
            <a:spLocks noGrp="1"/>
          </p:cNvSpPr>
          <p:nvPr>
            <p:ph type="sldNum" sz="quarter" idx="4"/>
          </p:nvPr>
        </p:nvSpPr>
        <p:spPr>
          <a:xfrm>
            <a:off x="9900458" y="6447427"/>
            <a:ext cx="1312025" cy="365125"/>
          </a:xfrm>
          <a:prstGeom prst="rect">
            <a:avLst/>
          </a:prstGeom>
        </p:spPr>
        <p:txBody>
          <a:bodyPr vert="horz" lIns="91440" tIns="45720" rIns="91440" bIns="45720" rtlCol="0" anchor="ctr"/>
          <a:lstStyle>
            <a:lvl1pPr algn="r">
              <a:defRPr sz="1400">
                <a:solidFill>
                  <a:srgbClr val="FFFFFF"/>
                </a:solidFill>
              </a:defRPr>
            </a:lvl1pPr>
          </a:lstStyle>
          <a:p>
            <a:fld id="{4D63F5A6-AD82-4E1E-87F7-CE90DE510401}" type="slidenum">
              <a:rPr lang="en-CA" smtClean="0"/>
              <a:pPr/>
              <a:t>‹#›</a:t>
            </a:fld>
            <a:endParaRPr lang="en-CA"/>
          </a:p>
        </p:txBody>
      </p:sp>
      <p:sp>
        <p:nvSpPr>
          <p:cNvPr id="14" name="Date Placeholder 3">
            <a:extLst>
              <a:ext uri="{FF2B5EF4-FFF2-40B4-BE49-F238E27FC236}">
                <a16:creationId xmlns:a16="http://schemas.microsoft.com/office/drawing/2014/main" id="{704EE021-727E-FBD7-B85D-D4FBDF507BDA}"/>
              </a:ext>
            </a:extLst>
          </p:cNvPr>
          <p:cNvSpPr>
            <a:spLocks noGrp="1"/>
          </p:cNvSpPr>
          <p:nvPr>
            <p:ph type="dt" sz="half" idx="2"/>
          </p:nvPr>
        </p:nvSpPr>
        <p:spPr>
          <a:xfrm>
            <a:off x="1097280" y="6447427"/>
            <a:ext cx="3779520" cy="365125"/>
          </a:xfrm>
          <a:prstGeom prst="rect">
            <a:avLst/>
          </a:prstGeom>
        </p:spPr>
        <p:txBody>
          <a:bodyPr vert="horz" lIns="91440" tIns="45720" rIns="91440" bIns="45720" rtlCol="0" anchor="ctr"/>
          <a:lstStyle>
            <a:lvl1pPr algn="l">
              <a:defRPr sz="1400">
                <a:solidFill>
                  <a:srgbClr val="FFFFFF"/>
                </a:solidFill>
              </a:defRPr>
            </a:lvl1pPr>
          </a:lstStyle>
          <a:p>
            <a:r>
              <a:rPr lang="en-US"/>
              <a:t>INTRODUCTION TO MACHINE LEARNING</a:t>
            </a:r>
            <a:endParaRPr lang="en-CA"/>
          </a:p>
        </p:txBody>
      </p:sp>
    </p:spTree>
    <p:extLst>
      <p:ext uri="{BB962C8B-B14F-4D97-AF65-F5344CB8AC3E}">
        <p14:creationId xmlns:p14="http://schemas.microsoft.com/office/powerpoint/2010/main" val="3080353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1D089D1-F114-0D6B-38D4-E1EB492D9B47}"/>
              </a:ext>
            </a:extLst>
          </p:cNvPr>
          <p:cNvSpPr/>
          <p:nvPr userDrawn="1"/>
        </p:nvSpPr>
        <p:spPr>
          <a:xfrm>
            <a:off x="0" y="6397892"/>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6ADE04C7-4EF4-3DD7-7F1F-0AF638190380}"/>
              </a:ext>
            </a:extLst>
          </p:cNvPr>
          <p:cNvSpPr/>
          <p:nvPr userDrawn="1"/>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1">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a:prstGeom prst="rect">
            <a:avLst/>
          </a:prstGeom>
        </p:spPr>
        <p:txBody>
          <a:bodyPr lIns="91440" rIns="91440" anchor="t" anchorCtr="0">
            <a:normAutofit/>
          </a:bodyPr>
          <a:lstStyle>
            <a:lvl1pPr marL="0" indent="0">
              <a:buNone/>
              <a:defRPr kumimoji="0" lang="en-US" sz="2000" b="0" i="0" u="none" strike="noStrike" kern="1200" cap="all" spc="0" normalizeH="0" baseline="0" noProof="0" dirty="0">
                <a:ln>
                  <a:noFill/>
                </a:ln>
                <a:solidFill>
                  <a:schemeClr val="tx2"/>
                </a:solidFill>
                <a:effectLst/>
                <a:uLnTx/>
                <a:uFillTx/>
                <a:latin typeface="Dagny OT" panose="020B0504020201020104" pitchFamily="34" charset="77"/>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457182" rtl="0" eaLnBrk="1" fontAlgn="auto" latinLnBrk="0" hangingPunct="1">
              <a:lnSpc>
                <a:spcPct val="100000"/>
              </a:lnSpc>
              <a:spcBef>
                <a:spcPct val="20000"/>
              </a:spcBef>
              <a:spcAft>
                <a:spcPts val="600"/>
              </a:spcAft>
              <a:buClr>
                <a:srgbClr val="8AB833"/>
              </a:buClr>
              <a:buSzPct val="92000"/>
              <a:buFont typeface="Wingdings 2" panose="05020102010507070707" pitchFamily="18" charset="2"/>
              <a:buNone/>
              <a:tabLst/>
              <a:defRPr/>
            </a:pPr>
            <a:r>
              <a:rPr lang="en-US"/>
              <a:t>Click to edit Master text styles</a:t>
            </a: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Slide Number Placeholder 5">
            <a:extLst>
              <a:ext uri="{FF2B5EF4-FFF2-40B4-BE49-F238E27FC236}">
                <a16:creationId xmlns:a16="http://schemas.microsoft.com/office/drawing/2014/main" id="{A4C97006-5205-04DD-9853-401FC4D380BA}"/>
              </a:ext>
            </a:extLst>
          </p:cNvPr>
          <p:cNvSpPr>
            <a:spLocks noGrp="1"/>
          </p:cNvSpPr>
          <p:nvPr>
            <p:ph type="sldNum" sz="quarter" idx="4"/>
          </p:nvPr>
        </p:nvSpPr>
        <p:spPr>
          <a:xfrm>
            <a:off x="9900458" y="6447427"/>
            <a:ext cx="1312025" cy="365125"/>
          </a:xfrm>
          <a:prstGeom prst="rect">
            <a:avLst/>
          </a:prstGeom>
        </p:spPr>
        <p:txBody>
          <a:bodyPr vert="horz" lIns="91440" tIns="45720" rIns="91440" bIns="45720" rtlCol="0" anchor="ctr"/>
          <a:lstStyle>
            <a:lvl1pPr algn="r">
              <a:defRPr sz="1400">
                <a:solidFill>
                  <a:srgbClr val="FFFFFF"/>
                </a:solidFill>
              </a:defRPr>
            </a:lvl1pPr>
          </a:lstStyle>
          <a:p>
            <a:fld id="{4D63F5A6-AD82-4E1E-87F7-CE90DE510401}" type="slidenum">
              <a:rPr lang="en-CA" smtClean="0"/>
              <a:pPr/>
              <a:t>‹#›</a:t>
            </a:fld>
            <a:endParaRPr lang="en-CA"/>
          </a:p>
        </p:txBody>
      </p:sp>
      <p:sp>
        <p:nvSpPr>
          <p:cNvPr id="17" name="Date Placeholder 3">
            <a:extLst>
              <a:ext uri="{FF2B5EF4-FFF2-40B4-BE49-F238E27FC236}">
                <a16:creationId xmlns:a16="http://schemas.microsoft.com/office/drawing/2014/main" id="{591A724A-213A-94F4-ED9E-147A8B015750}"/>
              </a:ext>
            </a:extLst>
          </p:cNvPr>
          <p:cNvSpPr>
            <a:spLocks noGrp="1"/>
          </p:cNvSpPr>
          <p:nvPr>
            <p:ph type="dt" sz="half" idx="2"/>
          </p:nvPr>
        </p:nvSpPr>
        <p:spPr>
          <a:xfrm>
            <a:off x="1097280" y="6447427"/>
            <a:ext cx="3779520" cy="365125"/>
          </a:xfrm>
          <a:prstGeom prst="rect">
            <a:avLst/>
          </a:prstGeom>
        </p:spPr>
        <p:txBody>
          <a:bodyPr vert="horz" lIns="91440" tIns="45720" rIns="91440" bIns="45720" rtlCol="0" anchor="ctr"/>
          <a:lstStyle>
            <a:lvl1pPr algn="l">
              <a:defRPr sz="1400">
                <a:solidFill>
                  <a:srgbClr val="FFFFFF"/>
                </a:solidFill>
              </a:defRPr>
            </a:lvl1pPr>
          </a:lstStyle>
          <a:p>
            <a:r>
              <a:rPr lang="en-US"/>
              <a:t>INTRODUCTION TO MACHINE LEARNING</a:t>
            </a:r>
            <a:endParaRPr lang="en-CA"/>
          </a:p>
        </p:txBody>
      </p:sp>
    </p:spTree>
    <p:extLst>
      <p:ext uri="{BB962C8B-B14F-4D97-AF65-F5344CB8AC3E}">
        <p14:creationId xmlns:p14="http://schemas.microsoft.com/office/powerpoint/2010/main" val="95763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9" y="2000518"/>
            <a:ext cx="4937760" cy="3868576"/>
          </a:xfrm>
          <a:prstGeom prst="rect">
            <a:avLst/>
          </a:prstGeom>
        </p:spPr>
        <p:txBody>
          <a:bodyPr/>
          <a:lstStyle>
            <a:lvl3pPr marL="384048" indent="0">
              <a:buNone/>
              <a:defRPr/>
            </a:lvl3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6217920" y="2000517"/>
            <a:ext cx="4937760" cy="3868577"/>
          </a:xfrm>
          <a:prstGeom prst="rect">
            <a:avLst/>
          </a:prstGeom>
        </p:spPr>
        <p:txBody>
          <a:bodyPr/>
          <a:lstStyle>
            <a:lvl3pPr marL="384048" indent="0">
              <a:buNone/>
              <a:defRPr/>
            </a:lvl3pPr>
          </a:lstStyle>
          <a:p>
            <a:pPr lvl="0"/>
            <a:r>
              <a:rPr lang="en-US"/>
              <a:t>Click to edit Master text styles</a:t>
            </a:r>
          </a:p>
          <a:p>
            <a:pPr lvl="1"/>
            <a:r>
              <a:rPr lang="en-US"/>
              <a:t>Second level</a:t>
            </a:r>
          </a:p>
        </p:txBody>
      </p:sp>
      <p:sp>
        <p:nvSpPr>
          <p:cNvPr id="15" name="Slide Number Placeholder 5">
            <a:extLst>
              <a:ext uri="{FF2B5EF4-FFF2-40B4-BE49-F238E27FC236}">
                <a16:creationId xmlns:a16="http://schemas.microsoft.com/office/drawing/2014/main" id="{91AF77EE-9172-F502-49D5-B7732546F710}"/>
              </a:ext>
            </a:extLst>
          </p:cNvPr>
          <p:cNvSpPr>
            <a:spLocks noGrp="1"/>
          </p:cNvSpPr>
          <p:nvPr>
            <p:ph type="sldNum" sz="quarter" idx="4"/>
          </p:nvPr>
        </p:nvSpPr>
        <p:spPr>
          <a:xfrm>
            <a:off x="9900458" y="6447427"/>
            <a:ext cx="1312025" cy="365125"/>
          </a:xfrm>
          <a:prstGeom prst="rect">
            <a:avLst/>
          </a:prstGeom>
        </p:spPr>
        <p:txBody>
          <a:bodyPr vert="horz" lIns="91440" tIns="45720" rIns="91440" bIns="45720" rtlCol="0" anchor="ctr"/>
          <a:lstStyle>
            <a:lvl1pPr algn="r">
              <a:defRPr sz="1400">
                <a:solidFill>
                  <a:srgbClr val="FFFFFF"/>
                </a:solidFill>
              </a:defRPr>
            </a:lvl1pPr>
          </a:lstStyle>
          <a:p>
            <a:fld id="{4D63F5A6-AD82-4E1E-87F7-CE90DE510401}" type="slidenum">
              <a:rPr lang="en-CA" smtClean="0"/>
              <a:pPr/>
              <a:t>‹#›</a:t>
            </a:fld>
            <a:endParaRPr lang="en-CA"/>
          </a:p>
        </p:txBody>
      </p:sp>
      <p:sp>
        <p:nvSpPr>
          <p:cNvPr id="16" name="Date Placeholder 3">
            <a:extLst>
              <a:ext uri="{FF2B5EF4-FFF2-40B4-BE49-F238E27FC236}">
                <a16:creationId xmlns:a16="http://schemas.microsoft.com/office/drawing/2014/main" id="{4005C065-3C56-B02A-832A-80D786A59173}"/>
              </a:ext>
            </a:extLst>
          </p:cNvPr>
          <p:cNvSpPr>
            <a:spLocks noGrp="1"/>
          </p:cNvSpPr>
          <p:nvPr>
            <p:ph type="dt" sz="half" idx="10"/>
          </p:nvPr>
        </p:nvSpPr>
        <p:spPr>
          <a:xfrm>
            <a:off x="1097280" y="6447427"/>
            <a:ext cx="3779520" cy="365125"/>
          </a:xfrm>
          <a:prstGeom prst="rect">
            <a:avLst/>
          </a:prstGeom>
        </p:spPr>
        <p:txBody>
          <a:bodyPr vert="horz" lIns="91440" tIns="45720" rIns="91440" bIns="45720" rtlCol="0" anchor="ctr"/>
          <a:lstStyle>
            <a:lvl1pPr algn="l">
              <a:defRPr sz="1400">
                <a:solidFill>
                  <a:srgbClr val="FFFFFF"/>
                </a:solidFill>
              </a:defRPr>
            </a:lvl1pPr>
          </a:lstStyle>
          <a:p>
            <a:r>
              <a:rPr lang="en-US"/>
              <a:t>INTRODUCTION TO MACHINE LEARNING</a:t>
            </a:r>
            <a:endParaRPr lang="en-CA"/>
          </a:p>
        </p:txBody>
      </p:sp>
    </p:spTree>
    <p:extLst>
      <p:ext uri="{BB962C8B-B14F-4D97-AF65-F5344CB8AC3E}">
        <p14:creationId xmlns:p14="http://schemas.microsoft.com/office/powerpoint/2010/main" val="2633825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a:prstGeom prst="rect">
            <a:avLst/>
          </a:prstGeom>
        </p:spPr>
        <p:txBody>
          <a:bodyPr lIns="91440" rIns="91440" anchor="ctr">
            <a:normAutofit/>
          </a:bodyPr>
          <a:lstStyle>
            <a:lvl1pPr marL="0" indent="0">
              <a:buNone/>
              <a:defRPr kumimoji="0" lang="en-US" sz="2000" b="0" i="0" u="none" strike="noStrike" kern="1200" cap="all" spc="0" normalizeH="0" baseline="0" noProof="0" dirty="0">
                <a:ln>
                  <a:noFill/>
                </a:ln>
                <a:solidFill>
                  <a:schemeClr val="tx2"/>
                </a:solidFill>
                <a:effectLst/>
                <a:uLnTx/>
                <a:uFillTx/>
                <a:latin typeface="Dagny OT" panose="020B0504020201020104" pitchFamily="34" charset="77"/>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182" rtl="0" eaLnBrk="1" fontAlgn="auto" latinLnBrk="0" hangingPunct="1">
              <a:lnSpc>
                <a:spcPct val="100000"/>
              </a:lnSpc>
              <a:spcBef>
                <a:spcPct val="20000"/>
              </a:spcBef>
              <a:spcAft>
                <a:spcPts val="600"/>
              </a:spcAft>
              <a:buClr>
                <a:srgbClr val="8AB833"/>
              </a:buClr>
              <a:buSzPct val="92000"/>
              <a:buFont typeface="Wingdings 2" panose="05020102010507070707" pitchFamily="18" charset="2"/>
              <a:buNone/>
              <a:tabLst/>
              <a:defRPr/>
            </a:pPr>
            <a:r>
              <a:rPr lang="en-US"/>
              <a:t>Click to edit Master text styles</a:t>
            </a:r>
          </a:p>
        </p:txBody>
      </p:sp>
      <p:sp>
        <p:nvSpPr>
          <p:cNvPr id="4" name="Content Placeholder 3"/>
          <p:cNvSpPr>
            <a:spLocks noGrp="1"/>
          </p:cNvSpPr>
          <p:nvPr>
            <p:ph sz="half" idx="2"/>
          </p:nvPr>
        </p:nvSpPr>
        <p:spPr>
          <a:xfrm>
            <a:off x="1097280" y="2582334"/>
            <a:ext cx="4937760" cy="3378200"/>
          </a:xfrm>
          <a:prstGeom prst="rect">
            <a:avLst/>
          </a:prstGeom>
        </p:spPr>
        <p:txBody>
          <a:bodyPr/>
          <a:lstStyle>
            <a:lvl3pPr marL="384048" indent="0">
              <a:buNone/>
              <a:defRPr/>
            </a:lvl3pPr>
          </a:lstStyle>
          <a:p>
            <a:pPr lvl="0"/>
            <a:r>
              <a:rPr lang="en-US"/>
              <a:t>Click to edit Master text styles</a:t>
            </a:r>
          </a:p>
          <a:p>
            <a:pPr lvl="1"/>
            <a:r>
              <a:rPr lang="en-US"/>
              <a:t>Second level</a:t>
            </a:r>
          </a:p>
        </p:txBody>
      </p:sp>
      <p:sp>
        <p:nvSpPr>
          <p:cNvPr id="5" name="Text Placeholder 4"/>
          <p:cNvSpPr>
            <a:spLocks noGrp="1"/>
          </p:cNvSpPr>
          <p:nvPr>
            <p:ph type="body" sz="quarter" idx="3"/>
          </p:nvPr>
        </p:nvSpPr>
        <p:spPr>
          <a:xfrm>
            <a:off x="6217920" y="1846052"/>
            <a:ext cx="4937760" cy="736282"/>
          </a:xfrm>
          <a:prstGeom prst="rect">
            <a:avLst/>
          </a:prstGeom>
        </p:spPr>
        <p:txBody>
          <a:bodyPr lIns="91440" rIns="91440" anchor="ctr">
            <a:normAutofit/>
          </a:bodyPr>
          <a:lstStyle>
            <a:lvl1pPr marL="0" indent="0">
              <a:buNone/>
              <a:defRPr kumimoji="0" lang="en-US" sz="2000" b="0" i="0" u="none" strike="noStrike" kern="1200" cap="all" spc="0" normalizeH="0" baseline="0" noProof="0" dirty="0">
                <a:ln>
                  <a:noFill/>
                </a:ln>
                <a:solidFill>
                  <a:schemeClr val="tx2"/>
                </a:solidFill>
                <a:effectLst/>
                <a:uLnTx/>
                <a:uFillTx/>
                <a:latin typeface="Dagny OT" panose="020B0504020201020104" pitchFamily="34" charset="77"/>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182" rtl="0" eaLnBrk="1" fontAlgn="auto" latinLnBrk="0" hangingPunct="1">
              <a:lnSpc>
                <a:spcPct val="100000"/>
              </a:lnSpc>
              <a:spcBef>
                <a:spcPct val="20000"/>
              </a:spcBef>
              <a:spcAft>
                <a:spcPts val="600"/>
              </a:spcAft>
              <a:buClr>
                <a:srgbClr val="8AB833"/>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217920" y="2582334"/>
            <a:ext cx="4937760" cy="3378200"/>
          </a:xfrm>
          <a:prstGeom prst="rect">
            <a:avLst/>
          </a:prstGeom>
        </p:spPr>
        <p:txBody>
          <a:bodyPr/>
          <a:lstStyle>
            <a:lvl3pPr marL="384048" indent="0">
              <a:buNone/>
              <a:defRPr/>
            </a:lvl3pPr>
          </a:lstStyle>
          <a:p>
            <a:pPr lvl="0"/>
            <a:r>
              <a:rPr lang="en-US"/>
              <a:t>Click to edit Master text styles</a:t>
            </a:r>
          </a:p>
          <a:p>
            <a:pPr lvl="1"/>
            <a:r>
              <a:rPr lang="en-US"/>
              <a:t>Second level</a:t>
            </a:r>
          </a:p>
        </p:txBody>
      </p:sp>
      <p:sp>
        <p:nvSpPr>
          <p:cNvPr id="17" name="Slide Number Placeholder 5">
            <a:extLst>
              <a:ext uri="{FF2B5EF4-FFF2-40B4-BE49-F238E27FC236}">
                <a16:creationId xmlns:a16="http://schemas.microsoft.com/office/drawing/2014/main" id="{36F504BC-C63C-E020-5187-BC4E436BE815}"/>
              </a:ext>
            </a:extLst>
          </p:cNvPr>
          <p:cNvSpPr>
            <a:spLocks noGrp="1"/>
          </p:cNvSpPr>
          <p:nvPr>
            <p:ph type="sldNum" sz="quarter" idx="11"/>
          </p:nvPr>
        </p:nvSpPr>
        <p:spPr>
          <a:xfrm>
            <a:off x="9900458" y="6447427"/>
            <a:ext cx="1312025" cy="365125"/>
          </a:xfrm>
          <a:prstGeom prst="rect">
            <a:avLst/>
          </a:prstGeom>
        </p:spPr>
        <p:txBody>
          <a:bodyPr vert="horz" lIns="91440" tIns="45720" rIns="91440" bIns="45720" rtlCol="0" anchor="ctr"/>
          <a:lstStyle>
            <a:lvl1pPr algn="r">
              <a:defRPr sz="1400">
                <a:solidFill>
                  <a:srgbClr val="FFFFFF"/>
                </a:solidFill>
              </a:defRPr>
            </a:lvl1pPr>
          </a:lstStyle>
          <a:p>
            <a:fld id="{4D63F5A6-AD82-4E1E-87F7-CE90DE510401}" type="slidenum">
              <a:rPr lang="en-CA" smtClean="0"/>
              <a:pPr/>
              <a:t>‹#›</a:t>
            </a:fld>
            <a:endParaRPr lang="en-CA"/>
          </a:p>
        </p:txBody>
      </p:sp>
      <p:sp>
        <p:nvSpPr>
          <p:cNvPr id="18" name="Date Placeholder 3">
            <a:extLst>
              <a:ext uri="{FF2B5EF4-FFF2-40B4-BE49-F238E27FC236}">
                <a16:creationId xmlns:a16="http://schemas.microsoft.com/office/drawing/2014/main" id="{1E8B2EC4-2F3E-76C4-8645-9E56EF6AC813}"/>
              </a:ext>
            </a:extLst>
          </p:cNvPr>
          <p:cNvSpPr>
            <a:spLocks noGrp="1"/>
          </p:cNvSpPr>
          <p:nvPr>
            <p:ph type="dt" sz="half" idx="12"/>
          </p:nvPr>
        </p:nvSpPr>
        <p:spPr>
          <a:xfrm>
            <a:off x="1097280" y="6447427"/>
            <a:ext cx="3779520" cy="365125"/>
          </a:xfrm>
          <a:prstGeom prst="rect">
            <a:avLst/>
          </a:prstGeom>
        </p:spPr>
        <p:txBody>
          <a:bodyPr vert="horz" lIns="91440" tIns="45720" rIns="91440" bIns="45720" rtlCol="0" anchor="ctr"/>
          <a:lstStyle>
            <a:lvl1pPr algn="l">
              <a:defRPr sz="1400">
                <a:solidFill>
                  <a:srgbClr val="FFFFFF"/>
                </a:solidFill>
              </a:defRPr>
            </a:lvl1pPr>
          </a:lstStyle>
          <a:p>
            <a:r>
              <a:rPr lang="en-US"/>
              <a:t>INTRODUCTION TO MACHINE LEARNING</a:t>
            </a:r>
            <a:endParaRPr lang="en-CA"/>
          </a:p>
        </p:txBody>
      </p:sp>
    </p:spTree>
    <p:extLst>
      <p:ext uri="{BB962C8B-B14F-4D97-AF65-F5344CB8AC3E}">
        <p14:creationId xmlns:p14="http://schemas.microsoft.com/office/powerpoint/2010/main" val="270172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Slide Number Placeholder 5">
            <a:extLst>
              <a:ext uri="{FF2B5EF4-FFF2-40B4-BE49-F238E27FC236}">
                <a16:creationId xmlns:a16="http://schemas.microsoft.com/office/drawing/2014/main" id="{E1390FC5-1BD7-7E10-5911-8E4A521688E4}"/>
              </a:ext>
            </a:extLst>
          </p:cNvPr>
          <p:cNvSpPr>
            <a:spLocks noGrp="1"/>
          </p:cNvSpPr>
          <p:nvPr>
            <p:ph type="sldNum" sz="quarter" idx="4"/>
          </p:nvPr>
        </p:nvSpPr>
        <p:spPr>
          <a:xfrm>
            <a:off x="9900458" y="6447427"/>
            <a:ext cx="1312025" cy="365125"/>
          </a:xfrm>
          <a:prstGeom prst="rect">
            <a:avLst/>
          </a:prstGeom>
        </p:spPr>
        <p:txBody>
          <a:bodyPr vert="horz" lIns="91440" tIns="45720" rIns="91440" bIns="45720" rtlCol="0" anchor="ctr"/>
          <a:lstStyle>
            <a:lvl1pPr algn="r">
              <a:defRPr sz="1400">
                <a:solidFill>
                  <a:srgbClr val="FFFFFF"/>
                </a:solidFill>
              </a:defRPr>
            </a:lvl1pPr>
          </a:lstStyle>
          <a:p>
            <a:fld id="{4D63F5A6-AD82-4E1E-87F7-CE90DE510401}" type="slidenum">
              <a:rPr lang="en-CA" smtClean="0"/>
              <a:pPr/>
              <a:t>‹#›</a:t>
            </a:fld>
            <a:endParaRPr lang="en-CA"/>
          </a:p>
        </p:txBody>
      </p:sp>
      <p:sp>
        <p:nvSpPr>
          <p:cNvPr id="13" name="Date Placeholder 3">
            <a:extLst>
              <a:ext uri="{FF2B5EF4-FFF2-40B4-BE49-F238E27FC236}">
                <a16:creationId xmlns:a16="http://schemas.microsoft.com/office/drawing/2014/main" id="{6E1C5639-E75B-3D06-3613-2771C76A0A0A}"/>
              </a:ext>
            </a:extLst>
          </p:cNvPr>
          <p:cNvSpPr>
            <a:spLocks noGrp="1"/>
          </p:cNvSpPr>
          <p:nvPr>
            <p:ph type="dt" sz="half" idx="2"/>
          </p:nvPr>
        </p:nvSpPr>
        <p:spPr>
          <a:xfrm>
            <a:off x="1097280" y="6447427"/>
            <a:ext cx="3779520" cy="365125"/>
          </a:xfrm>
          <a:prstGeom prst="rect">
            <a:avLst/>
          </a:prstGeom>
        </p:spPr>
        <p:txBody>
          <a:bodyPr vert="horz" lIns="91440" tIns="45720" rIns="91440" bIns="45720" rtlCol="0" anchor="ctr"/>
          <a:lstStyle>
            <a:lvl1pPr algn="l">
              <a:defRPr sz="1400">
                <a:solidFill>
                  <a:srgbClr val="FFFFFF"/>
                </a:solidFill>
              </a:defRPr>
            </a:lvl1pPr>
          </a:lstStyle>
          <a:p>
            <a:r>
              <a:rPr lang="en-US"/>
              <a:t>INTRODUCTION TO MACHINE LEARNING</a:t>
            </a:r>
            <a:endParaRPr lang="en-CA"/>
          </a:p>
        </p:txBody>
      </p:sp>
    </p:spTree>
    <p:extLst>
      <p:ext uri="{BB962C8B-B14F-4D97-AF65-F5344CB8AC3E}">
        <p14:creationId xmlns:p14="http://schemas.microsoft.com/office/powerpoint/2010/main" val="1187267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9151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1">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a:prstGeom prst="rect">
            <a:avLst/>
          </a:prstGeom>
        </p:spPr>
        <p:txBody>
          <a:bodyPr/>
          <a:lstStyle>
            <a:lvl3pPr marL="384048" indent="0">
              <a:buNone/>
              <a:defRPr/>
            </a:lvl3pPr>
          </a:lstStyle>
          <a:p>
            <a:pPr lvl="0"/>
            <a:r>
              <a:rPr lang="en-US"/>
              <a:t>Click to edit Master text styles</a:t>
            </a:r>
          </a:p>
          <a:p>
            <a:pPr lvl="1"/>
            <a:r>
              <a:rPr lang="en-US"/>
              <a:t>Second level</a:t>
            </a:r>
          </a:p>
        </p:txBody>
      </p:sp>
      <p:sp>
        <p:nvSpPr>
          <p:cNvPr id="4" name="Text Placeholder 3"/>
          <p:cNvSpPr>
            <a:spLocks noGrp="1"/>
          </p:cNvSpPr>
          <p:nvPr>
            <p:ph type="body" sz="half" idx="2"/>
          </p:nvPr>
        </p:nvSpPr>
        <p:spPr>
          <a:xfrm>
            <a:off x="457200" y="2926080"/>
            <a:ext cx="3200400" cy="3379124"/>
          </a:xfrm>
          <a:prstGeom prst="rect">
            <a:avLst/>
          </a:prstGeom>
        </p:spPr>
        <p:txBody>
          <a:bodyPr lIns="91440" rIns="91440" anchor="t">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6" name="Slide Number Placeholder 5">
            <a:extLst>
              <a:ext uri="{FF2B5EF4-FFF2-40B4-BE49-F238E27FC236}">
                <a16:creationId xmlns:a16="http://schemas.microsoft.com/office/drawing/2014/main" id="{1C7822AB-9DB4-7EB5-7562-E337A4D52D37}"/>
              </a:ext>
            </a:extLst>
          </p:cNvPr>
          <p:cNvSpPr>
            <a:spLocks noGrp="1"/>
          </p:cNvSpPr>
          <p:nvPr>
            <p:ph type="sldNum" sz="quarter" idx="4"/>
          </p:nvPr>
        </p:nvSpPr>
        <p:spPr>
          <a:xfrm>
            <a:off x="9900458" y="6447427"/>
            <a:ext cx="1312025" cy="365125"/>
          </a:xfrm>
          <a:prstGeom prst="rect">
            <a:avLst/>
          </a:prstGeom>
        </p:spPr>
        <p:txBody>
          <a:bodyPr vert="horz" lIns="91440" tIns="45720" rIns="91440" bIns="45720" rtlCol="0" anchor="ctr"/>
          <a:lstStyle>
            <a:lvl1pPr algn="r">
              <a:defRPr sz="1400">
                <a:solidFill>
                  <a:schemeClr val="tx2"/>
                </a:solidFill>
              </a:defRPr>
            </a:lvl1pPr>
          </a:lstStyle>
          <a:p>
            <a:fld id="{4D63F5A6-AD82-4E1E-87F7-CE90DE510401}" type="slidenum">
              <a:rPr lang="en-CA" smtClean="0"/>
              <a:pPr/>
              <a:t>‹#›</a:t>
            </a:fld>
            <a:endParaRPr lang="en-CA"/>
          </a:p>
        </p:txBody>
      </p:sp>
    </p:spTree>
    <p:extLst>
      <p:ext uri="{BB962C8B-B14F-4D97-AF65-F5344CB8AC3E}">
        <p14:creationId xmlns:p14="http://schemas.microsoft.com/office/powerpoint/2010/main" val="4051017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1">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prstGeom prst="rect">
            <a:avLst/>
          </a:prstGeo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3"/>
            <a:ext cx="10113264" cy="594360"/>
          </a:xfrm>
          <a:prstGeom prst="rect">
            <a:avLst/>
          </a:prstGeo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8" name="Slide Number Placeholder 5">
            <a:extLst>
              <a:ext uri="{FF2B5EF4-FFF2-40B4-BE49-F238E27FC236}">
                <a16:creationId xmlns:a16="http://schemas.microsoft.com/office/drawing/2014/main" id="{723ED5C0-D3EB-69D9-C60F-D72B3AFAC254}"/>
              </a:ext>
            </a:extLst>
          </p:cNvPr>
          <p:cNvSpPr>
            <a:spLocks noGrp="1"/>
          </p:cNvSpPr>
          <p:nvPr>
            <p:ph type="sldNum" sz="quarter" idx="4"/>
          </p:nvPr>
        </p:nvSpPr>
        <p:spPr>
          <a:xfrm>
            <a:off x="9900458" y="6447427"/>
            <a:ext cx="1312025" cy="365125"/>
          </a:xfrm>
          <a:prstGeom prst="rect">
            <a:avLst/>
          </a:prstGeom>
        </p:spPr>
        <p:txBody>
          <a:bodyPr vert="horz" lIns="91440" tIns="45720" rIns="91440" bIns="45720" rtlCol="0" anchor="ctr"/>
          <a:lstStyle>
            <a:lvl1pPr algn="r">
              <a:defRPr sz="1400">
                <a:solidFill>
                  <a:srgbClr val="FFFFFF"/>
                </a:solidFill>
              </a:defRPr>
            </a:lvl1pPr>
          </a:lstStyle>
          <a:p>
            <a:fld id="{4D63F5A6-AD82-4E1E-87F7-CE90DE510401}" type="slidenum">
              <a:rPr lang="en-CA" smtClean="0"/>
              <a:pPr/>
              <a:t>‹#›</a:t>
            </a:fld>
            <a:endParaRPr lang="en-CA"/>
          </a:p>
        </p:txBody>
      </p:sp>
      <p:sp>
        <p:nvSpPr>
          <p:cNvPr id="19" name="Date Placeholder 3">
            <a:extLst>
              <a:ext uri="{FF2B5EF4-FFF2-40B4-BE49-F238E27FC236}">
                <a16:creationId xmlns:a16="http://schemas.microsoft.com/office/drawing/2014/main" id="{00F564C6-2ABB-D74D-1B9D-A155A0E33807}"/>
              </a:ext>
            </a:extLst>
          </p:cNvPr>
          <p:cNvSpPr>
            <a:spLocks noGrp="1"/>
          </p:cNvSpPr>
          <p:nvPr>
            <p:ph type="dt" sz="half" idx="10"/>
          </p:nvPr>
        </p:nvSpPr>
        <p:spPr>
          <a:xfrm>
            <a:off x="1097280" y="6447427"/>
            <a:ext cx="3779520" cy="365125"/>
          </a:xfrm>
          <a:prstGeom prst="rect">
            <a:avLst/>
          </a:prstGeom>
        </p:spPr>
        <p:txBody>
          <a:bodyPr vert="horz" lIns="91440" tIns="45720" rIns="91440" bIns="45720" rtlCol="0" anchor="ctr"/>
          <a:lstStyle>
            <a:lvl1pPr algn="l">
              <a:defRPr sz="1400">
                <a:solidFill>
                  <a:srgbClr val="FFFFFF"/>
                </a:solidFill>
              </a:defRPr>
            </a:lvl1pPr>
          </a:lstStyle>
          <a:p>
            <a:r>
              <a:rPr lang="en-US"/>
              <a:t>INTRODUCTION TO MACHINE LEARNING</a:t>
            </a:r>
            <a:endParaRPr lang="en-CA"/>
          </a:p>
        </p:txBody>
      </p:sp>
    </p:spTree>
    <p:extLst>
      <p:ext uri="{BB962C8B-B14F-4D97-AF65-F5344CB8AC3E}">
        <p14:creationId xmlns:p14="http://schemas.microsoft.com/office/powerpoint/2010/main" val="2686587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B1639E6-C71C-97F1-B2E4-2D8595333DD7}"/>
              </a:ext>
            </a:extLst>
          </p:cNvPr>
          <p:cNvSpPr/>
          <p:nvPr userDrawn="1"/>
        </p:nvSpPr>
        <p:spPr>
          <a:xfrm>
            <a:off x="0" y="6397892"/>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2E7BC344-913E-DF1C-62CC-4284B44741D9}"/>
              </a:ext>
            </a:extLst>
          </p:cNvPr>
          <p:cNvSpPr/>
          <p:nvPr userDrawn="1"/>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2043966"/>
            <a:ext cx="10058400" cy="3825128"/>
          </a:xfrm>
          <a:prstGeom prst="rect">
            <a:avLst/>
          </a:prstGeom>
        </p:spPr>
        <p:txBody>
          <a:bodyPr vert="horz" lIns="0" tIns="45720" rIns="0" bIns="45720" rtlCol="0" anchor="ctr">
            <a:normAutofit/>
          </a:bodyPr>
          <a:lstStyle/>
          <a:p>
            <a:pPr lvl="0"/>
            <a:r>
              <a:rPr lang="en-US"/>
              <a:t>Click to edit Master text styles</a:t>
            </a:r>
          </a:p>
          <a:p>
            <a:pPr lvl="1"/>
            <a:r>
              <a:rPr lang="en-US"/>
              <a:t>Second level</a:t>
            </a:r>
          </a:p>
        </p:txBody>
      </p:sp>
      <p:sp>
        <p:nvSpPr>
          <p:cNvPr id="4" name="Date Placeholder 3"/>
          <p:cNvSpPr>
            <a:spLocks noGrp="1"/>
          </p:cNvSpPr>
          <p:nvPr>
            <p:ph type="dt" sz="half" idx="2"/>
          </p:nvPr>
        </p:nvSpPr>
        <p:spPr>
          <a:xfrm>
            <a:off x="1097280" y="6447427"/>
            <a:ext cx="3779520" cy="365125"/>
          </a:xfrm>
          <a:prstGeom prst="rect">
            <a:avLst/>
          </a:prstGeom>
        </p:spPr>
        <p:txBody>
          <a:bodyPr vert="horz" lIns="91440" tIns="45720" rIns="91440" bIns="45720" rtlCol="0" anchor="ctr"/>
          <a:lstStyle>
            <a:lvl1pPr algn="l">
              <a:defRPr sz="1400">
                <a:solidFill>
                  <a:srgbClr val="FFFFFF"/>
                </a:solidFill>
                <a:latin typeface="Dagny OT" panose="020B0504020201020104" pitchFamily="34" charset="0"/>
              </a:defRPr>
            </a:lvl1pPr>
          </a:lstStyle>
          <a:p>
            <a:r>
              <a:rPr lang="en-US"/>
              <a:t>INTRODUCTION TO MACHINE LEARNING</a:t>
            </a:r>
            <a:endParaRPr lang="en-CA"/>
          </a:p>
        </p:txBody>
      </p:sp>
      <p:sp>
        <p:nvSpPr>
          <p:cNvPr id="6" name="Slide Number Placeholder 5"/>
          <p:cNvSpPr>
            <a:spLocks noGrp="1"/>
          </p:cNvSpPr>
          <p:nvPr>
            <p:ph type="sldNum" sz="quarter" idx="4"/>
          </p:nvPr>
        </p:nvSpPr>
        <p:spPr>
          <a:xfrm>
            <a:off x="9900458" y="6447427"/>
            <a:ext cx="1312025" cy="365125"/>
          </a:xfrm>
          <a:prstGeom prst="rect">
            <a:avLst/>
          </a:prstGeom>
        </p:spPr>
        <p:txBody>
          <a:bodyPr vert="horz" lIns="91440" tIns="45720" rIns="91440" bIns="45720" rtlCol="0" anchor="ctr"/>
          <a:lstStyle>
            <a:lvl1pPr algn="r">
              <a:defRPr sz="1400">
                <a:solidFill>
                  <a:srgbClr val="FFFFFF"/>
                </a:solidFill>
                <a:latin typeface="Dagny OT" panose="020B0504020201020104" pitchFamily="34" charset="0"/>
              </a:defRPr>
            </a:lvl1pPr>
          </a:lstStyle>
          <a:p>
            <a:fld id="{4D63F5A6-AD82-4E1E-87F7-CE90DE510401}" type="slidenum">
              <a:rPr lang="en-CA" smtClean="0"/>
              <a:pPr/>
              <a:t>‹#›</a:t>
            </a:fld>
            <a:endParaRPr lang="en-CA"/>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93398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p:txStyles>
    <p:titleStyle>
      <a:lvl1pPr algn="l" defTabSz="914400" rtl="0" eaLnBrk="1" latinLnBrk="0" hangingPunct="1">
        <a:lnSpc>
          <a:spcPct val="85000"/>
        </a:lnSpc>
        <a:spcBef>
          <a:spcPct val="0"/>
        </a:spcBef>
        <a:buNone/>
        <a:defRPr sz="4800" b="1" kern="1200" spc="-50" baseline="0">
          <a:solidFill>
            <a:schemeClr val="tx1">
              <a:lumMod val="75000"/>
              <a:lumOff val="25000"/>
            </a:schemeClr>
          </a:solidFill>
          <a:latin typeface="Dagny OT" panose="020B0504020201020104" pitchFamily="34" charset="0"/>
          <a:ea typeface="+mj-ea"/>
          <a:cs typeface="+mj-cs"/>
        </a:defRPr>
      </a:lvl1pPr>
    </p:titleStyle>
    <p:body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t="-19000" b="9000"/>
          </a:stretch>
        </a:blipFill>
        <a:effectLst/>
      </p:bgPr>
    </p:bg>
    <p:spTree>
      <p:nvGrpSpPr>
        <p:cNvPr id="1" name=""/>
        <p:cNvGrpSpPr/>
        <p:nvPr/>
      </p:nvGrpSpPr>
      <p:grpSpPr>
        <a:xfrm>
          <a:off x="0" y="0"/>
          <a:ext cx="0" cy="0"/>
          <a:chOff x="0" y="0"/>
          <a:chExt cx="0" cy="0"/>
        </a:xfrm>
      </p:grpSpPr>
      <p:sp>
        <p:nvSpPr>
          <p:cNvPr id="8" name="Rectangle 7"/>
          <p:cNvSpPr/>
          <p:nvPr userDrawn="1"/>
        </p:nvSpPr>
        <p:spPr>
          <a:xfrm>
            <a:off x="1" y="4855335"/>
            <a:ext cx="12192000" cy="2015543"/>
          </a:xfrm>
          <a:prstGeom prst="rect">
            <a:avLst/>
          </a:prstGeom>
          <a:gradFill flip="none" rotWithShape="1">
            <a:gsLst>
              <a:gs pos="33000">
                <a:srgbClr val="97002D"/>
              </a:gs>
              <a:gs pos="100000">
                <a:srgbClr val="6F7268"/>
              </a:gs>
              <a:gs pos="45000">
                <a:srgbClr val="97002D"/>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yriad Pro Light" panose="020B0403030403020204" pitchFamily="34" charset="0"/>
            </a:endParaRPr>
          </a:p>
        </p:txBody>
      </p:sp>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765795" y="5203065"/>
            <a:ext cx="1962392" cy="1321185"/>
          </a:xfrm>
          <a:prstGeom prst="rect">
            <a:avLst/>
          </a:prstGeom>
        </p:spPr>
      </p:pic>
      <p:sp>
        <p:nvSpPr>
          <p:cNvPr id="12" name="Rectangle 11"/>
          <p:cNvSpPr/>
          <p:nvPr userDrawn="1"/>
        </p:nvSpPr>
        <p:spPr>
          <a:xfrm>
            <a:off x="1043189" y="4726546"/>
            <a:ext cx="1854557" cy="257578"/>
          </a:xfrm>
          <a:prstGeom prst="rect">
            <a:avLst/>
          </a:prstGeom>
          <a:solidFill>
            <a:srgbClr val="970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Myriad Pro Light" panose="020B0403030403020204" pitchFamily="34" charset="0"/>
            </a:endParaRPr>
          </a:p>
        </p:txBody>
      </p:sp>
    </p:spTree>
    <p:extLst>
      <p:ext uri="{BB962C8B-B14F-4D97-AF65-F5344CB8AC3E}">
        <p14:creationId xmlns:p14="http://schemas.microsoft.com/office/powerpoint/2010/main" val="2723198120"/>
      </p:ext>
    </p:extLst>
  </p:cSld>
  <p:clrMap bg1="lt1" tx1="dk1" bg2="lt2" tx2="dk2" accent1="accent1" accent2="accent2" accent3="accent3" accent4="accent4" accent5="accent5" accent6="accent6" hlink="hlink" folHlink="folHlink"/>
  <p:sldLayoutIdLst>
    <p:sldLayoutId id="2147483685" r:id="rId1"/>
    <p:sldLayoutId id="2147483686" r:id="rId2"/>
  </p:sldLayoutIdLst>
  <p:hf hdr="0" ftr="0"/>
  <p:txStyles>
    <p:titleStyle>
      <a:lvl1pPr algn="l" defTabSz="914400" rtl="0" eaLnBrk="1" latinLnBrk="0" hangingPunct="1">
        <a:lnSpc>
          <a:spcPct val="90000"/>
        </a:lnSpc>
        <a:spcBef>
          <a:spcPct val="0"/>
        </a:spcBef>
        <a:buNone/>
        <a:defRPr lang="fr-FR" sz="2400" b="1" i="0" u="none" strike="noStrike" kern="1200" baseline="0" smtClean="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8" Type="http://schemas.openxmlformats.org/officeDocument/2006/relationships/hyperlink" Target="https://www.idlewyldanalytics.com/class-el#CLASS-EL" TargetMode="External"/><Relationship Id="rId3" Type="http://schemas.openxmlformats.org/officeDocument/2006/relationships/hyperlink" Target="https://www.idlewyldanalytics.com/ml-cve#ML-CVE-dt" TargetMode="External"/><Relationship Id="rId7" Type="http://schemas.openxmlformats.org/officeDocument/2006/relationships/hyperlink" Target="https://www.idlewyldanalytics.com/class-osa#CLASS-OSA" TargetMode="External"/><Relationship Id="rId2" Type="http://schemas.openxmlformats.org/officeDocument/2006/relationships/hyperlink" Target="https://www.idlewyldanalytics.com/ml-cve#ML-CVE-ca" TargetMode="External"/><Relationship Id="rId1" Type="http://schemas.openxmlformats.org/officeDocument/2006/relationships/slideLayout" Target="../slideLayouts/slideLayout8.xml"/><Relationship Id="rId6" Type="http://schemas.openxmlformats.org/officeDocument/2006/relationships/hyperlink" Target="https://www.idlewyldanalytics.com/class-ro#CLASS-RO" TargetMode="External"/><Relationship Id="rId5" Type="http://schemas.openxmlformats.org/officeDocument/2006/relationships/hyperlink" Target="https://www.idlewyldanalytics.com/class-scm#CLASS-SCM" TargetMode="External"/><Relationship Id="rId4" Type="http://schemas.openxmlformats.org/officeDocument/2006/relationships/hyperlink" Target="https://www.idlewyldanalytics.com/ml-re#ML-RE-cvekd"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1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2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hyperlink" Target="https://www.idlewyldanalytics.com/rve-sl#RVE-SL-me" TargetMode="External"/><Relationship Id="rId2" Type="http://schemas.openxmlformats.org/officeDocument/2006/relationships/hyperlink" Target="https://www.idlewyldanalytics.com/ml-cve#ML-CVE-pe" TargetMode="External"/><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8.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hyperlink" Target="http://dblp.uni-trier.de/db/conf/icwsm/icwsm2012.html#CranshawSHS12" TargetMode="External"/><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2" Type="http://schemas.openxmlformats.org/officeDocument/2006/relationships/hyperlink" Target="http://dblp.uni-trier.de/db/conf/icwsm/icwsm2012.html#CranshawSHS12" TargetMode="External"/><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2" Type="http://schemas.openxmlformats.org/officeDocument/2006/relationships/hyperlink" Target="http://dblp.uni-trier.de/db/conf/icwsm/icwsm2012.html#CranshawSHS12" TargetMode="External"/><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2" Type="http://schemas.openxmlformats.org/officeDocument/2006/relationships/hyperlink" Target="http://dblp.uni-trier.de/db/conf/icwsm/icwsm2012.html#CranshawSHS12" TargetMode="External"/><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2" Type="http://schemas.openxmlformats.org/officeDocument/2006/relationships/hyperlink" Target="http://dblp.uni-trier.de/db/conf/icwsm/icwsm2012.html#CranshawSHS12" TargetMode="External"/><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dblp.uni-trier.de/db/conf/icwsm/icwsm2012.html#CranshawSHS12" TargetMode="External"/><Relationship Id="rId1" Type="http://schemas.openxmlformats.org/officeDocument/2006/relationships/slideLayout" Target="../slideLayouts/slideLayout8.xml"/><Relationship Id="rId4" Type="http://schemas.openxmlformats.org/officeDocument/2006/relationships/image" Target="../media/image7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hyperlink" Target="http://dblp.uni-trier.de/db/conf/icwsm/icwsm2012.html#CranshawSHS12" TargetMode="External"/><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hyperlink" Target="https://www.idlewyldanalytics.com/ml-c#ML-C-csl" TargetMode="External"/><Relationship Id="rId2" Type="http://schemas.openxmlformats.org/officeDocument/2006/relationships/hyperlink" Target="https://www.idlewyldanalytics.com/ml-c#ML-C-o" TargetMode="External"/><Relationship Id="rId1" Type="http://schemas.openxmlformats.org/officeDocument/2006/relationships/slideLayout" Target="../slideLayouts/slideLayout8.xml"/><Relationship Id="rId6" Type="http://schemas.openxmlformats.org/officeDocument/2006/relationships/hyperlink" Target="https://www.idlewyldanalytics.com/clust-o#CLUST-O-dtop" TargetMode="External"/><Relationship Id="rId5" Type="http://schemas.openxmlformats.org/officeDocument/2006/relationships/hyperlink" Target="https://www.idlewyldanalytics.com/clust-o#CLUST-O-cf" TargetMode="External"/><Relationship Id="rId4" Type="http://schemas.openxmlformats.org/officeDocument/2006/relationships/hyperlink" Target="https://www.idlewyldanalytics.com/clust-o#CLUST-O-sl" TargetMode="Externa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15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6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8" Type="http://schemas.openxmlformats.org/officeDocument/2006/relationships/hyperlink" Target="https://www.idlewyldanalytics.com/clust-oca#CLUST-OCA" TargetMode="External"/><Relationship Id="rId3" Type="http://schemas.openxmlformats.org/officeDocument/2006/relationships/hyperlink" Target="https://www.idlewyldanalytics.com/ml-c#ML-C-ca" TargetMode="External"/><Relationship Id="rId7" Type="http://schemas.openxmlformats.org/officeDocument/2006/relationships/hyperlink" Target="https://www.idlewyldanalytics.com/clust-sca#CLUST-SCA" TargetMode="External"/><Relationship Id="rId2" Type="http://schemas.openxmlformats.org/officeDocument/2006/relationships/image" Target="../media/image94.png"/><Relationship Id="rId1" Type="http://schemas.openxmlformats.org/officeDocument/2006/relationships/slideLayout" Target="../slideLayouts/slideLayout8.xml"/><Relationship Id="rId6" Type="http://schemas.openxmlformats.org/officeDocument/2006/relationships/hyperlink" Target="https://www.idlewyldanalytics.com/ml-re#ML-RE-cid" TargetMode="External"/><Relationship Id="rId5" Type="http://schemas.openxmlformats.org/officeDocument/2006/relationships/hyperlink" Target="https://www.idlewyldanalytics.com/ml-c#ML-C-teid" TargetMode="External"/><Relationship Id="rId4" Type="http://schemas.openxmlformats.org/officeDocument/2006/relationships/hyperlink" Target="https://www.idlewyldanalytics.com/ml-c#ML-C-km" TargetMode="External"/><Relationship Id="rId9" Type="http://schemas.openxmlformats.org/officeDocument/2006/relationships/image" Target="../media/image95.png"/></Relationships>
</file>

<file path=ppt/slides/_rels/slide16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8.xml"/></Relationships>
</file>

<file path=ppt/slides/_rels/slide16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hyperlink" Target="https://www.idlewyldanalytics.com/clust-ev#CLUST-EV-ca" TargetMode="External"/><Relationship Id="rId2" Type="http://schemas.openxmlformats.org/officeDocument/2006/relationships/hyperlink" Target="https://www.idlewyldanalytics.com/ml-c#ML-C-cv" TargetMode="External"/><Relationship Id="rId1" Type="http://schemas.openxmlformats.org/officeDocument/2006/relationships/slideLayout" Target="../slideLayouts/slideLayout8.xml"/><Relationship Id="rId4" Type="http://schemas.openxmlformats.org/officeDocument/2006/relationships/hyperlink" Target="https://www.idlewyldanalytics.com/clust-ev#CLUST-EV-ms" TargetMode="External"/></Relationships>
</file>

<file path=ppt/slides/_rels/slide18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hyperlink" Target="https://hbr.org/2013/07/how-google-flu-trends-is-getting-to-the-bottom" TargetMode="Externa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10.gif"/><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11.gif"/><Relationship Id="rId1" Type="http://schemas.openxmlformats.org/officeDocument/2006/relationships/slideLayout" Target="../slideLayouts/slideLayout9.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png"/><Relationship Id="rId3" Type="http://schemas.openxmlformats.org/officeDocument/2006/relationships/image" Target="../media/image113.png"/><Relationship Id="rId7" Type="http://schemas.openxmlformats.org/officeDocument/2006/relationships/image" Target="../media/image117.jpeg"/><Relationship Id="rId12" Type="http://schemas.openxmlformats.org/officeDocument/2006/relationships/image" Target="../media/image122.png"/><Relationship Id="rId2" Type="http://schemas.openxmlformats.org/officeDocument/2006/relationships/image" Target="../media/image112.png"/><Relationship Id="rId1" Type="http://schemas.openxmlformats.org/officeDocument/2006/relationships/slideLayout" Target="../slideLayouts/slideLayout7.xml"/><Relationship Id="rId6" Type="http://schemas.openxmlformats.org/officeDocument/2006/relationships/image" Target="../media/image116.png"/><Relationship Id="rId11" Type="http://schemas.openxmlformats.org/officeDocument/2006/relationships/image" Target="../media/image121.png"/><Relationship Id="rId5" Type="http://schemas.openxmlformats.org/officeDocument/2006/relationships/image" Target="../media/image115.png"/><Relationship Id="rId10" Type="http://schemas.openxmlformats.org/officeDocument/2006/relationships/image" Target="../media/image120.png"/><Relationship Id="rId4" Type="http://schemas.openxmlformats.org/officeDocument/2006/relationships/image" Target="../media/image114.png"/><Relationship Id="rId9" Type="http://schemas.openxmlformats.org/officeDocument/2006/relationships/image" Target="../media/image119.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hyperlink" Target="https://www.idlewyldanalytics.com/ml-ic#ML-IC-bad" TargetMode="Externa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9.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21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hyperlink" Target="https://www.idlewyldanalytics.com/ml-ic#ML-IC-at" TargetMode="External"/><Relationship Id="rId7" Type="http://schemas.openxmlformats.org/officeDocument/2006/relationships/hyperlink" Target="https://www.idlewyldanalytics.com/rve-ms#validation-and-cross-validation-reprise" TargetMode="External"/><Relationship Id="rId2" Type="http://schemas.openxmlformats.org/officeDocument/2006/relationships/hyperlink" Target="https://www.idlewyldanalytics.com/ml-ic#ML-IC-ou" TargetMode="External"/><Relationship Id="rId1" Type="http://schemas.openxmlformats.org/officeDocument/2006/relationships/slideLayout" Target="../slideLayouts/slideLayout8.xml"/><Relationship Id="rId6" Type="http://schemas.openxmlformats.org/officeDocument/2006/relationships/hyperlink" Target="https://www.idlewyldanalytics.com/rve-rme#RVE-RME-cv" TargetMode="External"/><Relationship Id="rId5" Type="http://schemas.openxmlformats.org/officeDocument/2006/relationships/hyperlink" Target="https://www.idlewyldanalytics.com/rve-sl#RVE-SL-bvto" TargetMode="External"/><Relationship Id="rId4" Type="http://schemas.openxmlformats.org/officeDocument/2006/relationships/hyperlink" Target="https://www.idlewyldanalytics.com/rve-sl#RVE-SL-me" TargetMode="External"/></Relationships>
</file>

<file path=ppt/slides/_rels/slide22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hyperlink" Target="https://www.idlewyldanalytics.com/rve-rme#RVE-RME-cv" TargetMode="External"/><Relationship Id="rId1" Type="http://schemas.openxmlformats.org/officeDocument/2006/relationships/slideLayout" Target="../slideLayouts/slideLayout8.xml"/></Relationships>
</file>

<file path=ppt/slides/_rels/slide226.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9.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hyperlink" Target="https://cran.r-project.org/" TargetMode="External"/><Relationship Id="rId2" Type="http://schemas.openxmlformats.org/officeDocument/2006/relationships/hyperlink" Target="https://www.idlewyldanalytics.com/pprimer" TargetMode="External"/><Relationship Id="rId1" Type="http://schemas.openxmlformats.org/officeDocument/2006/relationships/slideLayout" Target="../slideLayouts/slideLayout4.xml"/><Relationship Id="rId4" Type="http://schemas.openxmlformats.org/officeDocument/2006/relationships/hyperlink" Target="https://www.rstudio.com/products/rstudio/" TargetMode="External"/></Relationships>
</file>

<file path=ppt/slides/_rels/slide241.xml.rels><?xml version="1.0" encoding="UTF-8" standalone="yes"?>
<Relationships xmlns="http://schemas.openxmlformats.org/package/2006/relationships"><Relationship Id="rId2" Type="http://schemas.openxmlformats.org/officeDocument/2006/relationships/hyperlink" Target="https://www.gapminder.org/tools/" TargetMode="External"/><Relationship Id="rId1" Type="http://schemas.openxmlformats.org/officeDocument/2006/relationships/slideLayout" Target="../slideLayouts/slideLayout4.xml"/></Relationships>
</file>

<file path=ppt/slides/_rels/slide242.xml.rels><?xml version="1.0" encoding="UTF-8" standalone="yes"?>
<Relationships xmlns="http://schemas.openxmlformats.org/package/2006/relationships"><Relationship Id="rId3" Type="http://schemas.openxmlformats.org/officeDocument/2006/relationships/hyperlink" Target="https://idlewyldanalytics.com/data/2016collisionsfinal.csv" TargetMode="External"/><Relationship Id="rId2" Type="http://schemas.openxmlformats.org/officeDocument/2006/relationships/hyperlink" Target="https://www.idlewyldanalytics.com/data/GlobalCitiesPBI.csv" TargetMode="External"/><Relationship Id="rId1" Type="http://schemas.openxmlformats.org/officeDocument/2006/relationships/slideLayout" Target="../slideLayouts/slideLayout2.xml"/><Relationship Id="rId4" Type="http://schemas.openxmlformats.org/officeDocument/2006/relationships/hyperlink" Target="https://www.data-action-lab.com/wp-content/uploads/2019/11/HR_2016_Census_simple.xlsx" TargetMode="External"/></Relationships>
</file>

<file path=ppt/slides/_rels/slide243.xml.rels><?xml version="1.0" encoding="UTF-8" standalone="yes"?>
<Relationships xmlns="http://schemas.openxmlformats.org/package/2006/relationships"><Relationship Id="rId2" Type="http://schemas.openxmlformats.org/officeDocument/2006/relationships/hyperlink" Target="https://www.idlewyldanalytics.com/dv-gg#algae-bloom-data" TargetMode="External"/><Relationship Id="rId1" Type="http://schemas.openxmlformats.org/officeDocument/2006/relationships/slideLayout" Target="../slideLayouts/slideLayout4.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5.xml.rels><?xml version="1.0" encoding="UTF-8" standalone="yes"?>
<Relationships xmlns="http://schemas.openxmlformats.org/package/2006/relationships"><Relationship Id="rId3" Type="http://schemas.openxmlformats.org/officeDocument/2006/relationships/hyperlink" Target="https://www150.statcan.gc.ca/n1/pub/82-402-x/2018001/maps-cartes/rm-cr14-eng.htm" TargetMode="External"/><Relationship Id="rId2" Type="http://schemas.openxmlformats.org/officeDocument/2006/relationships/hyperlink" Target="https://www150.statcan.gc.ca/t1/tbl1/en/tv.action?pid=1710012201" TargetMode="External"/><Relationship Id="rId1" Type="http://schemas.openxmlformats.org/officeDocument/2006/relationships/slideLayout" Target="../slideLayouts/slideLayout4.xml"/><Relationship Id="rId5" Type="http://schemas.openxmlformats.org/officeDocument/2006/relationships/image" Target="../media/image138.png"/><Relationship Id="rId4" Type="http://schemas.openxmlformats.org/officeDocument/2006/relationships/hyperlink" Target="https://www.data-action-lab.com/wp-content/uploads/2019/11/HR_2016_Census_simple.xlsx" TargetMode="External"/></Relationships>
</file>

<file path=ppt/slides/_rels/slide24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4.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3" Type="http://schemas.openxmlformats.org/officeDocument/2006/relationships/hyperlink" Target="http://varianceexplained.org/r/ds-ml-ai/" TargetMode="External"/><Relationship Id="rId2" Type="http://schemas.openxmlformats.org/officeDocument/2006/relationships/hyperlink" Target="https://www.idlewyldanalytics.com/" TargetMode="External"/><Relationship Id="rId1" Type="http://schemas.openxmlformats.org/officeDocument/2006/relationships/slideLayout" Target="../slideLayouts/slideLayout2.xml"/><Relationship Id="rId5" Type="http://schemas.openxmlformats.org/officeDocument/2006/relationships/hyperlink" Target="https://en.wikipedia.org/wiki/Association_rule_learning" TargetMode="External"/><Relationship Id="rId4" Type="http://schemas.openxmlformats.org/officeDocument/2006/relationships/hyperlink" Target="https://www.forbes.com/sites/danwoods/2012/03/08/hilary-mason-what-is-a-data-scientist/#1189ca465502" TargetMode="External"/></Relationships>
</file>

<file path=ppt/slides/_rels/slide249.xml.rels><?xml version="1.0" encoding="UTF-8" standalone="yes"?>
<Relationships xmlns="http://schemas.openxmlformats.org/package/2006/relationships"><Relationship Id="rId3" Type="http://schemas.openxmlformats.org/officeDocument/2006/relationships/hyperlink" Target="https://doi.org/10.1016/S0306-4379(03)00072-3" TargetMode="External"/><Relationship Id="rId2" Type="http://schemas.openxmlformats.org/officeDocument/2006/relationships/hyperlink" Target="https://doi.org/10.1145/275487.275490" TargetMode="External"/><Relationship Id="rId1" Type="http://schemas.openxmlformats.org/officeDocument/2006/relationships/slideLayout" Target="../slideLayouts/slideLayout2.xml"/><Relationship Id="rId4" Type="http://schemas.openxmlformats.org/officeDocument/2006/relationships/hyperlink" Target="http://arxiv.org/abs/0803.0966"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hyperlink" Target="https://hastie.su.domains/ElemStatLearn/" TargetMode="External"/><Relationship Id="rId2" Type="http://schemas.openxmlformats.org/officeDocument/2006/relationships/hyperlink" Target="https://www.idlewyldanalytics.com/www.charuaggarwal.net/classbook.pdf" TargetMode="External"/><Relationship Id="rId1" Type="http://schemas.openxmlformats.org/officeDocument/2006/relationships/slideLayout" Target="../slideLayouts/slideLayout2.xml"/><Relationship Id="rId4" Type="http://schemas.openxmlformats.org/officeDocument/2006/relationships/hyperlink" Target="https://www.statlearning.com/" TargetMode="External"/></Relationships>
</file>

<file path=ppt/slides/_rels/slide251.xml.rels><?xml version="1.0" encoding="UTF-8" standalone="yes"?>
<Relationships xmlns="http://schemas.openxmlformats.org/package/2006/relationships"><Relationship Id="rId3" Type="http://schemas.openxmlformats.org/officeDocument/2006/relationships/hyperlink" Target="https://link.springer.com/book/10.1007/978-3-319-14142-8" TargetMode="External"/><Relationship Id="rId2" Type="http://schemas.openxmlformats.org/officeDocument/2006/relationships/hyperlink" Target="http://www.charuaggarwal.net/clusterbook.pdf" TargetMode="External"/><Relationship Id="rId1" Type="http://schemas.openxmlformats.org/officeDocument/2006/relationships/slideLayout" Target="../slideLayouts/slideLayout2.xml"/><Relationship Id="rId6" Type="http://schemas.openxmlformats.org/officeDocument/2006/relationships/hyperlink" Target="https://beginningwithml.wordpress.com/" TargetMode="External"/><Relationship Id="rId5" Type="http://schemas.openxmlformats.org/officeDocument/2006/relationships/hyperlink" Target="https://beginningwithml.wordpress.com/2019/04/26/11-6-evaluating-clusters/" TargetMode="External"/><Relationship Id="rId4" Type="http://schemas.openxmlformats.org/officeDocument/2006/relationships/hyperlink" Target="https://en.wikipedia.org/wiki/Cluster_analysis_algorithms" TargetMode="Externa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hyperlink" Target="http://www.quirks.com/articles/9-types-of-research-bias-and-how-to-avoid-them" TargetMode="External"/><Relationship Id="rId2" Type="http://schemas.openxmlformats.org/officeDocument/2006/relationships/hyperlink" Target="https://hbr.org/2013/07/how-google-flu-trends-is-getting-to-the-bottom" TargetMode="External"/><Relationship Id="rId1" Type="http://schemas.openxmlformats.org/officeDocument/2006/relationships/slideLayout" Target="../slideLayouts/slideLayout2.xml"/><Relationship Id="rId6" Type="http://schemas.openxmlformats.org/officeDocument/2006/relationships/hyperlink" Target="https://en.wikipedia.org/wiki/Bias_(statistics)" TargetMode="External"/><Relationship Id="rId5" Type="http://schemas.openxmlformats.org/officeDocument/2006/relationships/hyperlink" Target="https://training.cochrane.org/handbook/current" TargetMode="External"/><Relationship Id="rId4" Type="http://schemas.openxmlformats.org/officeDocument/2006/relationships/hyperlink" Target="https://en.wikipedia.org/wiki/Bia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archive.ics.uci.edu/ml/datasets/Mushroom"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forbes.com/sites/danwoods/2012/03/08/hilary-mason-what-is-a-data-scientist/#1189ca465502" TargetMode="External"/><Relationship Id="rId2" Type="http://schemas.openxmlformats.org/officeDocument/2006/relationships/hyperlink" Target="http://varianceexplained.org/r/ds-ml-ai/" TargetMode="External"/><Relationship Id="rId1" Type="http://schemas.openxmlformats.org/officeDocument/2006/relationships/slideLayout" Target="../slideLayouts/slideLayout8.xml"/><Relationship Id="rId5" Type="http://schemas.openxmlformats.org/officeDocument/2006/relationships/hyperlink" Target="https://www.idlewyldanalytics.com/rve-sl#RVE-SL-scrf" TargetMode="External"/><Relationship Id="rId4" Type="http://schemas.openxmlformats.org/officeDocument/2006/relationships/hyperlink" Target="https://www.idlewyldanalytics.com/rve-sl#RVE-SL-slf"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mailto:pboily@uottawa.ca" TargetMode="External"/><Relationship Id="rId2" Type="http://schemas.openxmlformats.org/officeDocument/2006/relationships/hyperlink" Target="https://data-action-lab.com/103-iml" TargetMode="External"/><Relationship Id="rId1" Type="http://schemas.openxmlformats.org/officeDocument/2006/relationships/slideLayout" Target="../slideLayouts/slideLayout4.xml"/><Relationship Id="rId5" Type="http://schemas.openxmlformats.org/officeDocument/2006/relationships/hyperlink" Target="https://dspdi.slack.com/" TargetMode="External"/><Relationship Id="rId4" Type="http://schemas.openxmlformats.org/officeDocument/2006/relationships/hyperlink" Target="https://idlewyldanalytics.com/" TargetMode="External"/></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www.nature.com/articles/ncomms5022" TargetMode="Externa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hyperlink" Target="https://www.nature.com/articles/ncomms5022" TargetMode="Externa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s://www.nature.com/articles/ncomms5022" TargetMode="Externa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hyperlink" Target="https://www.nature.com/articles/ncomms5022" TargetMode="Externa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hyperlink" Target="https://www.nature.com/articles/ncomms5022" TargetMode="Externa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hyperlink" Target="https://www.nature.com/articles/ncomms5022" TargetMode="Externa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hyperlink" Target="https://www.nature.com/articles/ncomms5022" TargetMode="External"/><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hyperlink" Target="https://www.idlewyldanalytics.com/ml-arm#ML-ARM-csdmd" TargetMode="External"/><Relationship Id="rId2" Type="http://schemas.openxmlformats.org/officeDocument/2006/relationships/hyperlink" Target="https://www.idlewyldanalytics.com/ml-arm#ML-ARM-o" TargetMode="Externa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blogs.scientificamerican.com/guest-blog/9-bizarre-and-surprising-insights-from-data-scienc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64.xml.rels><?xml version="1.0" encoding="UTF-8" standalone="yes"?>
<Relationships xmlns="http://schemas.openxmlformats.org/package/2006/relationships"><Relationship Id="rId2" Type="http://schemas.openxmlformats.org/officeDocument/2006/relationships/hyperlink" Target="https://www.idlewyldanalytics.com/references.html#fn170"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towardsdatascience.com/apriori-association-rule-mining-explanation-and-python-implementation-290b42afdfc6" TargetMode="External"/><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www.idlewyldanalytics.com/ml-arm#ML-ARM-apa" TargetMode="External"/><Relationship Id="rId2" Type="http://schemas.openxmlformats.org/officeDocument/2006/relationships/hyperlink" Target="https://www.idlewyldanalytics.com/ml-arm#ML-ARM-gr" TargetMode="External"/><Relationship Id="rId1" Type="http://schemas.openxmlformats.org/officeDocument/2006/relationships/slideLayout" Target="../slideLayouts/slideLayout8.xml"/><Relationship Id="rId6" Type="http://schemas.openxmlformats.org/officeDocument/2006/relationships/hyperlink" Target="https://www.idlewyldanalytics.com/ml-re#ML-RE-armtd" TargetMode="External"/><Relationship Id="rId5" Type="http://schemas.openxmlformats.org/officeDocument/2006/relationships/hyperlink" Target="https://www.idlewyldanalytics.com/ml-arm#ML-ARM-tetd" TargetMode="External"/><Relationship Id="rId4" Type="http://schemas.openxmlformats.org/officeDocument/2006/relationships/hyperlink" Target="https://www.idlewyldanalytics.com/ml-arm#ML-ARM-v" TargetMode="External"/></Relationships>
</file>

<file path=ppt/slides/_rels/slide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hyperlink" Target="https://link.springer.com/chapter/10.1007/978-3-319-07812-0_12" TargetMode="Externa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hyperlink" Target="https://link.springer.com/chapter/10.1007/978-3-319-07812-0_12" TargetMode="Externa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hyperlink" Target="https://link.springer.com/chapter/10.1007/978-3-319-07812-0_12" TargetMode="Externa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3" Type="http://schemas.openxmlformats.org/officeDocument/2006/relationships/hyperlink" Target="https://link.springer.com/chapter/10.1007/978-3-319-07812-0_12" TargetMode="External"/><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hyperlink" Target="https://link.springer.com/chapter/10.1007/978-3-319-07812-0_12" TargetMode="Externa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link.springer.com/chapter/10.1007/978-3-319-07812-0_12" TargetMode="Externa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hyperlink" Target="https://link.springer.com/chapter/10.1007/978-3-319-07812-0_12" TargetMode="Externa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s://www.idlewyldanalytics.com/ml-cve#ML-CVE-ca" TargetMode="External"/><Relationship Id="rId2" Type="http://schemas.openxmlformats.org/officeDocument/2006/relationships/hyperlink" Target="https://www.idlewyldanalytics.com/ml-cve#ML-CVE-o" TargetMode="External"/><Relationship Id="rId1" Type="http://schemas.openxmlformats.org/officeDocument/2006/relationships/slideLayout" Target="../slideLayouts/slideLayout8.xml"/><Relationship Id="rId4" Type="http://schemas.openxmlformats.org/officeDocument/2006/relationships/hyperlink" Target="https://www.idlewyldanalytics.com/class-o#CLASS-O-f"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png"/><Relationship Id="rId1" Type="http://schemas.openxmlformats.org/officeDocument/2006/relationships/slideLayout" Target="../slideLayouts/slideLayout9.xml"/><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953589" y="5094112"/>
            <a:ext cx="9244148" cy="810305"/>
          </a:xfrm>
          <a:prstGeom prst="rect">
            <a:avLst/>
          </a:prstGeom>
        </p:spPr>
        <p:txBody>
          <a:bodyPr/>
          <a:lstStyle/>
          <a:p>
            <a:pPr algn="l"/>
            <a:r>
              <a:rPr lang="fr-CA" sz="3200">
                <a:latin typeface="Myriad Pro"/>
              </a:rPr>
              <a:t>Introduction to Machine Learning</a:t>
            </a:r>
            <a:endParaRPr lang="en-US" sz="3200">
              <a:latin typeface="Myriad Pro"/>
            </a:endParaRPr>
          </a:p>
        </p:txBody>
      </p:sp>
      <p:sp>
        <p:nvSpPr>
          <p:cNvPr id="3" name="Subtitle 2"/>
          <p:cNvSpPr>
            <a:spLocks noGrp="1"/>
          </p:cNvSpPr>
          <p:nvPr>
            <p:ph type="subTitle" idx="4294967295"/>
          </p:nvPr>
        </p:nvSpPr>
        <p:spPr>
          <a:xfrm>
            <a:off x="953589" y="6035046"/>
            <a:ext cx="8655106" cy="760957"/>
          </a:xfrm>
          <a:prstGeom prst="rect">
            <a:avLst/>
          </a:prstGeom>
        </p:spPr>
        <p:txBody>
          <a:bodyPr/>
          <a:lstStyle/>
          <a:p>
            <a:pPr marL="0" indent="0" algn="l">
              <a:buNone/>
            </a:pPr>
            <a:r>
              <a:rPr lang="fr-CA" sz="1800" b="1" err="1">
                <a:solidFill>
                  <a:schemeClr val="bg1"/>
                </a:solidFill>
                <a:latin typeface="Myriad Pro"/>
              </a:rPr>
              <a:t>Instructor</a:t>
            </a:r>
            <a:r>
              <a:rPr lang="fr-CA" sz="1800" b="1">
                <a:solidFill>
                  <a:schemeClr val="bg1"/>
                </a:solidFill>
                <a:latin typeface="Myriad Pro"/>
              </a:rPr>
              <a:t>:</a:t>
            </a:r>
            <a:r>
              <a:rPr lang="fr-CA" sz="1800">
                <a:solidFill>
                  <a:schemeClr val="bg1"/>
                </a:solidFill>
                <a:latin typeface="Myriad Pro"/>
              </a:rPr>
              <a:t> Patrick Boily</a:t>
            </a:r>
            <a:br>
              <a:rPr lang="fr-CA" sz="1800">
                <a:solidFill>
                  <a:schemeClr val="bg1"/>
                </a:solidFill>
                <a:latin typeface="Myriad Pro"/>
              </a:rPr>
            </a:br>
            <a:endParaRPr lang="en-US" sz="1400">
              <a:solidFill>
                <a:schemeClr val="bg1"/>
              </a:solidFill>
              <a:latin typeface="Myriad Pro"/>
            </a:endParaRPr>
          </a:p>
        </p:txBody>
      </p:sp>
    </p:spTree>
    <p:extLst>
      <p:ext uri="{BB962C8B-B14F-4D97-AF65-F5344CB8AC3E}">
        <p14:creationId xmlns:p14="http://schemas.microsoft.com/office/powerpoint/2010/main" val="2693656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C67791C-1CDB-5CAE-3134-E64386E42F0D}"/>
              </a:ext>
            </a:extLst>
          </p:cNvPr>
          <p:cNvSpPr>
            <a:spLocks noGrp="1"/>
          </p:cNvSpPr>
          <p:nvPr>
            <p:ph type="title"/>
          </p:nvPr>
        </p:nvSpPr>
        <p:spPr/>
        <p:txBody>
          <a:bodyPr/>
          <a:lstStyle/>
          <a:p>
            <a:r>
              <a:rPr lang="en-US"/>
              <a:t>Sister Courses</a:t>
            </a:r>
          </a:p>
        </p:txBody>
      </p:sp>
      <p:sp>
        <p:nvSpPr>
          <p:cNvPr id="11" name="Text Placeholder 10">
            <a:extLst>
              <a:ext uri="{FF2B5EF4-FFF2-40B4-BE49-F238E27FC236}">
                <a16:creationId xmlns:a16="http://schemas.microsoft.com/office/drawing/2014/main" id="{072E4C49-A41A-5E87-0617-1731AC3924A2}"/>
              </a:ext>
            </a:extLst>
          </p:cNvPr>
          <p:cNvSpPr>
            <a:spLocks noGrp="1"/>
          </p:cNvSpPr>
          <p:nvPr>
            <p:ph type="body" idx="1"/>
          </p:nvPr>
        </p:nvSpPr>
        <p:spPr>
          <a:xfrm>
            <a:off x="173779" y="1950689"/>
            <a:ext cx="3707999" cy="736282"/>
          </a:xfrm>
        </p:spPr>
        <p:txBody>
          <a:bodyPr/>
          <a:lstStyle/>
          <a:p>
            <a:pPr algn="ctr"/>
            <a:r>
              <a:rPr lang="en-US">
                <a:solidFill>
                  <a:srgbClr val="92D050"/>
                </a:solidFill>
              </a:rPr>
              <a:t>Data SCIENCE </a:t>
            </a:r>
            <a:br>
              <a:rPr lang="en-US">
                <a:solidFill>
                  <a:srgbClr val="92D050"/>
                </a:solidFill>
              </a:rPr>
            </a:br>
            <a:r>
              <a:rPr lang="en-US">
                <a:solidFill>
                  <a:srgbClr val="92D050"/>
                </a:solidFill>
              </a:rPr>
              <a:t>ESSENTIALS</a:t>
            </a:r>
          </a:p>
        </p:txBody>
      </p:sp>
      <p:sp>
        <p:nvSpPr>
          <p:cNvPr id="12" name="Content Placeholder 11">
            <a:extLst>
              <a:ext uri="{FF2B5EF4-FFF2-40B4-BE49-F238E27FC236}">
                <a16:creationId xmlns:a16="http://schemas.microsoft.com/office/drawing/2014/main" id="{C6C71D8C-B021-BD34-9EC0-90A9AE39F273}"/>
              </a:ext>
            </a:extLst>
          </p:cNvPr>
          <p:cNvSpPr>
            <a:spLocks noGrp="1"/>
          </p:cNvSpPr>
          <p:nvPr>
            <p:ph sz="half" idx="2"/>
          </p:nvPr>
        </p:nvSpPr>
        <p:spPr>
          <a:xfrm>
            <a:off x="173779" y="2686971"/>
            <a:ext cx="3708000" cy="3378200"/>
          </a:xfrm>
        </p:spPr>
        <p:txBody>
          <a:bodyPr anchor="t">
            <a:normAutofit/>
          </a:bodyPr>
          <a:lstStyle/>
          <a:p>
            <a:pPr marL="749808" lvl="1" indent="-457200">
              <a:lnSpc>
                <a:spcPct val="150000"/>
              </a:lnSpc>
              <a:buClr>
                <a:srgbClr val="92D050"/>
              </a:buClr>
              <a:buFont typeface="+mj-lt"/>
              <a:buAutoNum type="arabicPeriod"/>
            </a:pPr>
            <a:r>
              <a:rPr lang="en-US" sz="2400"/>
              <a:t>Non-Technical Aspects</a:t>
            </a:r>
          </a:p>
          <a:p>
            <a:pPr marL="749808" lvl="1" indent="-457200">
              <a:lnSpc>
                <a:spcPct val="150000"/>
              </a:lnSpc>
              <a:buClr>
                <a:srgbClr val="92D050"/>
              </a:buClr>
              <a:buFont typeface="+mj-lt"/>
              <a:buAutoNum type="arabicPeriod"/>
            </a:pPr>
            <a:r>
              <a:rPr lang="en-US" sz="2400"/>
              <a:t>Data Science Basics</a:t>
            </a:r>
          </a:p>
          <a:p>
            <a:pPr marL="749808" lvl="1" indent="-457200">
              <a:lnSpc>
                <a:spcPct val="150000"/>
              </a:lnSpc>
              <a:buClr>
                <a:srgbClr val="92D050"/>
              </a:buClr>
              <a:buFont typeface="+mj-lt"/>
              <a:buAutoNum type="arabicPeriod"/>
            </a:pPr>
            <a:r>
              <a:rPr lang="en-US" sz="2400"/>
              <a:t>Data Preparation</a:t>
            </a:r>
          </a:p>
          <a:p>
            <a:pPr marL="749808" lvl="1" indent="-457200">
              <a:lnSpc>
                <a:spcPct val="150000"/>
              </a:lnSpc>
              <a:buClr>
                <a:srgbClr val="92D050"/>
              </a:buClr>
              <a:buFont typeface="+mj-lt"/>
              <a:buAutoNum type="arabicPeriod"/>
            </a:pPr>
            <a:r>
              <a:rPr lang="en-US" sz="2400"/>
              <a:t>Data Engineering</a:t>
            </a:r>
          </a:p>
        </p:txBody>
      </p:sp>
      <p:sp>
        <p:nvSpPr>
          <p:cNvPr id="13" name="Text Placeholder 12">
            <a:extLst>
              <a:ext uri="{FF2B5EF4-FFF2-40B4-BE49-F238E27FC236}">
                <a16:creationId xmlns:a16="http://schemas.microsoft.com/office/drawing/2014/main" id="{3F08E38D-11B8-D2AE-9787-78F40DB71BC9}"/>
              </a:ext>
            </a:extLst>
          </p:cNvPr>
          <p:cNvSpPr>
            <a:spLocks noGrp="1"/>
          </p:cNvSpPr>
          <p:nvPr>
            <p:ph type="body" sz="quarter" idx="3"/>
          </p:nvPr>
        </p:nvSpPr>
        <p:spPr>
          <a:xfrm>
            <a:off x="4256191" y="1950689"/>
            <a:ext cx="3707998" cy="736282"/>
          </a:xfrm>
        </p:spPr>
        <p:txBody>
          <a:bodyPr/>
          <a:lstStyle/>
          <a:p>
            <a:pPr algn="ctr"/>
            <a:r>
              <a:rPr lang="en-US">
                <a:solidFill>
                  <a:srgbClr val="C00000"/>
                </a:solidFill>
              </a:rPr>
              <a:t>Data visualization and Dashboards</a:t>
            </a:r>
          </a:p>
        </p:txBody>
      </p:sp>
      <p:sp>
        <p:nvSpPr>
          <p:cNvPr id="14" name="Content Placeholder 13">
            <a:extLst>
              <a:ext uri="{FF2B5EF4-FFF2-40B4-BE49-F238E27FC236}">
                <a16:creationId xmlns:a16="http://schemas.microsoft.com/office/drawing/2014/main" id="{9464E332-2490-17FC-F8D3-FC2EB6D1B26A}"/>
              </a:ext>
            </a:extLst>
          </p:cNvPr>
          <p:cNvSpPr>
            <a:spLocks noGrp="1"/>
          </p:cNvSpPr>
          <p:nvPr>
            <p:ph sz="quarter" idx="4"/>
          </p:nvPr>
        </p:nvSpPr>
        <p:spPr>
          <a:xfrm>
            <a:off x="4256192" y="2686971"/>
            <a:ext cx="3708000" cy="3378200"/>
          </a:xfrm>
        </p:spPr>
        <p:txBody>
          <a:bodyPr anchor="t">
            <a:normAutofit/>
          </a:bodyPr>
          <a:lstStyle/>
          <a:p>
            <a:pPr marL="749808" lvl="1" indent="-457200">
              <a:lnSpc>
                <a:spcPct val="150000"/>
              </a:lnSpc>
              <a:buClr>
                <a:srgbClr val="C00000"/>
              </a:buClr>
              <a:buFont typeface="+mj-lt"/>
              <a:buAutoNum type="arabicPeriod"/>
            </a:pPr>
            <a:r>
              <a:rPr lang="en-US" sz="2400"/>
              <a:t>Data Viz Concepts</a:t>
            </a:r>
          </a:p>
          <a:p>
            <a:pPr marL="749808" lvl="1" indent="-457200">
              <a:lnSpc>
                <a:spcPct val="150000"/>
              </a:lnSpc>
              <a:buClr>
                <a:srgbClr val="C00000"/>
              </a:buClr>
              <a:buFont typeface="+mj-lt"/>
              <a:buAutoNum type="arabicPeriod"/>
            </a:pPr>
            <a:r>
              <a:rPr lang="en-US" sz="2400"/>
              <a:t>Dashboarding</a:t>
            </a:r>
          </a:p>
          <a:p>
            <a:pPr marL="749808" lvl="1" indent="-457200">
              <a:lnSpc>
                <a:spcPct val="150000"/>
              </a:lnSpc>
              <a:buClr>
                <a:srgbClr val="C00000"/>
              </a:buClr>
              <a:buFont typeface="+mj-lt"/>
              <a:buAutoNum type="arabicPeriod"/>
            </a:pPr>
            <a:r>
              <a:rPr lang="en-US" sz="2400"/>
              <a:t>Storytelling with Data</a:t>
            </a:r>
          </a:p>
          <a:p>
            <a:pPr marL="749808" lvl="1" indent="-457200">
              <a:lnSpc>
                <a:spcPct val="150000"/>
              </a:lnSpc>
              <a:buClr>
                <a:srgbClr val="C00000"/>
              </a:buClr>
              <a:buFont typeface="+mj-lt"/>
              <a:buAutoNum type="arabicPeriod"/>
            </a:pPr>
            <a:r>
              <a:rPr lang="en-US" sz="2400"/>
              <a:t>Data Viz with ggplot2</a:t>
            </a:r>
          </a:p>
        </p:txBody>
      </p:sp>
      <p:sp>
        <p:nvSpPr>
          <p:cNvPr id="5" name="Date Placeholder 4">
            <a:extLst>
              <a:ext uri="{FF2B5EF4-FFF2-40B4-BE49-F238E27FC236}">
                <a16:creationId xmlns:a16="http://schemas.microsoft.com/office/drawing/2014/main" id="{C1B22109-40AC-EA58-DC87-CC6BB7E5E9E0}"/>
              </a:ext>
            </a:extLst>
          </p:cNvPr>
          <p:cNvSpPr>
            <a:spLocks noGrp="1"/>
          </p:cNvSpPr>
          <p:nvPr>
            <p:ph type="dt" sz="half" idx="10"/>
          </p:nvPr>
        </p:nvSpPr>
        <p:spPr>
          <a:xfrm>
            <a:off x="1097280" y="6447427"/>
            <a:ext cx="3776056" cy="365125"/>
          </a:xfrm>
          <a:prstGeom prst="rect">
            <a:avLst/>
          </a:prstGeom>
        </p:spPr>
        <p:txBody>
          <a:bodyPr vert="horz" lIns="91440" tIns="45720" rIns="91440" bIns="45720" rtlCol="0" anchor="ctr"/>
          <a:lstStyle>
            <a:defPPr>
              <a:defRPr lang="en-US"/>
            </a:defPPr>
            <a:lvl1pPr marL="0" algn="l" defTabSz="457200" rtl="0" eaLnBrk="1" latinLnBrk="0" hangingPunct="1">
              <a:defRPr sz="1400" kern="1200">
                <a:solidFill>
                  <a:srgbClr val="FFFFFF"/>
                </a:solidFill>
                <a:latin typeface="Dagny OT" panose="020B05040202010201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INTRODUCTION TO MACHINE LEARNING</a:t>
            </a:r>
            <a:endParaRPr lang="en-CA"/>
          </a:p>
        </p:txBody>
      </p:sp>
      <p:sp>
        <p:nvSpPr>
          <p:cNvPr id="6" name="Slide Number Placeholder 5">
            <a:extLst>
              <a:ext uri="{FF2B5EF4-FFF2-40B4-BE49-F238E27FC236}">
                <a16:creationId xmlns:a16="http://schemas.microsoft.com/office/drawing/2014/main" id="{0DEDEB4A-3539-9572-06B6-4F8F7D2B1948}"/>
              </a:ext>
            </a:extLst>
          </p:cNvPr>
          <p:cNvSpPr>
            <a:spLocks noGrp="1"/>
          </p:cNvSpPr>
          <p:nvPr>
            <p:ph type="sldNum" sz="quarter" idx="11"/>
          </p:nvPr>
        </p:nvSpPr>
        <p:spPr/>
        <p:txBody>
          <a:bodyPr/>
          <a:lstStyle/>
          <a:p>
            <a:fld id="{4D63F5A6-AD82-4E1E-87F7-CE90DE510401}" type="slidenum">
              <a:rPr lang="en-CA" smtClean="0"/>
              <a:pPr/>
              <a:t>10</a:t>
            </a:fld>
            <a:endParaRPr lang="en-CA"/>
          </a:p>
        </p:txBody>
      </p:sp>
      <p:sp>
        <p:nvSpPr>
          <p:cNvPr id="4" name="Text Placeholder 10">
            <a:extLst>
              <a:ext uri="{FF2B5EF4-FFF2-40B4-BE49-F238E27FC236}">
                <a16:creationId xmlns:a16="http://schemas.microsoft.com/office/drawing/2014/main" id="{44769366-59F2-DBCF-D59B-34F8D15EC317}"/>
              </a:ext>
            </a:extLst>
          </p:cNvPr>
          <p:cNvSpPr txBox="1">
            <a:spLocks/>
          </p:cNvSpPr>
          <p:nvPr/>
        </p:nvSpPr>
        <p:spPr>
          <a:xfrm>
            <a:off x="8338600" y="1939948"/>
            <a:ext cx="3708005" cy="736282"/>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kumimoji="0" lang="en-US" sz="2000" b="0" i="0" u="none" strike="noStrike" kern="1200" cap="all" spc="0" normalizeH="0" baseline="0" noProof="0" dirty="0">
                <a:ln>
                  <a:noFill/>
                </a:ln>
                <a:solidFill>
                  <a:schemeClr val="tx2"/>
                </a:solidFill>
                <a:effectLst/>
                <a:uLnTx/>
                <a:uFillTx/>
                <a:latin typeface="Dagny OT" panose="020B0504020201020104" pitchFamily="34" charset="77"/>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2000" b="1"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800" b="1"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600" b="1"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600" b="1"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pPr algn="ctr"/>
            <a:r>
              <a:rPr lang="en-CA">
                <a:solidFill>
                  <a:srgbClr val="0070C0"/>
                </a:solidFill>
              </a:rPr>
              <a:t>POWER BI FOR </a:t>
            </a:r>
            <a:br>
              <a:rPr lang="en-CA">
                <a:solidFill>
                  <a:srgbClr val="0070C0"/>
                </a:solidFill>
              </a:rPr>
            </a:br>
            <a:r>
              <a:rPr lang="en-CA">
                <a:solidFill>
                  <a:srgbClr val="0070C0"/>
                </a:solidFill>
              </a:rPr>
              <a:t>BEGINNERS</a:t>
            </a:r>
          </a:p>
        </p:txBody>
      </p:sp>
      <p:sp>
        <p:nvSpPr>
          <p:cNvPr id="8" name="Content Placeholder 11">
            <a:extLst>
              <a:ext uri="{FF2B5EF4-FFF2-40B4-BE49-F238E27FC236}">
                <a16:creationId xmlns:a16="http://schemas.microsoft.com/office/drawing/2014/main" id="{E1289A2F-F9BB-E005-81C3-83E2879AAC07}"/>
              </a:ext>
            </a:extLst>
          </p:cNvPr>
          <p:cNvSpPr txBox="1">
            <a:spLocks/>
          </p:cNvSpPr>
          <p:nvPr/>
        </p:nvSpPr>
        <p:spPr>
          <a:xfrm>
            <a:off x="8338606" y="2686971"/>
            <a:ext cx="3708000" cy="3378200"/>
          </a:xfrm>
          <a:prstGeom prst="rect">
            <a:avLst/>
          </a:prstGeom>
        </p:spPr>
        <p:txBody>
          <a:bodyPr vert="horz" lIns="0" tIns="45720" rIns="0" bIns="45720" rtlCol="0" anchor="t">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749808" lvl="1" indent="-457200">
              <a:lnSpc>
                <a:spcPct val="150000"/>
              </a:lnSpc>
              <a:buClr>
                <a:srgbClr val="0070C0"/>
              </a:buClr>
              <a:buFont typeface="+mj-lt"/>
              <a:buAutoNum type="arabicPeriod"/>
            </a:pPr>
            <a:r>
              <a:rPr lang="en-US" sz="2400"/>
              <a:t>The Tool</a:t>
            </a:r>
          </a:p>
          <a:p>
            <a:pPr marL="749808" lvl="1" indent="-457200">
              <a:lnSpc>
                <a:spcPct val="150000"/>
              </a:lnSpc>
              <a:buClr>
                <a:srgbClr val="0070C0"/>
              </a:buClr>
              <a:buFont typeface="+mj-lt"/>
              <a:buAutoNum type="arabicPeriod"/>
            </a:pPr>
            <a:r>
              <a:rPr lang="en-US" sz="2400"/>
              <a:t>Exploration</a:t>
            </a:r>
          </a:p>
          <a:p>
            <a:pPr marL="749808" lvl="1" indent="-457200">
              <a:lnSpc>
                <a:spcPct val="150000"/>
              </a:lnSpc>
              <a:buClr>
                <a:srgbClr val="0070C0"/>
              </a:buClr>
              <a:buFont typeface="+mj-lt"/>
              <a:buAutoNum type="arabicPeriod"/>
            </a:pPr>
            <a:r>
              <a:rPr lang="en-US" sz="2400"/>
              <a:t>Monitoring</a:t>
            </a:r>
          </a:p>
          <a:p>
            <a:pPr marL="749808" lvl="1" indent="-457200">
              <a:lnSpc>
                <a:spcPct val="150000"/>
              </a:lnSpc>
              <a:buClr>
                <a:srgbClr val="0070C0"/>
              </a:buClr>
              <a:buFont typeface="+mj-lt"/>
              <a:buAutoNum type="arabicPeriod"/>
            </a:pPr>
            <a:r>
              <a:rPr lang="en-US" sz="2400"/>
              <a:t>Storytelling</a:t>
            </a:r>
          </a:p>
        </p:txBody>
      </p:sp>
    </p:spTree>
    <p:extLst>
      <p:ext uri="{BB962C8B-B14F-4D97-AF65-F5344CB8AC3E}">
        <p14:creationId xmlns:p14="http://schemas.microsoft.com/office/powerpoint/2010/main" val="25133744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Classification Algorithms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pPr algn="just">
              <a:lnSpc>
                <a:spcPct val="100000"/>
              </a:lnSpc>
            </a:pPr>
            <a:r>
              <a:rPr lang="en-CA" sz="2000" b="1"/>
              <a:t>Logistic Regression</a:t>
            </a:r>
          </a:p>
          <a:p>
            <a:pPr lvl="1" algn="just">
              <a:lnSpc>
                <a:spcPct val="100000"/>
              </a:lnSpc>
            </a:pPr>
            <a:r>
              <a:rPr lang="en-CA" sz="1800"/>
              <a:t>classical model</a:t>
            </a:r>
          </a:p>
          <a:p>
            <a:pPr lvl="1" algn="just">
              <a:lnSpc>
                <a:spcPct val="100000"/>
              </a:lnSpc>
            </a:pPr>
            <a:r>
              <a:rPr lang="en-CA" sz="1800"/>
              <a:t>affected by variance inflation and variable selection process</a:t>
            </a:r>
            <a:endParaRPr lang="en-US" sz="1800"/>
          </a:p>
          <a:p>
            <a:pPr algn="just">
              <a:lnSpc>
                <a:spcPct val="100000"/>
              </a:lnSpc>
            </a:pPr>
            <a:r>
              <a:rPr lang="en-US" sz="2000" b="1"/>
              <a:t>Neural Networks</a:t>
            </a:r>
          </a:p>
          <a:p>
            <a:pPr lvl="1" algn="just">
              <a:lnSpc>
                <a:spcPct val="100000"/>
              </a:lnSpc>
            </a:pPr>
            <a:r>
              <a:rPr lang="en-CA" sz="1800"/>
              <a:t>hard to interpret</a:t>
            </a:r>
          </a:p>
          <a:p>
            <a:pPr lvl="1" algn="just">
              <a:lnSpc>
                <a:spcPct val="100000"/>
              </a:lnSpc>
            </a:pPr>
            <a:r>
              <a:rPr lang="en-CA" sz="1800"/>
              <a:t>requires all variables to be of the same type</a:t>
            </a:r>
          </a:p>
          <a:p>
            <a:pPr lvl="1" algn="just">
              <a:lnSpc>
                <a:spcPct val="100000"/>
              </a:lnSpc>
            </a:pPr>
            <a:r>
              <a:rPr lang="en-CA" sz="1800"/>
              <a:t>easier to train since backpropagation (chain rule)</a:t>
            </a:r>
            <a:endParaRPr lang="en-US" sz="1800"/>
          </a:p>
          <a:p>
            <a:pPr algn="just">
              <a:lnSpc>
                <a:spcPct val="100000"/>
              </a:lnSpc>
            </a:pPr>
            <a:r>
              <a:rPr lang="en-CA" sz="2000" b="1"/>
              <a:t>Bayesian Methods</a:t>
            </a:r>
          </a:p>
          <a:p>
            <a:pPr algn="just">
              <a:lnSpc>
                <a:spcPct val="100000"/>
              </a:lnSpc>
            </a:pPr>
            <a:r>
              <a:rPr lang="en-CA" sz="2000" b="1"/>
              <a:t>Decision Trees</a:t>
            </a:r>
          </a:p>
          <a:p>
            <a:pPr lvl="1" algn="just">
              <a:lnSpc>
                <a:spcPct val="100000"/>
              </a:lnSpc>
            </a:pPr>
            <a:r>
              <a:rPr lang="en-CA" sz="1800"/>
              <a:t>may overfit the data if not pruned correctly (manually?)</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100</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TextBox 5">
            <a:extLst>
              <a:ext uri="{FF2B5EF4-FFF2-40B4-BE49-F238E27FC236}">
                <a16:creationId xmlns:a16="http://schemas.microsoft.com/office/drawing/2014/main" id="{1D21F43C-3D66-E11B-62B9-833FC368C115}"/>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31474531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Classification Algorithms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pPr algn="just">
              <a:lnSpc>
                <a:spcPct val="100000"/>
              </a:lnSpc>
            </a:pPr>
            <a:r>
              <a:rPr lang="en-CA" sz="2000" b="1"/>
              <a:t>Naïve Bayes Classifiers</a:t>
            </a:r>
          </a:p>
          <a:p>
            <a:pPr lvl="1" algn="just">
              <a:lnSpc>
                <a:spcPct val="100000"/>
              </a:lnSpc>
            </a:pPr>
            <a:r>
              <a:rPr lang="en-CA" sz="1800"/>
              <a:t>quite successful for text mining applications (spam filter)</a:t>
            </a:r>
          </a:p>
          <a:p>
            <a:pPr lvl="1" algn="just">
              <a:lnSpc>
                <a:spcPct val="100000"/>
              </a:lnSpc>
            </a:pPr>
            <a:r>
              <a:rPr lang="en-CA" sz="1800"/>
              <a:t>assumptions not often met in practice</a:t>
            </a:r>
            <a:endParaRPr lang="en-US" sz="1800"/>
          </a:p>
          <a:p>
            <a:pPr algn="just">
              <a:lnSpc>
                <a:spcPct val="100000"/>
              </a:lnSpc>
            </a:pPr>
            <a:r>
              <a:rPr lang="en-US" sz="2000" b="1"/>
              <a:t>Support Vector Machines</a:t>
            </a:r>
          </a:p>
          <a:p>
            <a:pPr lvl="1" algn="just">
              <a:lnSpc>
                <a:spcPct val="100000"/>
              </a:lnSpc>
            </a:pPr>
            <a:r>
              <a:rPr lang="en-CA" sz="1800"/>
              <a:t>may be difficult to interpret (non-linear boundaries)</a:t>
            </a:r>
          </a:p>
          <a:p>
            <a:pPr lvl="1" algn="just">
              <a:lnSpc>
                <a:spcPct val="100000"/>
              </a:lnSpc>
            </a:pPr>
            <a:r>
              <a:rPr lang="en-CA" sz="1800"/>
              <a:t>can help mitigate big data difficulties</a:t>
            </a:r>
          </a:p>
          <a:p>
            <a:pPr algn="just">
              <a:lnSpc>
                <a:spcPct val="100000"/>
              </a:lnSpc>
            </a:pPr>
            <a:r>
              <a:rPr lang="en-US" sz="2000" b="1"/>
              <a:t>Boosting Methods</a:t>
            </a:r>
          </a:p>
          <a:p>
            <a:pPr algn="just">
              <a:lnSpc>
                <a:spcPct val="100000"/>
              </a:lnSpc>
            </a:pPr>
            <a:r>
              <a:rPr lang="en-US" sz="2000" b="1"/>
              <a:t>Nearest </a:t>
            </a:r>
            <a:r>
              <a:rPr lang="en-US" sz="2000" b="1" err="1"/>
              <a:t>Neighbours</a:t>
            </a:r>
            <a:r>
              <a:rPr lang="en-US" sz="2000" b="1"/>
              <a:t> Classifiers</a:t>
            </a:r>
          </a:p>
          <a:p>
            <a:pPr lvl="1" algn="just">
              <a:lnSpc>
                <a:spcPct val="100000"/>
              </a:lnSpc>
            </a:pPr>
            <a:r>
              <a:rPr lang="en-CA" sz="1800"/>
              <a:t>require very little assumptions about the data</a:t>
            </a:r>
          </a:p>
          <a:p>
            <a:pPr lvl="1" algn="just">
              <a:lnSpc>
                <a:spcPct val="100000"/>
              </a:lnSpc>
            </a:pPr>
            <a:r>
              <a:rPr lang="en-CA" sz="1800"/>
              <a:t>not very stable (adding points may substantially modify the boundary)</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101</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TextBox 5">
            <a:extLst>
              <a:ext uri="{FF2B5EF4-FFF2-40B4-BE49-F238E27FC236}">
                <a16:creationId xmlns:a16="http://schemas.microsoft.com/office/drawing/2014/main" id="{402BCF4E-D1B9-E8B4-30FD-1B2A698D4178}"/>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18913017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F84349CB-2F1C-DA1B-D669-220CB5119E61}"/>
                  </a:ext>
                </a:extLst>
              </p:cNvPr>
              <p:cNvSpPr>
                <a:spLocks noGrp="1"/>
              </p:cNvSpPr>
              <p:nvPr>
                <p:ph type="title"/>
              </p:nvPr>
            </p:nvSpPr>
            <p:spPr/>
            <p:txBody>
              <a:bodyPr/>
              <a:lstStyle/>
              <a:p>
                <a14:m>
                  <m:oMath xmlns:m="http://schemas.openxmlformats.org/officeDocument/2006/math">
                    <m:r>
                      <a:rPr lang="en-US" i="1" dirty="0" smtClean="0">
                        <a:latin typeface="Cambria Math" panose="02040503050406030204" pitchFamily="18" charset="0"/>
                      </a:rPr>
                      <m:t>𝑘</m:t>
                    </m:r>
                    <m:r>
                      <a:rPr lang="en-US" i="1" dirty="0" smtClean="0">
                        <a:latin typeface="Cambria Math" panose="02040503050406030204" pitchFamily="18" charset="0"/>
                      </a:rPr>
                      <m:t>−</m:t>
                    </m:r>
                  </m:oMath>
                </a14:m>
                <a:r>
                  <a:rPr lang="en-US"/>
                  <a:t>Nearest </a:t>
                </a:r>
                <a:r>
                  <a:rPr lang="en-US" err="1"/>
                  <a:t>Neighbours</a:t>
                </a:r>
                <a:r>
                  <a:rPr lang="en-US"/>
                  <a:t> Classifier</a:t>
                </a:r>
              </a:p>
            </p:txBody>
          </p:sp>
        </mc:Choice>
        <mc:Fallback>
          <p:sp>
            <p:nvSpPr>
              <p:cNvPr id="2" name="Title 1">
                <a:extLst>
                  <a:ext uri="{FF2B5EF4-FFF2-40B4-BE49-F238E27FC236}">
                    <a16:creationId xmlns:a16="http://schemas.microsoft.com/office/drawing/2014/main" id="{F84349CB-2F1C-DA1B-D669-220CB5119E61}"/>
                  </a:ext>
                </a:extLst>
              </p:cNvPr>
              <p:cNvSpPr>
                <a:spLocks noGrp="1" noRot="1" noChangeAspect="1" noMove="1" noResize="1" noEditPoints="1" noAdjustHandles="1" noChangeArrowheads="1" noChangeShapeType="1" noTextEdit="1"/>
              </p:cNvSpPr>
              <p:nvPr>
                <p:ph type="title"/>
              </p:nvPr>
            </p:nvSpPr>
            <p:spPr>
              <a:blipFill>
                <a:blip r:embed="rId2"/>
                <a:stretch>
                  <a:fillRect l="-1261" b="-2347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AF18CF4-D55E-9591-5E53-A8E9CDD327D7}"/>
              </a:ext>
            </a:extLst>
          </p:cNvPr>
          <p:cNvSpPr>
            <a:spLocks noGrp="1"/>
          </p:cNvSpPr>
          <p:nvPr>
            <p:ph type="sldNum" sz="quarter" idx="4"/>
          </p:nvPr>
        </p:nvSpPr>
        <p:spPr/>
        <p:txBody>
          <a:bodyPr/>
          <a:lstStyle/>
          <a:p>
            <a:fld id="{4D63F5A6-AD82-4E1E-87F7-CE90DE510401}" type="slidenum">
              <a:rPr lang="en-CA" smtClean="0"/>
              <a:pPr/>
              <a:t>102</a:t>
            </a:fld>
            <a:endParaRPr lang="en-CA"/>
          </a:p>
        </p:txBody>
      </p:sp>
      <p:sp>
        <p:nvSpPr>
          <p:cNvPr id="5" name="Date Placeholder 4">
            <a:extLst>
              <a:ext uri="{FF2B5EF4-FFF2-40B4-BE49-F238E27FC236}">
                <a16:creationId xmlns:a16="http://schemas.microsoft.com/office/drawing/2014/main" id="{831D2E79-7F3A-3F3A-CCD2-6BE22490088B}"/>
              </a:ext>
            </a:extLst>
          </p:cNvPr>
          <p:cNvSpPr>
            <a:spLocks noGrp="1"/>
          </p:cNvSpPr>
          <p:nvPr>
            <p:ph type="dt" sz="half" idx="2"/>
          </p:nvPr>
        </p:nvSpPr>
        <p:spPr/>
        <p:txBody>
          <a:bodyPr/>
          <a:lstStyle/>
          <a:p>
            <a:r>
              <a:rPr lang="en-US"/>
              <a:t>INTRODUCTION TO MACHINE LEARNING</a:t>
            </a:r>
            <a:endParaRPr lang="en-CA"/>
          </a:p>
        </p:txBody>
      </p:sp>
      <p:pic>
        <p:nvPicPr>
          <p:cNvPr id="6" name="Picture 5">
            <a:extLst>
              <a:ext uri="{FF2B5EF4-FFF2-40B4-BE49-F238E27FC236}">
                <a16:creationId xmlns:a16="http://schemas.microsoft.com/office/drawing/2014/main" id="{F0A785B6-A6DA-5ED6-60C1-ABAB7C384D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3113" y="1822602"/>
            <a:ext cx="5805774" cy="4378217"/>
          </a:xfrm>
          <a:prstGeom prst="rect">
            <a:avLst/>
          </a:prstGeom>
        </p:spPr>
      </p:pic>
      <p:sp>
        <p:nvSpPr>
          <p:cNvPr id="3" name="TextBox 2">
            <a:extLst>
              <a:ext uri="{FF2B5EF4-FFF2-40B4-BE49-F238E27FC236}">
                <a16:creationId xmlns:a16="http://schemas.microsoft.com/office/drawing/2014/main" id="{0A53CAAB-08BF-9C82-FC10-E0A742BBB041}"/>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167688021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F84349CB-2F1C-DA1B-D669-220CB5119E61}"/>
                  </a:ext>
                </a:extLst>
              </p:cNvPr>
              <p:cNvSpPr>
                <a:spLocks noGrp="1"/>
              </p:cNvSpPr>
              <p:nvPr>
                <p:ph type="title"/>
              </p:nvPr>
            </p:nvSpPr>
            <p:spPr/>
            <p:txBody>
              <a:bodyPr/>
              <a:lstStyle/>
              <a:p>
                <a14:m>
                  <m:oMath xmlns:m="http://schemas.openxmlformats.org/officeDocument/2006/math">
                    <m:r>
                      <a:rPr lang="en-US" i="1" dirty="0" smtClean="0">
                        <a:latin typeface="Cambria Math" panose="02040503050406030204" pitchFamily="18" charset="0"/>
                      </a:rPr>
                      <m:t>𝑘</m:t>
                    </m:r>
                    <m:r>
                      <a:rPr lang="en-US" i="1" dirty="0" smtClean="0">
                        <a:latin typeface="Cambria Math" panose="02040503050406030204" pitchFamily="18" charset="0"/>
                      </a:rPr>
                      <m:t>−</m:t>
                    </m:r>
                  </m:oMath>
                </a14:m>
                <a:r>
                  <a:rPr lang="en-US"/>
                  <a:t>Nearest </a:t>
                </a:r>
                <a:r>
                  <a:rPr lang="en-US" err="1"/>
                  <a:t>Neighbours</a:t>
                </a:r>
                <a:r>
                  <a:rPr lang="en-US"/>
                  <a:t> Classifier</a:t>
                </a:r>
              </a:p>
            </p:txBody>
          </p:sp>
        </mc:Choice>
        <mc:Fallback>
          <p:sp>
            <p:nvSpPr>
              <p:cNvPr id="2" name="Title 1">
                <a:extLst>
                  <a:ext uri="{FF2B5EF4-FFF2-40B4-BE49-F238E27FC236}">
                    <a16:creationId xmlns:a16="http://schemas.microsoft.com/office/drawing/2014/main" id="{F84349CB-2F1C-DA1B-D669-220CB5119E61}"/>
                  </a:ext>
                </a:extLst>
              </p:cNvPr>
              <p:cNvSpPr>
                <a:spLocks noGrp="1" noRot="1" noChangeAspect="1" noMove="1" noResize="1" noEditPoints="1" noAdjustHandles="1" noChangeArrowheads="1" noChangeShapeType="1" noTextEdit="1"/>
              </p:cNvSpPr>
              <p:nvPr>
                <p:ph type="title"/>
              </p:nvPr>
            </p:nvSpPr>
            <p:spPr>
              <a:blipFill>
                <a:blip r:embed="rId2"/>
                <a:stretch>
                  <a:fillRect l="-1261" b="-2347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AF18CF4-D55E-9591-5E53-A8E9CDD327D7}"/>
              </a:ext>
            </a:extLst>
          </p:cNvPr>
          <p:cNvSpPr>
            <a:spLocks noGrp="1"/>
          </p:cNvSpPr>
          <p:nvPr>
            <p:ph type="sldNum" sz="quarter" idx="4"/>
          </p:nvPr>
        </p:nvSpPr>
        <p:spPr/>
        <p:txBody>
          <a:bodyPr/>
          <a:lstStyle/>
          <a:p>
            <a:fld id="{4D63F5A6-AD82-4E1E-87F7-CE90DE510401}" type="slidenum">
              <a:rPr lang="en-CA" smtClean="0"/>
              <a:pPr/>
              <a:t>103</a:t>
            </a:fld>
            <a:endParaRPr lang="en-CA"/>
          </a:p>
        </p:txBody>
      </p:sp>
      <p:sp>
        <p:nvSpPr>
          <p:cNvPr id="5" name="Date Placeholder 4">
            <a:extLst>
              <a:ext uri="{FF2B5EF4-FFF2-40B4-BE49-F238E27FC236}">
                <a16:creationId xmlns:a16="http://schemas.microsoft.com/office/drawing/2014/main" id="{831D2E79-7F3A-3F3A-CCD2-6BE22490088B}"/>
              </a:ext>
            </a:extLst>
          </p:cNvPr>
          <p:cNvSpPr>
            <a:spLocks noGrp="1"/>
          </p:cNvSpPr>
          <p:nvPr>
            <p:ph type="dt" sz="half" idx="2"/>
          </p:nvPr>
        </p:nvSpPr>
        <p:spPr/>
        <p:txBody>
          <a:bodyPr/>
          <a:lstStyle/>
          <a:p>
            <a:r>
              <a:rPr lang="en-US"/>
              <a:t>INTRODUCTION TO MACHINE LEARNING</a:t>
            </a:r>
            <a:endParaRPr lang="en-CA"/>
          </a:p>
        </p:txBody>
      </p:sp>
      <p:pic>
        <p:nvPicPr>
          <p:cNvPr id="3" name="Picture 2">
            <a:extLst>
              <a:ext uri="{FF2B5EF4-FFF2-40B4-BE49-F238E27FC236}">
                <a16:creationId xmlns:a16="http://schemas.microsoft.com/office/drawing/2014/main" id="{035DC630-4011-8436-E916-FBE91464FF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0184" y="2052987"/>
            <a:ext cx="4474731" cy="4165703"/>
          </a:xfrm>
          <a:prstGeom prst="rect">
            <a:avLst/>
          </a:prstGeom>
        </p:spPr>
      </p:pic>
      <p:pic>
        <p:nvPicPr>
          <p:cNvPr id="9" name="Picture 8">
            <a:extLst>
              <a:ext uri="{FF2B5EF4-FFF2-40B4-BE49-F238E27FC236}">
                <a16:creationId xmlns:a16="http://schemas.microsoft.com/office/drawing/2014/main" id="{F1F8CEA4-2B48-565F-B6AA-B39EFA5F387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04231" y="2052987"/>
            <a:ext cx="4398433" cy="4169219"/>
          </a:xfrm>
          <a:prstGeom prst="rect">
            <a:avLst/>
          </a:prstGeom>
        </p:spPr>
      </p:pic>
      <p:sp>
        <p:nvSpPr>
          <p:cNvPr id="10" name="Rectangle 9">
            <a:extLst>
              <a:ext uri="{FF2B5EF4-FFF2-40B4-BE49-F238E27FC236}">
                <a16:creationId xmlns:a16="http://schemas.microsoft.com/office/drawing/2014/main" id="{B9ADB01E-819B-4CA0-DF37-3511474D6EBD}"/>
              </a:ext>
            </a:extLst>
          </p:cNvPr>
          <p:cNvSpPr/>
          <p:nvPr/>
        </p:nvSpPr>
        <p:spPr>
          <a:xfrm>
            <a:off x="1304231" y="5852874"/>
            <a:ext cx="1516761" cy="369332"/>
          </a:xfrm>
          <a:prstGeom prst="rect">
            <a:avLst/>
          </a:prstGeom>
        </p:spPr>
        <p:txBody>
          <a:bodyPr wrap="none">
            <a:spAutoFit/>
          </a:bodyPr>
          <a:lstStyle/>
          <a:p>
            <a:pPr algn="ctr"/>
            <a:r>
              <a:rPr lang="en-US">
                <a:latin typeface="Dagny OT" panose="020B0504020201020104" pitchFamily="34" charset="77"/>
                <a:ea typeface="Helvetica Light" charset="0"/>
                <a:cs typeface="Helvetica Light" charset="0"/>
              </a:rPr>
              <a:t>1NN Classifier</a:t>
            </a:r>
            <a:endParaRPr lang="en-CA">
              <a:latin typeface="Dagny OT" panose="020B0504020201020104" pitchFamily="34" charset="77"/>
              <a:ea typeface="Helvetica Light" charset="0"/>
              <a:cs typeface="Helvetica Light" charset="0"/>
            </a:endParaRPr>
          </a:p>
        </p:txBody>
      </p:sp>
      <p:sp>
        <p:nvSpPr>
          <p:cNvPr id="11" name="Rectangle 10">
            <a:extLst>
              <a:ext uri="{FF2B5EF4-FFF2-40B4-BE49-F238E27FC236}">
                <a16:creationId xmlns:a16="http://schemas.microsoft.com/office/drawing/2014/main" id="{5A609CA6-ACEA-8ECC-4BCE-666FA702FC34}"/>
              </a:ext>
            </a:extLst>
          </p:cNvPr>
          <p:cNvSpPr/>
          <p:nvPr/>
        </p:nvSpPr>
        <p:spPr>
          <a:xfrm>
            <a:off x="6560184" y="5849358"/>
            <a:ext cx="1641796" cy="369332"/>
          </a:xfrm>
          <a:prstGeom prst="rect">
            <a:avLst/>
          </a:prstGeom>
        </p:spPr>
        <p:txBody>
          <a:bodyPr wrap="none">
            <a:spAutoFit/>
          </a:bodyPr>
          <a:lstStyle/>
          <a:p>
            <a:pPr algn="ctr"/>
            <a:r>
              <a:rPr lang="en-US">
                <a:latin typeface="Dagny OT" panose="020B0504020201020104" pitchFamily="34" charset="77"/>
                <a:ea typeface="Helvetica Light" charset="0"/>
                <a:cs typeface="Helvetica Light" charset="0"/>
              </a:rPr>
              <a:t>15NN Classifier</a:t>
            </a:r>
            <a:endParaRPr lang="en-CA">
              <a:latin typeface="Dagny OT" panose="020B0504020201020104" pitchFamily="34" charset="77"/>
              <a:ea typeface="Helvetica Light" charset="0"/>
              <a:cs typeface="Helvetica Light" charset="0"/>
            </a:endParaRPr>
          </a:p>
        </p:txBody>
      </p:sp>
      <p:sp>
        <p:nvSpPr>
          <p:cNvPr id="13" name="Rectangle 12">
            <a:extLst>
              <a:ext uri="{FF2B5EF4-FFF2-40B4-BE49-F238E27FC236}">
                <a16:creationId xmlns:a16="http://schemas.microsoft.com/office/drawing/2014/main" id="{24D62510-F355-9055-E4EB-8E365862D28E}"/>
              </a:ext>
            </a:extLst>
          </p:cNvPr>
          <p:cNvSpPr/>
          <p:nvPr/>
        </p:nvSpPr>
        <p:spPr>
          <a:xfrm>
            <a:off x="6956271" y="-4207"/>
            <a:ext cx="5235729" cy="307777"/>
          </a:xfrm>
          <a:prstGeom prst="rect">
            <a:avLst/>
          </a:prstGeom>
        </p:spPr>
        <p:txBody>
          <a:bodyPr wrap="none">
            <a:spAutoFit/>
          </a:bodyPr>
          <a:lstStyle/>
          <a:p>
            <a:pPr algn="r"/>
            <a:r>
              <a:rPr lang="en-US" sz="1400">
                <a:latin typeface="Dagny OT" panose="020B0504020201020104" pitchFamily="34" charset="77"/>
                <a:ea typeface="Helvetica Light" charset="0"/>
                <a:cs typeface="Helvetica Light" charset="0"/>
              </a:rPr>
              <a:t>[</a:t>
            </a:r>
            <a:r>
              <a:rPr lang="en-US" sz="1400" err="1">
                <a:latin typeface="Dagny OT" panose="020B0504020201020104" pitchFamily="34" charset="77"/>
                <a:ea typeface="Helvetica Light" charset="0"/>
                <a:cs typeface="Helvetica Light" charset="0"/>
              </a:rPr>
              <a:t>Tibshirani</a:t>
            </a:r>
            <a:r>
              <a:rPr lang="en-US" sz="1400">
                <a:latin typeface="Dagny OT" panose="020B0504020201020104" pitchFamily="34" charset="77"/>
                <a:ea typeface="Helvetica Light" charset="0"/>
                <a:cs typeface="Helvetica Light" charset="0"/>
              </a:rPr>
              <a:t>, Hastie &amp; Friedman, </a:t>
            </a:r>
            <a:r>
              <a:rPr lang="en-US" sz="1400" i="1">
                <a:latin typeface="Dagny OT" panose="020B0504020201020104" pitchFamily="34" charset="77"/>
                <a:ea typeface="Helvetica Light" charset="0"/>
                <a:cs typeface="Helvetica Light" charset="0"/>
              </a:rPr>
              <a:t>The Elements of Statistical Learning</a:t>
            </a:r>
            <a:r>
              <a:rPr lang="en-US" sz="1400">
                <a:latin typeface="Dagny OT" panose="020B0504020201020104" pitchFamily="34" charset="77"/>
                <a:ea typeface="Helvetica Light" charset="0"/>
                <a:cs typeface="Helvetica Light" charset="0"/>
              </a:rPr>
              <a:t>]</a:t>
            </a:r>
            <a:endParaRPr lang="en-CA" sz="1400">
              <a:latin typeface="Dagny OT" panose="020B0504020201020104" pitchFamily="34" charset="77"/>
              <a:ea typeface="Helvetica Light" charset="0"/>
              <a:cs typeface="Helvetica Light" charset="0"/>
            </a:endParaRPr>
          </a:p>
        </p:txBody>
      </p:sp>
      <p:sp>
        <p:nvSpPr>
          <p:cNvPr id="6" name="TextBox 5">
            <a:extLst>
              <a:ext uri="{FF2B5EF4-FFF2-40B4-BE49-F238E27FC236}">
                <a16:creationId xmlns:a16="http://schemas.microsoft.com/office/drawing/2014/main" id="{BB63BA39-128B-02EE-C369-A445EC2FC5F7}"/>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33239550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49CB-2F1C-DA1B-D669-220CB5119E61}"/>
              </a:ext>
            </a:extLst>
          </p:cNvPr>
          <p:cNvSpPr>
            <a:spLocks noGrp="1"/>
          </p:cNvSpPr>
          <p:nvPr>
            <p:ph type="title"/>
          </p:nvPr>
        </p:nvSpPr>
        <p:spPr/>
        <p:txBody>
          <a:bodyPr/>
          <a:lstStyle/>
          <a:p>
            <a:r>
              <a:rPr lang="en-US"/>
              <a:t>Support Vector Machines</a:t>
            </a:r>
          </a:p>
        </p:txBody>
      </p:sp>
      <p:sp>
        <p:nvSpPr>
          <p:cNvPr id="4" name="Slide Number Placeholder 3">
            <a:extLst>
              <a:ext uri="{FF2B5EF4-FFF2-40B4-BE49-F238E27FC236}">
                <a16:creationId xmlns:a16="http://schemas.microsoft.com/office/drawing/2014/main" id="{5AF18CF4-D55E-9591-5E53-A8E9CDD327D7}"/>
              </a:ext>
            </a:extLst>
          </p:cNvPr>
          <p:cNvSpPr>
            <a:spLocks noGrp="1"/>
          </p:cNvSpPr>
          <p:nvPr>
            <p:ph type="sldNum" sz="quarter" idx="4"/>
          </p:nvPr>
        </p:nvSpPr>
        <p:spPr/>
        <p:txBody>
          <a:bodyPr/>
          <a:lstStyle/>
          <a:p>
            <a:fld id="{4D63F5A6-AD82-4E1E-87F7-CE90DE510401}" type="slidenum">
              <a:rPr lang="en-CA" smtClean="0"/>
              <a:pPr/>
              <a:t>104</a:t>
            </a:fld>
            <a:endParaRPr lang="en-CA"/>
          </a:p>
        </p:txBody>
      </p:sp>
      <p:sp>
        <p:nvSpPr>
          <p:cNvPr id="5" name="Date Placeholder 4">
            <a:extLst>
              <a:ext uri="{FF2B5EF4-FFF2-40B4-BE49-F238E27FC236}">
                <a16:creationId xmlns:a16="http://schemas.microsoft.com/office/drawing/2014/main" id="{831D2E79-7F3A-3F3A-CCD2-6BE22490088B}"/>
              </a:ext>
            </a:extLst>
          </p:cNvPr>
          <p:cNvSpPr>
            <a:spLocks noGrp="1"/>
          </p:cNvSpPr>
          <p:nvPr>
            <p:ph type="dt" sz="half" idx="2"/>
          </p:nvPr>
        </p:nvSpPr>
        <p:spPr/>
        <p:txBody>
          <a:bodyPr/>
          <a:lstStyle/>
          <a:p>
            <a:r>
              <a:rPr lang="en-US"/>
              <a:t>INTRODUCTION TO MACHINE LEARNING</a:t>
            </a:r>
            <a:endParaRPr lang="en-CA"/>
          </a:p>
        </p:txBody>
      </p:sp>
      <p:cxnSp>
        <p:nvCxnSpPr>
          <p:cNvPr id="3" name="Straight Arrow Connector 2">
            <a:extLst>
              <a:ext uri="{FF2B5EF4-FFF2-40B4-BE49-F238E27FC236}">
                <a16:creationId xmlns:a16="http://schemas.microsoft.com/office/drawing/2014/main" id="{DF287296-C37A-0757-2299-4AC858AD07AB}"/>
              </a:ext>
            </a:extLst>
          </p:cNvPr>
          <p:cNvCxnSpPr/>
          <p:nvPr/>
        </p:nvCxnSpPr>
        <p:spPr>
          <a:xfrm flipV="1">
            <a:off x="3929063" y="2271713"/>
            <a:ext cx="0" cy="337185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EB6620C6-166A-D251-DF7A-0EA5891111FD}"/>
              </a:ext>
            </a:extLst>
          </p:cNvPr>
          <p:cNvCxnSpPr>
            <a:cxnSpLocks/>
          </p:cNvCxnSpPr>
          <p:nvPr/>
        </p:nvCxnSpPr>
        <p:spPr>
          <a:xfrm>
            <a:off x="3929063" y="5643563"/>
            <a:ext cx="4093368"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78C3CE85-666F-6EEB-B5B7-FCD0DA565F64}"/>
              </a:ext>
            </a:extLst>
          </p:cNvPr>
          <p:cNvSpPr txBox="1"/>
          <p:nvPr/>
        </p:nvSpPr>
        <p:spPr>
          <a:xfrm>
            <a:off x="3105230" y="3613214"/>
            <a:ext cx="992982" cy="369332"/>
          </a:xfrm>
          <a:prstGeom prst="rect">
            <a:avLst/>
          </a:prstGeom>
          <a:noFill/>
        </p:spPr>
        <p:txBody>
          <a:bodyPr wrap="square" rtlCol="0">
            <a:spAutoFit/>
          </a:bodyPr>
          <a:lstStyle/>
          <a:p>
            <a:r>
              <a:rPr lang="en-US">
                <a:latin typeface="Dagny OT" panose="020B0504020201020104" pitchFamily="34" charset="77"/>
              </a:rPr>
              <a:t>Age</a:t>
            </a:r>
          </a:p>
        </p:txBody>
      </p:sp>
      <p:sp>
        <p:nvSpPr>
          <p:cNvPr id="11" name="TextBox 10">
            <a:extLst>
              <a:ext uri="{FF2B5EF4-FFF2-40B4-BE49-F238E27FC236}">
                <a16:creationId xmlns:a16="http://schemas.microsoft.com/office/drawing/2014/main" id="{D527C303-0238-3B89-4EEE-DB295071FD14}"/>
              </a:ext>
            </a:extLst>
          </p:cNvPr>
          <p:cNvSpPr txBox="1"/>
          <p:nvPr/>
        </p:nvSpPr>
        <p:spPr>
          <a:xfrm>
            <a:off x="5303043" y="6045994"/>
            <a:ext cx="992982" cy="369332"/>
          </a:xfrm>
          <a:prstGeom prst="rect">
            <a:avLst/>
          </a:prstGeom>
          <a:noFill/>
        </p:spPr>
        <p:txBody>
          <a:bodyPr wrap="square" rtlCol="0">
            <a:spAutoFit/>
          </a:bodyPr>
          <a:lstStyle/>
          <a:p>
            <a:r>
              <a:rPr lang="en-US">
                <a:latin typeface="Dagny OT" panose="020B0504020201020104" pitchFamily="34" charset="77"/>
              </a:rPr>
              <a:t>Balance</a:t>
            </a:r>
          </a:p>
        </p:txBody>
      </p:sp>
      <p:sp>
        <p:nvSpPr>
          <p:cNvPr id="12" name="TextBox 11">
            <a:extLst>
              <a:ext uri="{FF2B5EF4-FFF2-40B4-BE49-F238E27FC236}">
                <a16:creationId xmlns:a16="http://schemas.microsoft.com/office/drawing/2014/main" id="{12916618-1A2B-6933-F79D-CE8E009D441C}"/>
              </a:ext>
            </a:extLst>
          </p:cNvPr>
          <p:cNvSpPr txBox="1"/>
          <p:nvPr/>
        </p:nvSpPr>
        <p:spPr>
          <a:xfrm>
            <a:off x="7219949" y="4838840"/>
            <a:ext cx="992982" cy="369332"/>
          </a:xfrm>
          <a:prstGeom prst="rect">
            <a:avLst/>
          </a:prstGeom>
          <a:noFill/>
        </p:spPr>
        <p:txBody>
          <a:bodyPr wrap="square" rtlCol="0">
            <a:spAutoFit/>
          </a:bodyPr>
          <a:lstStyle/>
          <a:p>
            <a:r>
              <a:rPr lang="en-US">
                <a:latin typeface="Dagny OT" panose="020B0504020201020104" pitchFamily="34" charset="77"/>
              </a:rPr>
              <a:t>Margin</a:t>
            </a:r>
          </a:p>
        </p:txBody>
      </p:sp>
      <p:cxnSp>
        <p:nvCxnSpPr>
          <p:cNvPr id="13" name="Straight Connector 12">
            <a:extLst>
              <a:ext uri="{FF2B5EF4-FFF2-40B4-BE49-F238E27FC236}">
                <a16:creationId xmlns:a16="http://schemas.microsoft.com/office/drawing/2014/main" id="{474D4796-F7BE-DF47-AE35-6E11F1174611}"/>
              </a:ext>
            </a:extLst>
          </p:cNvPr>
          <p:cNvCxnSpPr/>
          <p:nvPr/>
        </p:nvCxnSpPr>
        <p:spPr>
          <a:xfrm>
            <a:off x="4314825" y="2328863"/>
            <a:ext cx="3157538" cy="3014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21A15548-3DF4-8D68-DA07-7829049BDD2C}"/>
              </a:ext>
            </a:extLst>
          </p:cNvPr>
          <p:cNvSpPr/>
          <p:nvPr/>
        </p:nvSpPr>
        <p:spPr>
          <a:xfrm>
            <a:off x="4261247" y="3957994"/>
            <a:ext cx="107156" cy="12358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7A1DE92-15EC-5F8E-A929-A4E061156A34}"/>
              </a:ext>
            </a:extLst>
          </p:cNvPr>
          <p:cNvSpPr/>
          <p:nvPr/>
        </p:nvSpPr>
        <p:spPr>
          <a:xfrm>
            <a:off x="4413647" y="4110394"/>
            <a:ext cx="107156" cy="12358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D544ED9-607F-4311-301F-07EE6AAC5B7A}"/>
              </a:ext>
            </a:extLst>
          </p:cNvPr>
          <p:cNvSpPr/>
          <p:nvPr/>
        </p:nvSpPr>
        <p:spPr>
          <a:xfrm>
            <a:off x="4266606" y="4266737"/>
            <a:ext cx="107156" cy="12358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52C0687-A298-79A5-2E09-53F3DCFF07E9}"/>
              </a:ext>
            </a:extLst>
          </p:cNvPr>
          <p:cNvSpPr/>
          <p:nvPr/>
        </p:nvSpPr>
        <p:spPr>
          <a:xfrm>
            <a:off x="4413647" y="4777046"/>
            <a:ext cx="107156" cy="12358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F583773-A995-6D66-92D1-2E157AEA67DA}"/>
              </a:ext>
            </a:extLst>
          </p:cNvPr>
          <p:cNvSpPr/>
          <p:nvPr/>
        </p:nvSpPr>
        <p:spPr>
          <a:xfrm>
            <a:off x="4827984" y="4204944"/>
            <a:ext cx="107156" cy="12358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02100F6-9388-323F-99FC-BA9B1C32307E}"/>
              </a:ext>
            </a:extLst>
          </p:cNvPr>
          <p:cNvSpPr/>
          <p:nvPr/>
        </p:nvSpPr>
        <p:spPr>
          <a:xfrm>
            <a:off x="5028011" y="4411886"/>
            <a:ext cx="107156" cy="12358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02ED665-24D8-65D2-E593-7576C2C8B755}"/>
              </a:ext>
            </a:extLst>
          </p:cNvPr>
          <p:cNvSpPr/>
          <p:nvPr/>
        </p:nvSpPr>
        <p:spPr>
          <a:xfrm>
            <a:off x="5088137" y="4015279"/>
            <a:ext cx="107156" cy="12358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3B799A8-8711-CBBA-4B16-588016EAF3E0}"/>
              </a:ext>
            </a:extLst>
          </p:cNvPr>
          <p:cNvSpPr/>
          <p:nvPr/>
        </p:nvSpPr>
        <p:spPr>
          <a:xfrm>
            <a:off x="5594747" y="4738985"/>
            <a:ext cx="107156" cy="12358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DAD6D9C-8760-B380-08CE-FC036C1FC0FF}"/>
              </a:ext>
            </a:extLst>
          </p:cNvPr>
          <p:cNvSpPr/>
          <p:nvPr/>
        </p:nvSpPr>
        <p:spPr>
          <a:xfrm>
            <a:off x="5247083" y="4611663"/>
            <a:ext cx="107156" cy="12358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AC3FE5A-013A-94E3-7924-0AAA91B1F0AC}"/>
              </a:ext>
            </a:extLst>
          </p:cNvPr>
          <p:cNvSpPr/>
          <p:nvPr/>
        </p:nvSpPr>
        <p:spPr>
          <a:xfrm>
            <a:off x="4810125" y="3525262"/>
            <a:ext cx="107156" cy="12358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F626720-7BD9-D11D-A22B-403E64141ED8}"/>
              </a:ext>
            </a:extLst>
          </p:cNvPr>
          <p:cNvSpPr/>
          <p:nvPr/>
        </p:nvSpPr>
        <p:spPr>
          <a:xfrm>
            <a:off x="5413772" y="4350093"/>
            <a:ext cx="107156" cy="12358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915C8170-02FF-E066-9869-F2143896E2B7}"/>
              </a:ext>
            </a:extLst>
          </p:cNvPr>
          <p:cNvSpPr/>
          <p:nvPr/>
        </p:nvSpPr>
        <p:spPr>
          <a:xfrm>
            <a:off x="6156722" y="5245688"/>
            <a:ext cx="107156" cy="12358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355644D-6929-E408-9239-164DC644BC59}"/>
              </a:ext>
            </a:extLst>
          </p:cNvPr>
          <p:cNvSpPr/>
          <p:nvPr/>
        </p:nvSpPr>
        <p:spPr>
          <a:xfrm>
            <a:off x="4566047" y="4262794"/>
            <a:ext cx="107156" cy="12358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4DE481D-B346-B18A-C49E-FC1DF7C760AD}"/>
              </a:ext>
            </a:extLst>
          </p:cNvPr>
          <p:cNvSpPr/>
          <p:nvPr/>
        </p:nvSpPr>
        <p:spPr>
          <a:xfrm>
            <a:off x="4718447" y="4415194"/>
            <a:ext cx="107156" cy="12358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62A3692-A5A7-366F-D561-310C3EF5DC51}"/>
              </a:ext>
            </a:extLst>
          </p:cNvPr>
          <p:cNvSpPr/>
          <p:nvPr/>
        </p:nvSpPr>
        <p:spPr>
          <a:xfrm>
            <a:off x="4532707" y="4488076"/>
            <a:ext cx="107156" cy="12358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312C541-105A-8972-0D4B-C28D783E83FF}"/>
              </a:ext>
            </a:extLst>
          </p:cNvPr>
          <p:cNvSpPr/>
          <p:nvPr/>
        </p:nvSpPr>
        <p:spPr>
          <a:xfrm>
            <a:off x="5855494" y="3177384"/>
            <a:ext cx="120253" cy="10001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CED60A3-32D3-8DAB-CF0F-F7CF08C4843C}"/>
              </a:ext>
            </a:extLst>
          </p:cNvPr>
          <p:cNvSpPr/>
          <p:nvPr/>
        </p:nvSpPr>
        <p:spPr>
          <a:xfrm>
            <a:off x="6486525" y="3679436"/>
            <a:ext cx="120253" cy="10001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47A7453-87DD-AF0B-B571-B83D2C5AB065}"/>
              </a:ext>
            </a:extLst>
          </p:cNvPr>
          <p:cNvSpPr/>
          <p:nvPr/>
        </p:nvSpPr>
        <p:spPr>
          <a:xfrm>
            <a:off x="6486525" y="3178758"/>
            <a:ext cx="120253" cy="10001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0CFCBBB-D8C5-2205-325F-DDCB6C79139C}"/>
              </a:ext>
            </a:extLst>
          </p:cNvPr>
          <p:cNvSpPr/>
          <p:nvPr/>
        </p:nvSpPr>
        <p:spPr>
          <a:xfrm>
            <a:off x="6632376" y="3026164"/>
            <a:ext cx="120253" cy="10001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0A1CAF8-273D-6D17-BEF1-33092E1E3EEA}"/>
              </a:ext>
            </a:extLst>
          </p:cNvPr>
          <p:cNvSpPr/>
          <p:nvPr/>
        </p:nvSpPr>
        <p:spPr>
          <a:xfrm>
            <a:off x="6999683" y="3648849"/>
            <a:ext cx="120253" cy="10001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90A8BEF-AEF3-8CB2-2550-3B9C316C1E3B}"/>
              </a:ext>
            </a:extLst>
          </p:cNvPr>
          <p:cNvSpPr/>
          <p:nvPr/>
        </p:nvSpPr>
        <p:spPr>
          <a:xfrm>
            <a:off x="6735960" y="3148713"/>
            <a:ext cx="120253" cy="10001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27E766F-4E1B-6674-BA6E-C259E9FD28F0}"/>
              </a:ext>
            </a:extLst>
          </p:cNvPr>
          <p:cNvSpPr/>
          <p:nvPr/>
        </p:nvSpPr>
        <p:spPr>
          <a:xfrm>
            <a:off x="7231857" y="3507665"/>
            <a:ext cx="120253" cy="10001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758FA7E-3DAC-B08E-74AC-8170FC61BB5C}"/>
              </a:ext>
            </a:extLst>
          </p:cNvPr>
          <p:cNvSpPr/>
          <p:nvPr/>
        </p:nvSpPr>
        <p:spPr>
          <a:xfrm>
            <a:off x="7071122" y="2871359"/>
            <a:ext cx="120253" cy="10001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B9E39F1-4FAE-3465-E52C-EF6C4A483D39}"/>
              </a:ext>
            </a:extLst>
          </p:cNvPr>
          <p:cNvSpPr/>
          <p:nvPr/>
        </p:nvSpPr>
        <p:spPr>
          <a:xfrm>
            <a:off x="5973988" y="2351340"/>
            <a:ext cx="120253" cy="10001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49A29BA-6EDF-5BB1-62B1-2DF902588F01}"/>
              </a:ext>
            </a:extLst>
          </p:cNvPr>
          <p:cNvSpPr/>
          <p:nvPr/>
        </p:nvSpPr>
        <p:spPr>
          <a:xfrm>
            <a:off x="7461051" y="2910292"/>
            <a:ext cx="120253" cy="10001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6FCD0A1C-8246-762D-0A9B-3947B3AF6106}"/>
              </a:ext>
            </a:extLst>
          </p:cNvPr>
          <p:cNvSpPr/>
          <p:nvPr/>
        </p:nvSpPr>
        <p:spPr>
          <a:xfrm>
            <a:off x="6943725" y="2583192"/>
            <a:ext cx="120253" cy="10001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703A6B1B-D92B-0E86-DB00-0B964D3012C5}"/>
              </a:ext>
            </a:extLst>
          </p:cNvPr>
          <p:cNvCxnSpPr>
            <a:cxnSpLocks/>
          </p:cNvCxnSpPr>
          <p:nvPr/>
        </p:nvCxnSpPr>
        <p:spPr>
          <a:xfrm flipV="1">
            <a:off x="6834188" y="4673457"/>
            <a:ext cx="626863" cy="74864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93CA300-A8F9-CD7C-60D6-2BE1135D3854}"/>
              </a:ext>
            </a:extLst>
          </p:cNvPr>
          <p:cNvCxnSpPr>
            <a:cxnSpLocks/>
          </p:cNvCxnSpPr>
          <p:nvPr/>
        </p:nvCxnSpPr>
        <p:spPr>
          <a:xfrm>
            <a:off x="4086330" y="2837196"/>
            <a:ext cx="2926776" cy="2709299"/>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Connector 41">
            <a:extLst>
              <a:ext uri="{FF2B5EF4-FFF2-40B4-BE49-F238E27FC236}">
                <a16:creationId xmlns:a16="http://schemas.microsoft.com/office/drawing/2014/main" id="{9418C7E3-1C96-368B-5EE8-F06C39CB1E58}"/>
              </a:ext>
            </a:extLst>
          </p:cNvPr>
          <p:cNvCxnSpPr>
            <a:cxnSpLocks/>
          </p:cNvCxnSpPr>
          <p:nvPr/>
        </p:nvCxnSpPr>
        <p:spPr>
          <a:xfrm>
            <a:off x="4727646" y="2133826"/>
            <a:ext cx="2926776" cy="2709299"/>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TextBox 5">
            <a:extLst>
              <a:ext uri="{FF2B5EF4-FFF2-40B4-BE49-F238E27FC236}">
                <a16:creationId xmlns:a16="http://schemas.microsoft.com/office/drawing/2014/main" id="{92419640-71DF-D148-5B04-67FD85A7C144}"/>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35235872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49CB-2F1C-DA1B-D669-220CB5119E61}"/>
              </a:ext>
            </a:extLst>
          </p:cNvPr>
          <p:cNvSpPr>
            <a:spLocks noGrp="1"/>
          </p:cNvSpPr>
          <p:nvPr>
            <p:ph type="title"/>
          </p:nvPr>
        </p:nvSpPr>
        <p:spPr/>
        <p:txBody>
          <a:bodyPr/>
          <a:lstStyle/>
          <a:p>
            <a:r>
              <a:rPr lang="en-US"/>
              <a:t>Other Classifiers</a:t>
            </a:r>
          </a:p>
        </p:txBody>
      </p:sp>
      <p:sp>
        <p:nvSpPr>
          <p:cNvPr id="4" name="Slide Number Placeholder 3">
            <a:extLst>
              <a:ext uri="{FF2B5EF4-FFF2-40B4-BE49-F238E27FC236}">
                <a16:creationId xmlns:a16="http://schemas.microsoft.com/office/drawing/2014/main" id="{5AF18CF4-D55E-9591-5E53-A8E9CDD327D7}"/>
              </a:ext>
            </a:extLst>
          </p:cNvPr>
          <p:cNvSpPr>
            <a:spLocks noGrp="1"/>
          </p:cNvSpPr>
          <p:nvPr>
            <p:ph type="sldNum" sz="quarter" idx="4"/>
          </p:nvPr>
        </p:nvSpPr>
        <p:spPr/>
        <p:txBody>
          <a:bodyPr/>
          <a:lstStyle/>
          <a:p>
            <a:fld id="{4D63F5A6-AD82-4E1E-87F7-CE90DE510401}" type="slidenum">
              <a:rPr lang="en-CA" smtClean="0"/>
              <a:pPr/>
              <a:t>105</a:t>
            </a:fld>
            <a:endParaRPr lang="en-CA"/>
          </a:p>
        </p:txBody>
      </p:sp>
      <p:sp>
        <p:nvSpPr>
          <p:cNvPr id="5" name="Date Placeholder 4">
            <a:extLst>
              <a:ext uri="{FF2B5EF4-FFF2-40B4-BE49-F238E27FC236}">
                <a16:creationId xmlns:a16="http://schemas.microsoft.com/office/drawing/2014/main" id="{831D2E79-7F3A-3F3A-CCD2-6BE22490088B}"/>
              </a:ext>
            </a:extLst>
          </p:cNvPr>
          <p:cNvSpPr>
            <a:spLocks noGrp="1"/>
          </p:cNvSpPr>
          <p:nvPr>
            <p:ph type="dt" sz="half" idx="2"/>
          </p:nvPr>
        </p:nvSpPr>
        <p:spPr/>
        <p:txBody>
          <a:bodyPr/>
          <a:lstStyle/>
          <a:p>
            <a:r>
              <a:rPr lang="en-US"/>
              <a:t>INTRODUCTION TO MACHINE LEARNING</a:t>
            </a:r>
            <a:endParaRPr lang="en-CA"/>
          </a:p>
        </p:txBody>
      </p:sp>
      <p:pic>
        <p:nvPicPr>
          <p:cNvPr id="3" name="Picture 2">
            <a:extLst>
              <a:ext uri="{FF2B5EF4-FFF2-40B4-BE49-F238E27FC236}">
                <a16:creationId xmlns:a16="http://schemas.microsoft.com/office/drawing/2014/main" id="{C04BCFCD-8EF6-273F-5245-4E983AEBAF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6528" y="1916029"/>
            <a:ext cx="4694243" cy="4362885"/>
          </a:xfrm>
          <a:prstGeom prst="rect">
            <a:avLst/>
          </a:prstGeom>
        </p:spPr>
      </p:pic>
      <p:sp>
        <p:nvSpPr>
          <p:cNvPr id="9" name="Rectangle 8">
            <a:extLst>
              <a:ext uri="{FF2B5EF4-FFF2-40B4-BE49-F238E27FC236}">
                <a16:creationId xmlns:a16="http://schemas.microsoft.com/office/drawing/2014/main" id="{1F26B581-8B29-1C64-519B-004ACB104398}"/>
              </a:ext>
            </a:extLst>
          </p:cNvPr>
          <p:cNvSpPr/>
          <p:nvPr/>
        </p:nvSpPr>
        <p:spPr>
          <a:xfrm>
            <a:off x="1246528" y="5909582"/>
            <a:ext cx="2861681" cy="369332"/>
          </a:xfrm>
          <a:prstGeom prst="rect">
            <a:avLst/>
          </a:prstGeom>
        </p:spPr>
        <p:txBody>
          <a:bodyPr wrap="none">
            <a:spAutoFit/>
          </a:bodyPr>
          <a:lstStyle/>
          <a:p>
            <a:pPr algn="ctr"/>
            <a:r>
              <a:rPr lang="en-US">
                <a:latin typeface="Dagny OT" panose="020B0504020201020104" pitchFamily="34" charset="77"/>
                <a:ea typeface="Helvetica Light" charset="0"/>
                <a:cs typeface="Helvetica Light" charset="0"/>
              </a:rPr>
              <a:t>Linear Regression Classifier</a:t>
            </a:r>
            <a:endParaRPr lang="en-CA">
              <a:latin typeface="Dagny OT" panose="020B0504020201020104" pitchFamily="34" charset="77"/>
              <a:ea typeface="Helvetica Light" charset="0"/>
              <a:cs typeface="Helvetica Light" charset="0"/>
            </a:endParaRPr>
          </a:p>
        </p:txBody>
      </p:sp>
      <p:pic>
        <p:nvPicPr>
          <p:cNvPr id="10" name="Picture 9">
            <a:extLst>
              <a:ext uri="{FF2B5EF4-FFF2-40B4-BE49-F238E27FC236}">
                <a16:creationId xmlns:a16="http://schemas.microsoft.com/office/drawing/2014/main" id="{D2062EC7-D035-27B3-8898-91A3A60C4B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53524" y="1916029"/>
            <a:ext cx="4686542" cy="4362885"/>
          </a:xfrm>
          <a:prstGeom prst="rect">
            <a:avLst/>
          </a:prstGeom>
        </p:spPr>
      </p:pic>
      <p:sp>
        <p:nvSpPr>
          <p:cNvPr id="11" name="Rectangle 10">
            <a:extLst>
              <a:ext uri="{FF2B5EF4-FFF2-40B4-BE49-F238E27FC236}">
                <a16:creationId xmlns:a16="http://schemas.microsoft.com/office/drawing/2014/main" id="{8B75B2B9-FAA9-AD63-1849-7C578E1A373F}"/>
              </a:ext>
            </a:extLst>
          </p:cNvPr>
          <p:cNvSpPr/>
          <p:nvPr/>
        </p:nvSpPr>
        <p:spPr>
          <a:xfrm>
            <a:off x="6353524" y="5909582"/>
            <a:ext cx="2529860" cy="369332"/>
          </a:xfrm>
          <a:prstGeom prst="rect">
            <a:avLst/>
          </a:prstGeom>
        </p:spPr>
        <p:txBody>
          <a:bodyPr wrap="none">
            <a:spAutoFit/>
          </a:bodyPr>
          <a:lstStyle/>
          <a:p>
            <a:pPr algn="ctr"/>
            <a:r>
              <a:rPr lang="en-US">
                <a:latin typeface="Dagny OT" panose="020B0504020201020104" pitchFamily="34" charset="77"/>
                <a:ea typeface="Helvetica Light" charset="0"/>
                <a:cs typeface="Helvetica Light" charset="0"/>
              </a:rPr>
              <a:t>Optimal Bayes Classifier</a:t>
            </a:r>
            <a:endParaRPr lang="en-CA">
              <a:latin typeface="Dagny OT" panose="020B0504020201020104" pitchFamily="34" charset="77"/>
              <a:ea typeface="Helvetica Light" charset="0"/>
              <a:cs typeface="Helvetica Light" charset="0"/>
            </a:endParaRPr>
          </a:p>
        </p:txBody>
      </p:sp>
      <p:sp>
        <p:nvSpPr>
          <p:cNvPr id="12" name="Rectangle 11">
            <a:extLst>
              <a:ext uri="{FF2B5EF4-FFF2-40B4-BE49-F238E27FC236}">
                <a16:creationId xmlns:a16="http://schemas.microsoft.com/office/drawing/2014/main" id="{6AF7A37E-E751-76F1-BD5E-8225F1E3590A}"/>
              </a:ext>
            </a:extLst>
          </p:cNvPr>
          <p:cNvSpPr/>
          <p:nvPr/>
        </p:nvSpPr>
        <p:spPr>
          <a:xfrm>
            <a:off x="6956271" y="-4207"/>
            <a:ext cx="5235729" cy="307777"/>
          </a:xfrm>
          <a:prstGeom prst="rect">
            <a:avLst/>
          </a:prstGeom>
        </p:spPr>
        <p:txBody>
          <a:bodyPr wrap="none">
            <a:spAutoFit/>
          </a:bodyPr>
          <a:lstStyle/>
          <a:p>
            <a:pPr algn="r"/>
            <a:r>
              <a:rPr lang="en-US" sz="1400">
                <a:latin typeface="Dagny OT" panose="020B0504020201020104" pitchFamily="34" charset="77"/>
                <a:ea typeface="Helvetica Light" charset="0"/>
                <a:cs typeface="Helvetica Light" charset="0"/>
              </a:rPr>
              <a:t>[</a:t>
            </a:r>
            <a:r>
              <a:rPr lang="en-US" sz="1400" err="1">
                <a:latin typeface="Dagny OT" panose="020B0504020201020104" pitchFamily="34" charset="77"/>
                <a:ea typeface="Helvetica Light" charset="0"/>
                <a:cs typeface="Helvetica Light" charset="0"/>
              </a:rPr>
              <a:t>Tibshirani</a:t>
            </a:r>
            <a:r>
              <a:rPr lang="en-US" sz="1400">
                <a:latin typeface="Dagny OT" panose="020B0504020201020104" pitchFamily="34" charset="77"/>
                <a:ea typeface="Helvetica Light" charset="0"/>
                <a:cs typeface="Helvetica Light" charset="0"/>
              </a:rPr>
              <a:t>, Hastie &amp; Friedman, </a:t>
            </a:r>
            <a:r>
              <a:rPr lang="en-US" sz="1400" i="1">
                <a:latin typeface="Dagny OT" panose="020B0504020201020104" pitchFamily="34" charset="77"/>
                <a:ea typeface="Helvetica Light" charset="0"/>
                <a:cs typeface="Helvetica Light" charset="0"/>
              </a:rPr>
              <a:t>The Elements of Statistical Learning</a:t>
            </a:r>
            <a:r>
              <a:rPr lang="en-US" sz="1400">
                <a:latin typeface="Dagny OT" panose="020B0504020201020104" pitchFamily="34" charset="77"/>
                <a:ea typeface="Helvetica Light" charset="0"/>
                <a:cs typeface="Helvetica Light" charset="0"/>
              </a:rPr>
              <a:t>]</a:t>
            </a:r>
            <a:endParaRPr lang="en-CA" sz="1400">
              <a:latin typeface="Dagny OT" panose="020B0504020201020104" pitchFamily="34" charset="77"/>
              <a:ea typeface="Helvetica Light" charset="0"/>
              <a:cs typeface="Helvetica Light" charset="0"/>
            </a:endParaRPr>
          </a:p>
        </p:txBody>
      </p:sp>
      <p:sp>
        <p:nvSpPr>
          <p:cNvPr id="6" name="TextBox 5">
            <a:extLst>
              <a:ext uri="{FF2B5EF4-FFF2-40B4-BE49-F238E27FC236}">
                <a16:creationId xmlns:a16="http://schemas.microsoft.com/office/drawing/2014/main" id="{C886C9C0-3D18-919F-4D13-D36628AFE04D}"/>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83570531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49CB-2F1C-DA1B-D669-220CB5119E61}"/>
              </a:ext>
            </a:extLst>
          </p:cNvPr>
          <p:cNvSpPr>
            <a:spLocks noGrp="1"/>
          </p:cNvSpPr>
          <p:nvPr>
            <p:ph type="title"/>
          </p:nvPr>
        </p:nvSpPr>
        <p:spPr/>
        <p:txBody>
          <a:bodyPr/>
          <a:lstStyle/>
          <a:p>
            <a:r>
              <a:rPr lang="en-US"/>
              <a:t>Decision Trees</a:t>
            </a:r>
          </a:p>
        </p:txBody>
      </p:sp>
      <p:sp>
        <p:nvSpPr>
          <p:cNvPr id="3" name="Content Placeholder 2">
            <a:extLst>
              <a:ext uri="{FF2B5EF4-FFF2-40B4-BE49-F238E27FC236}">
                <a16:creationId xmlns:a16="http://schemas.microsoft.com/office/drawing/2014/main" id="{47B32FEF-33AF-1896-755A-883560AC10D7}"/>
              </a:ext>
            </a:extLst>
          </p:cNvPr>
          <p:cNvSpPr>
            <a:spLocks noGrp="1"/>
          </p:cNvSpPr>
          <p:nvPr>
            <p:ph sz="half" idx="1"/>
          </p:nvPr>
        </p:nvSpPr>
        <p:spPr>
          <a:xfrm>
            <a:off x="1097279" y="2000518"/>
            <a:ext cx="3779520" cy="3868576"/>
          </a:xfrm>
        </p:spPr>
        <p:txBody>
          <a:bodyPr/>
          <a:lstStyle/>
          <a:p>
            <a:pPr algn="just"/>
            <a:r>
              <a:rPr lang="en-CA"/>
              <a:t>Decision trees are perhaps the most </a:t>
            </a:r>
            <a:r>
              <a:rPr lang="en-CA" b="1"/>
              <a:t>intuitive</a:t>
            </a:r>
            <a:r>
              <a:rPr lang="en-CA"/>
              <a:t> of these methods: classification is achieved by following a path up the tree, from its </a:t>
            </a:r>
            <a:r>
              <a:rPr lang="en-CA" b="1"/>
              <a:t>root</a:t>
            </a:r>
            <a:r>
              <a:rPr lang="en-CA"/>
              <a:t>, through its </a:t>
            </a:r>
            <a:r>
              <a:rPr lang="en-CA" b="1"/>
              <a:t>branches</a:t>
            </a:r>
            <a:r>
              <a:rPr lang="en-CA"/>
              <a:t>, and ending at its </a:t>
            </a:r>
            <a:r>
              <a:rPr lang="en-CA" b="1"/>
              <a:t>leaves</a:t>
            </a:r>
            <a:r>
              <a:rPr lang="en-CA"/>
              <a:t>.</a:t>
            </a:r>
          </a:p>
        </p:txBody>
      </p:sp>
      <p:sp>
        <p:nvSpPr>
          <p:cNvPr id="4" name="Slide Number Placeholder 3">
            <a:extLst>
              <a:ext uri="{FF2B5EF4-FFF2-40B4-BE49-F238E27FC236}">
                <a16:creationId xmlns:a16="http://schemas.microsoft.com/office/drawing/2014/main" id="{5AF18CF4-D55E-9591-5E53-A8E9CDD327D7}"/>
              </a:ext>
            </a:extLst>
          </p:cNvPr>
          <p:cNvSpPr>
            <a:spLocks noGrp="1"/>
          </p:cNvSpPr>
          <p:nvPr>
            <p:ph type="sldNum" sz="quarter" idx="4"/>
          </p:nvPr>
        </p:nvSpPr>
        <p:spPr/>
        <p:txBody>
          <a:bodyPr/>
          <a:lstStyle/>
          <a:p>
            <a:fld id="{4D63F5A6-AD82-4E1E-87F7-CE90DE510401}" type="slidenum">
              <a:rPr lang="en-CA" smtClean="0"/>
              <a:pPr/>
              <a:t>106</a:t>
            </a:fld>
            <a:endParaRPr lang="en-CA"/>
          </a:p>
        </p:txBody>
      </p:sp>
      <p:sp>
        <p:nvSpPr>
          <p:cNvPr id="5" name="Date Placeholder 4">
            <a:extLst>
              <a:ext uri="{FF2B5EF4-FFF2-40B4-BE49-F238E27FC236}">
                <a16:creationId xmlns:a16="http://schemas.microsoft.com/office/drawing/2014/main" id="{831D2E79-7F3A-3F3A-CCD2-6BE22490088B}"/>
              </a:ext>
            </a:extLst>
          </p:cNvPr>
          <p:cNvSpPr>
            <a:spLocks noGrp="1"/>
          </p:cNvSpPr>
          <p:nvPr>
            <p:ph type="dt" sz="half" idx="10"/>
          </p:nvPr>
        </p:nvSpPr>
        <p:spPr/>
        <p:txBody>
          <a:bodyPr/>
          <a:lstStyle/>
          <a:p>
            <a:r>
              <a:rPr lang="en-US"/>
              <a:t>INTRODUCTION TO MACHINE LEARNING</a:t>
            </a:r>
            <a:endParaRPr lang="en-CA"/>
          </a:p>
        </p:txBody>
      </p:sp>
      <p:pic>
        <p:nvPicPr>
          <p:cNvPr id="9" name="Picture 8">
            <a:extLst>
              <a:ext uri="{FF2B5EF4-FFF2-40B4-BE49-F238E27FC236}">
                <a16:creationId xmlns:a16="http://schemas.microsoft.com/office/drawing/2014/main" id="{13DDC918-D49F-DEF4-517B-A7F2B40798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2126" y="2088312"/>
            <a:ext cx="6644082" cy="3692988"/>
          </a:xfrm>
          <a:prstGeom prst="rect">
            <a:avLst/>
          </a:prstGeom>
        </p:spPr>
      </p:pic>
      <p:sp>
        <p:nvSpPr>
          <p:cNvPr id="11" name="Rectangle 10">
            <a:extLst>
              <a:ext uri="{FF2B5EF4-FFF2-40B4-BE49-F238E27FC236}">
                <a16:creationId xmlns:a16="http://schemas.microsoft.com/office/drawing/2014/main" id="{BB53458F-EE06-38A6-BCE8-8DF327824E72}"/>
              </a:ext>
            </a:extLst>
          </p:cNvPr>
          <p:cNvSpPr/>
          <p:nvPr/>
        </p:nvSpPr>
        <p:spPr>
          <a:xfrm>
            <a:off x="7349109" y="0"/>
            <a:ext cx="4791696" cy="307777"/>
          </a:xfrm>
          <a:prstGeom prst="rect">
            <a:avLst/>
          </a:prstGeom>
        </p:spPr>
        <p:txBody>
          <a:bodyPr wrap="none">
            <a:spAutoFit/>
          </a:bodyPr>
          <a:lstStyle/>
          <a:p>
            <a:pPr algn="r"/>
            <a:r>
              <a:rPr lang="en-CA" sz="1400">
                <a:latin typeface="Dagny OT" panose="020B0504020201020104" pitchFamily="34" charset="77"/>
                <a:ea typeface="Helvetica Light" charset="0"/>
                <a:cs typeface="Helvetica Light" charset="0"/>
              </a:rPr>
              <a:t>[adapted from A. Ng, K. Soo, </a:t>
            </a:r>
            <a:r>
              <a:rPr lang="en-CA" sz="1400" i="1" err="1">
                <a:latin typeface="Dagny OT" panose="020B0504020201020104" pitchFamily="34" charset="77"/>
                <a:ea typeface="Helvetica Light" charset="0"/>
                <a:cs typeface="Helvetica Light" charset="0"/>
              </a:rPr>
              <a:t>Numsense</a:t>
            </a:r>
            <a:r>
              <a:rPr lang="en-CA" sz="1400" i="1">
                <a:latin typeface="Dagny OT" panose="020B0504020201020104" pitchFamily="34" charset="77"/>
                <a:ea typeface="Helvetica Light" charset="0"/>
                <a:cs typeface="Helvetica Light" charset="0"/>
              </a:rPr>
              <a:t>!</a:t>
            </a:r>
            <a:r>
              <a:rPr lang="en-CA" sz="1400">
                <a:latin typeface="Dagny OT" panose="020B0504020201020104" pitchFamily="34" charset="77"/>
                <a:ea typeface="Helvetica Light" charset="0"/>
                <a:cs typeface="Helvetica Light" charset="0"/>
              </a:rPr>
              <a:t>, Surviving a Disaster]</a:t>
            </a:r>
            <a:endParaRPr lang="en-US" sz="1400">
              <a:latin typeface="Dagny OT" panose="020B0504020201020104" pitchFamily="34" charset="77"/>
            </a:endParaRPr>
          </a:p>
        </p:txBody>
      </p:sp>
      <p:sp>
        <p:nvSpPr>
          <p:cNvPr id="6" name="TextBox 5">
            <a:extLst>
              <a:ext uri="{FF2B5EF4-FFF2-40B4-BE49-F238E27FC236}">
                <a16:creationId xmlns:a16="http://schemas.microsoft.com/office/drawing/2014/main" id="{9156CA39-0DAF-C8F3-E6DC-46F4F83A5A9D}"/>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335278211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49CB-2F1C-DA1B-D669-220CB5119E61}"/>
              </a:ext>
            </a:extLst>
          </p:cNvPr>
          <p:cNvSpPr>
            <a:spLocks noGrp="1"/>
          </p:cNvSpPr>
          <p:nvPr>
            <p:ph type="title"/>
          </p:nvPr>
        </p:nvSpPr>
        <p:spPr/>
        <p:txBody>
          <a:bodyPr/>
          <a:lstStyle/>
          <a:p>
            <a:r>
              <a:rPr lang="en-US"/>
              <a:t>Decision Trees</a:t>
            </a:r>
          </a:p>
        </p:txBody>
      </p:sp>
      <p:sp>
        <p:nvSpPr>
          <p:cNvPr id="3" name="Content Placeholder 2">
            <a:extLst>
              <a:ext uri="{FF2B5EF4-FFF2-40B4-BE49-F238E27FC236}">
                <a16:creationId xmlns:a16="http://schemas.microsoft.com/office/drawing/2014/main" id="{47B32FEF-33AF-1896-755A-883560AC10D7}"/>
              </a:ext>
            </a:extLst>
          </p:cNvPr>
          <p:cNvSpPr>
            <a:spLocks noGrp="1"/>
          </p:cNvSpPr>
          <p:nvPr>
            <p:ph idx="1"/>
          </p:nvPr>
        </p:nvSpPr>
        <p:spPr/>
        <p:txBody>
          <a:bodyPr/>
          <a:lstStyle/>
          <a:p>
            <a:pPr algn="just">
              <a:lnSpc>
                <a:spcPct val="100000"/>
              </a:lnSpc>
            </a:pPr>
            <a:r>
              <a:rPr lang="en-CA">
                <a:latin typeface="Dagny OT" panose="020B0504020201020104" pitchFamily="34" charset="77"/>
              </a:rPr>
              <a:t>To make a </a:t>
            </a:r>
            <a:r>
              <a:rPr lang="en-CA" b="1">
                <a:latin typeface="Dagny OT" panose="020B0504020201020104" pitchFamily="34" charset="77"/>
              </a:rPr>
              <a:t>prediction</a:t>
            </a:r>
            <a:r>
              <a:rPr lang="en-CA">
                <a:latin typeface="Dagny OT" panose="020B0504020201020104" pitchFamily="34" charset="77"/>
              </a:rPr>
              <a:t> for a new instance, follow the path down the tree, and read the prediction directly once a leaf is reached. </a:t>
            </a:r>
          </a:p>
          <a:p>
            <a:pPr algn="just">
              <a:lnSpc>
                <a:spcPct val="100000"/>
              </a:lnSpc>
            </a:pPr>
            <a:r>
              <a:rPr lang="en-CA">
                <a:latin typeface="Dagny OT" panose="020B0504020201020104" pitchFamily="34" charset="77"/>
              </a:rPr>
              <a:t>Creating the tree and traversing it might be </a:t>
            </a:r>
            <a:r>
              <a:rPr lang="en-CA" b="1">
                <a:latin typeface="Dagny OT" panose="020B0504020201020104" pitchFamily="34" charset="77"/>
              </a:rPr>
              <a:t>time-consuming</a:t>
            </a:r>
            <a:r>
              <a:rPr lang="en-CA">
                <a:latin typeface="Dagny OT" panose="020B0504020201020104" pitchFamily="34" charset="77"/>
              </a:rPr>
              <a:t> if there are too many variables.</a:t>
            </a:r>
          </a:p>
          <a:p>
            <a:pPr algn="just">
              <a:lnSpc>
                <a:spcPct val="100000"/>
              </a:lnSpc>
            </a:pPr>
            <a:r>
              <a:rPr lang="en-CA">
                <a:latin typeface="Dagny OT" panose="020B0504020201020104" pitchFamily="34" charset="77"/>
              </a:rPr>
              <a:t>Prediction accuracy can be a concern in trees whose growth is </a:t>
            </a:r>
            <a:r>
              <a:rPr lang="en-CA" b="1">
                <a:latin typeface="Dagny OT" panose="020B0504020201020104" pitchFamily="34" charset="77"/>
              </a:rPr>
              <a:t>unchecked</a:t>
            </a:r>
            <a:r>
              <a:rPr lang="en-CA">
                <a:latin typeface="Dagny OT" panose="020B0504020201020104" pitchFamily="34" charset="77"/>
              </a:rPr>
              <a:t>. In practice, the criterion of </a:t>
            </a:r>
            <a:r>
              <a:rPr lang="en-CA" b="1">
                <a:latin typeface="Dagny OT" panose="020B0504020201020104" pitchFamily="34" charset="77"/>
              </a:rPr>
              <a:t>purity</a:t>
            </a:r>
            <a:r>
              <a:rPr lang="en-CA">
                <a:latin typeface="Dagny OT" panose="020B0504020201020104" pitchFamily="34" charset="77"/>
              </a:rPr>
              <a:t> at the leaf-level is linked to bad prediction rates for new instances.</a:t>
            </a:r>
          </a:p>
          <a:p>
            <a:pPr lvl="1" algn="just">
              <a:lnSpc>
                <a:spcPct val="100000"/>
              </a:lnSpc>
            </a:pPr>
            <a:r>
              <a:rPr lang="en-CA">
                <a:latin typeface="Dagny OT" panose="020B0504020201020104" pitchFamily="34" charset="77"/>
              </a:rPr>
              <a:t>other criteria are often used to prune trees, which may lead to </a:t>
            </a:r>
            <a:r>
              <a:rPr lang="en-CA" b="1">
                <a:latin typeface="Dagny OT" panose="020B0504020201020104" pitchFamily="34" charset="77"/>
              </a:rPr>
              <a:t>impure</a:t>
            </a:r>
            <a:r>
              <a:rPr lang="en-CA">
                <a:latin typeface="Dagny OT" panose="020B0504020201020104" pitchFamily="34" charset="77"/>
              </a:rPr>
              <a:t> leaves (i.e. with non-trivial entropy).</a:t>
            </a:r>
          </a:p>
        </p:txBody>
      </p:sp>
      <p:sp>
        <p:nvSpPr>
          <p:cNvPr id="4" name="Slide Number Placeholder 3">
            <a:extLst>
              <a:ext uri="{FF2B5EF4-FFF2-40B4-BE49-F238E27FC236}">
                <a16:creationId xmlns:a16="http://schemas.microsoft.com/office/drawing/2014/main" id="{5AF18CF4-D55E-9591-5E53-A8E9CDD327D7}"/>
              </a:ext>
            </a:extLst>
          </p:cNvPr>
          <p:cNvSpPr>
            <a:spLocks noGrp="1"/>
          </p:cNvSpPr>
          <p:nvPr>
            <p:ph type="sldNum" sz="quarter" idx="4"/>
          </p:nvPr>
        </p:nvSpPr>
        <p:spPr/>
        <p:txBody>
          <a:bodyPr/>
          <a:lstStyle/>
          <a:p>
            <a:fld id="{4D63F5A6-AD82-4E1E-87F7-CE90DE510401}" type="slidenum">
              <a:rPr lang="en-CA" smtClean="0"/>
              <a:pPr/>
              <a:t>107</a:t>
            </a:fld>
            <a:endParaRPr lang="en-CA"/>
          </a:p>
        </p:txBody>
      </p:sp>
      <p:sp>
        <p:nvSpPr>
          <p:cNvPr id="5" name="Date Placeholder 4">
            <a:extLst>
              <a:ext uri="{FF2B5EF4-FFF2-40B4-BE49-F238E27FC236}">
                <a16:creationId xmlns:a16="http://schemas.microsoft.com/office/drawing/2014/main" id="{831D2E79-7F3A-3F3A-CCD2-6BE22490088B}"/>
              </a:ext>
            </a:extLst>
          </p:cNvPr>
          <p:cNvSpPr>
            <a:spLocks noGrp="1"/>
          </p:cNvSpPr>
          <p:nvPr>
            <p:ph type="dt" sz="half" idx="2"/>
          </p:nvPr>
        </p:nvSpPr>
        <p:spPr/>
        <p:txBody>
          <a:bodyPr/>
          <a:lstStyle/>
          <a:p>
            <a:r>
              <a:rPr lang="en-US"/>
              <a:t>INTRODUCTION TO MACHINE LEARNING</a:t>
            </a:r>
            <a:endParaRPr lang="en-CA"/>
          </a:p>
        </p:txBody>
      </p:sp>
      <p:sp>
        <p:nvSpPr>
          <p:cNvPr id="6" name="TextBox 5">
            <a:extLst>
              <a:ext uri="{FF2B5EF4-FFF2-40B4-BE49-F238E27FC236}">
                <a16:creationId xmlns:a16="http://schemas.microsoft.com/office/drawing/2014/main" id="{99526B12-5D12-A9B9-E194-F3269A74CE9F}"/>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25473007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49CB-2F1C-DA1B-D669-220CB5119E61}"/>
              </a:ext>
            </a:extLst>
          </p:cNvPr>
          <p:cNvSpPr>
            <a:spLocks noGrp="1"/>
          </p:cNvSpPr>
          <p:nvPr>
            <p:ph type="title"/>
          </p:nvPr>
        </p:nvSpPr>
        <p:spPr/>
        <p:txBody>
          <a:bodyPr/>
          <a:lstStyle/>
          <a:p>
            <a:r>
              <a:rPr lang="en-US"/>
              <a:t>Decision Tree Algorithm (ID3)</a:t>
            </a:r>
          </a:p>
        </p:txBody>
      </p:sp>
      <p:sp>
        <p:nvSpPr>
          <p:cNvPr id="3" name="Content Placeholder 2">
            <a:extLst>
              <a:ext uri="{FF2B5EF4-FFF2-40B4-BE49-F238E27FC236}">
                <a16:creationId xmlns:a16="http://schemas.microsoft.com/office/drawing/2014/main" id="{47B32FEF-33AF-1896-755A-883560AC10D7}"/>
              </a:ext>
            </a:extLst>
          </p:cNvPr>
          <p:cNvSpPr>
            <a:spLocks noGrp="1"/>
          </p:cNvSpPr>
          <p:nvPr>
            <p:ph idx="1"/>
          </p:nvPr>
        </p:nvSpPr>
        <p:spPr/>
        <p:txBody>
          <a:bodyPr/>
          <a:lstStyle/>
          <a:p>
            <a:pPr algn="just">
              <a:lnSpc>
                <a:spcPct val="100000"/>
              </a:lnSpc>
            </a:pPr>
            <a:r>
              <a:rPr lang="en-US" b="1">
                <a:latin typeface="Dagny OT" panose="020B0504020201020104" pitchFamily="34" charset="77"/>
              </a:rPr>
              <a:t>Task:</a:t>
            </a:r>
            <a:r>
              <a:rPr lang="en-US">
                <a:latin typeface="Dagny OT" panose="020B0504020201020104" pitchFamily="34" charset="77"/>
              </a:rPr>
              <a:t> grow a decision tree using a training set (a subset of the data for which the correct classification of the target is known).</a:t>
            </a:r>
          </a:p>
          <a:p>
            <a:pPr>
              <a:lnSpc>
                <a:spcPct val="100000"/>
              </a:lnSpc>
            </a:pPr>
            <a:r>
              <a:rPr lang="en-US" b="1">
                <a:latin typeface="Dagny OT" panose="020B0504020201020104" pitchFamily="34" charset="77"/>
              </a:rPr>
              <a:t>Overview:</a:t>
            </a:r>
          </a:p>
          <a:p>
            <a:pPr marL="515937" lvl="1" indent="-342900">
              <a:lnSpc>
                <a:spcPct val="100000"/>
              </a:lnSpc>
              <a:buSzPct val="100000"/>
              <a:buFont typeface="+mj-lt"/>
              <a:buAutoNum type="arabicPeriod"/>
            </a:pPr>
            <a:r>
              <a:rPr lang="en-US">
                <a:latin typeface="Dagny OT" panose="020B0504020201020104" pitchFamily="34" charset="77"/>
              </a:rPr>
              <a:t>Split the training data (</a:t>
            </a:r>
            <a:r>
              <a:rPr lang="en-US" b="1">
                <a:latin typeface="Dagny OT" panose="020B0504020201020104" pitchFamily="34" charset="77"/>
              </a:rPr>
              <a:t>parent</a:t>
            </a:r>
            <a:r>
              <a:rPr lang="en-US">
                <a:latin typeface="Dagny OT" panose="020B0504020201020104" pitchFamily="34" charset="77"/>
              </a:rPr>
              <a:t>) set into (</a:t>
            </a:r>
            <a:r>
              <a:rPr lang="en-US" b="1">
                <a:latin typeface="Dagny OT" panose="020B0504020201020104" pitchFamily="34" charset="77"/>
              </a:rPr>
              <a:t>children</a:t>
            </a:r>
            <a:r>
              <a:rPr lang="en-US">
                <a:latin typeface="Dagny OT" panose="020B0504020201020104" pitchFamily="34" charset="77"/>
              </a:rPr>
              <a:t>) subsets, using the different levels of a particular attribute</a:t>
            </a:r>
            <a:endParaRPr lang="en-US" sz="1000">
              <a:latin typeface="Dagny OT" panose="020B0504020201020104" pitchFamily="34" charset="77"/>
            </a:endParaRPr>
          </a:p>
          <a:p>
            <a:pPr marL="515937" lvl="1" indent="-342900">
              <a:lnSpc>
                <a:spcPct val="100000"/>
              </a:lnSpc>
              <a:buSzPct val="100000"/>
              <a:buFont typeface="+mj-lt"/>
              <a:buAutoNum type="arabicPeriod" startAt="2"/>
            </a:pPr>
            <a:r>
              <a:rPr lang="en-US">
                <a:latin typeface="Dagny OT" panose="020B0504020201020104" pitchFamily="34" charset="77"/>
              </a:rPr>
              <a:t>Compute the </a:t>
            </a:r>
            <a:r>
              <a:rPr lang="en-US" b="1">
                <a:latin typeface="Dagny OT" panose="020B0504020201020104" pitchFamily="34" charset="77"/>
              </a:rPr>
              <a:t>information gain</a:t>
            </a:r>
            <a:r>
              <a:rPr lang="en-US">
                <a:latin typeface="Dagny OT" panose="020B0504020201020104" pitchFamily="34" charset="77"/>
              </a:rPr>
              <a:t> for each subset</a:t>
            </a:r>
            <a:endParaRPr lang="en-US" sz="1000">
              <a:latin typeface="Dagny OT" panose="020B0504020201020104" pitchFamily="34" charset="77"/>
            </a:endParaRPr>
          </a:p>
          <a:p>
            <a:pPr marL="515937" lvl="1" indent="-342900">
              <a:lnSpc>
                <a:spcPct val="100000"/>
              </a:lnSpc>
              <a:buSzPct val="100000"/>
              <a:buFont typeface="+mj-lt"/>
              <a:buAutoNum type="arabicPeriod" startAt="2"/>
            </a:pPr>
            <a:r>
              <a:rPr lang="en-US">
                <a:latin typeface="Dagny OT" panose="020B0504020201020104" pitchFamily="34" charset="77"/>
              </a:rPr>
              <a:t>Select the </a:t>
            </a:r>
            <a:r>
              <a:rPr lang="en-US" b="1">
                <a:latin typeface="Dagny OT" panose="020B0504020201020104" pitchFamily="34" charset="77"/>
              </a:rPr>
              <a:t>most advantageous</a:t>
            </a:r>
            <a:r>
              <a:rPr lang="en-US">
                <a:latin typeface="Dagny OT" panose="020B0504020201020104" pitchFamily="34" charset="77"/>
              </a:rPr>
              <a:t> split</a:t>
            </a:r>
            <a:endParaRPr lang="en-US" sz="1000">
              <a:latin typeface="Dagny OT" panose="020B0504020201020104" pitchFamily="34" charset="77"/>
            </a:endParaRPr>
          </a:p>
          <a:p>
            <a:pPr marL="515937" lvl="1" indent="-342900">
              <a:lnSpc>
                <a:spcPct val="100000"/>
              </a:lnSpc>
              <a:buSzPct val="100000"/>
              <a:buFont typeface="+mj-lt"/>
              <a:buAutoNum type="arabicPeriod" startAt="2"/>
            </a:pPr>
            <a:r>
              <a:rPr lang="en-US">
                <a:latin typeface="Dagny OT" panose="020B0504020201020104" pitchFamily="34" charset="77"/>
              </a:rPr>
              <a:t>Repeat for each node until some </a:t>
            </a:r>
            <a:r>
              <a:rPr lang="en-US" b="1">
                <a:latin typeface="Dagny OT" panose="020B0504020201020104" pitchFamily="34" charset="77"/>
              </a:rPr>
              <a:t>leaf</a:t>
            </a:r>
            <a:r>
              <a:rPr lang="en-US">
                <a:latin typeface="Dagny OT" panose="020B0504020201020104" pitchFamily="34" charset="77"/>
              </a:rPr>
              <a:t> criterion is met (each item in the leaf has the same classification is one possibility)</a:t>
            </a:r>
          </a:p>
        </p:txBody>
      </p:sp>
      <p:sp>
        <p:nvSpPr>
          <p:cNvPr id="4" name="Slide Number Placeholder 3">
            <a:extLst>
              <a:ext uri="{FF2B5EF4-FFF2-40B4-BE49-F238E27FC236}">
                <a16:creationId xmlns:a16="http://schemas.microsoft.com/office/drawing/2014/main" id="{5AF18CF4-D55E-9591-5E53-A8E9CDD327D7}"/>
              </a:ext>
            </a:extLst>
          </p:cNvPr>
          <p:cNvSpPr>
            <a:spLocks noGrp="1"/>
          </p:cNvSpPr>
          <p:nvPr>
            <p:ph type="sldNum" sz="quarter" idx="4"/>
          </p:nvPr>
        </p:nvSpPr>
        <p:spPr/>
        <p:txBody>
          <a:bodyPr/>
          <a:lstStyle/>
          <a:p>
            <a:fld id="{4D63F5A6-AD82-4E1E-87F7-CE90DE510401}" type="slidenum">
              <a:rPr lang="en-CA" smtClean="0"/>
              <a:pPr/>
              <a:t>108</a:t>
            </a:fld>
            <a:endParaRPr lang="en-CA"/>
          </a:p>
        </p:txBody>
      </p:sp>
      <p:sp>
        <p:nvSpPr>
          <p:cNvPr id="5" name="Date Placeholder 4">
            <a:extLst>
              <a:ext uri="{FF2B5EF4-FFF2-40B4-BE49-F238E27FC236}">
                <a16:creationId xmlns:a16="http://schemas.microsoft.com/office/drawing/2014/main" id="{831D2E79-7F3A-3F3A-CCD2-6BE22490088B}"/>
              </a:ext>
            </a:extLst>
          </p:cNvPr>
          <p:cNvSpPr>
            <a:spLocks noGrp="1"/>
          </p:cNvSpPr>
          <p:nvPr>
            <p:ph type="dt" sz="half" idx="2"/>
          </p:nvPr>
        </p:nvSpPr>
        <p:spPr/>
        <p:txBody>
          <a:bodyPr/>
          <a:lstStyle/>
          <a:p>
            <a:r>
              <a:rPr lang="en-US"/>
              <a:t>INTRODUCTION TO MACHINE LEARNING</a:t>
            </a:r>
            <a:endParaRPr lang="en-CA"/>
          </a:p>
        </p:txBody>
      </p:sp>
      <p:sp>
        <p:nvSpPr>
          <p:cNvPr id="6" name="TextBox 5">
            <a:extLst>
              <a:ext uri="{FF2B5EF4-FFF2-40B4-BE49-F238E27FC236}">
                <a16:creationId xmlns:a16="http://schemas.microsoft.com/office/drawing/2014/main" id="{23E0561D-37E2-488D-86D9-9A4B9C96D563}"/>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38189379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49CB-2F1C-DA1B-D669-220CB5119E61}"/>
              </a:ext>
            </a:extLst>
          </p:cNvPr>
          <p:cNvSpPr>
            <a:spLocks noGrp="1"/>
          </p:cNvSpPr>
          <p:nvPr>
            <p:ph type="title"/>
          </p:nvPr>
        </p:nvSpPr>
        <p:spPr/>
        <p:txBody>
          <a:bodyPr/>
          <a:lstStyle/>
          <a:p>
            <a:r>
              <a:rPr lang="en-US"/>
              <a:t>Information Gain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7B32FEF-33AF-1896-755A-883560AC10D7}"/>
                  </a:ext>
                </a:extLst>
              </p:cNvPr>
              <p:cNvSpPr>
                <a:spLocks noGrp="1"/>
              </p:cNvSpPr>
              <p:nvPr>
                <p:ph idx="1"/>
              </p:nvPr>
            </p:nvSpPr>
            <p:spPr/>
            <p:txBody>
              <a:bodyPr/>
              <a:lstStyle/>
              <a:p>
                <a:pPr algn="just">
                  <a:lnSpc>
                    <a:spcPct val="110000"/>
                  </a:lnSpc>
                </a:pPr>
                <a:r>
                  <a:rPr lang="en-US" b="1">
                    <a:latin typeface="Helvetica" pitchFamily="2" charset="0"/>
                  </a:rPr>
                  <a:t>Entropy</a:t>
                </a:r>
                <a:r>
                  <a:rPr lang="en-US"/>
                  <a:t> is a measure of disorder in a set </a:t>
                </a:r>
                <a14:m>
                  <m:oMath xmlns:m="http://schemas.openxmlformats.org/officeDocument/2006/math">
                    <m:r>
                      <a:rPr lang="en-US" i="1" dirty="0" smtClean="0">
                        <a:latin typeface="Cambria Math" panose="02040503050406030204" pitchFamily="18" charset="0"/>
                      </a:rPr>
                      <m:t>𝑆</m:t>
                    </m:r>
                  </m:oMath>
                </a14:m>
                <a:r>
                  <a:rPr lang="en-US"/>
                  <a:t>. Let </a:t>
                </a:r>
                <a14:m>
                  <m:oMath xmlns:m="http://schemas.openxmlformats.org/officeDocument/2006/math">
                    <m:sSub>
                      <m:sSubPr>
                        <m:ctrlPr>
                          <a:rPr lang="en-US" i="1" smtClean="0">
                            <a:latin typeface="Cambria Math" panose="02040503050406030204" pitchFamily="18" charset="0"/>
                          </a:rPr>
                        </m:ctrlPr>
                      </m:sSubPr>
                      <m:e>
                        <m:r>
                          <a:rPr lang="en-CA" b="0" i="1" smtClean="0">
                            <a:latin typeface="Cambria Math" panose="02040503050406030204" pitchFamily="18" charset="0"/>
                          </a:rPr>
                          <m:t>𝑝</m:t>
                        </m:r>
                      </m:e>
                      <m:sub>
                        <m:r>
                          <a:rPr lang="en-CA" b="0" i="1" smtClean="0">
                            <a:latin typeface="Cambria Math" panose="02040503050406030204" pitchFamily="18" charset="0"/>
                          </a:rPr>
                          <m:t>𝑖</m:t>
                        </m:r>
                      </m:sub>
                    </m:sSub>
                  </m:oMath>
                </a14:m>
                <a:r>
                  <a:rPr lang="en-US"/>
                  <a:t> be the % of observations in </a:t>
                </a:r>
                <a14:m>
                  <m:oMath xmlns:m="http://schemas.openxmlformats.org/officeDocument/2006/math">
                    <m:r>
                      <a:rPr lang="en-US" i="1" dirty="0">
                        <a:latin typeface="Cambria Math" panose="02040503050406030204" pitchFamily="18" charset="0"/>
                      </a:rPr>
                      <m:t>𝑆</m:t>
                    </m:r>
                  </m:oMath>
                </a14:m>
                <a:r>
                  <a:rPr lang="en-US"/>
                  <a:t> belonging to category </a:t>
                </a:r>
                <a14:m>
                  <m:oMath xmlns:m="http://schemas.openxmlformats.org/officeDocument/2006/math">
                    <m:r>
                      <a:rPr lang="en-US" i="1" dirty="0" smtClean="0">
                        <a:latin typeface="Cambria Math" panose="02040503050406030204" pitchFamily="18" charset="0"/>
                      </a:rPr>
                      <m:t>𝑖</m:t>
                    </m:r>
                  </m:oMath>
                </a14:m>
                <a:r>
                  <a:rPr lang="en-US"/>
                  <a:t>, for </a:t>
                </a:r>
                <a14:m>
                  <m:oMath xmlns:m="http://schemas.openxmlformats.org/officeDocument/2006/math">
                    <m:r>
                      <a:rPr lang="en-US" i="1" dirty="0" smtClean="0">
                        <a:latin typeface="Cambria Math" panose="02040503050406030204" pitchFamily="18" charset="0"/>
                      </a:rPr>
                      <m:t>𝑖</m:t>
                    </m:r>
                    <m:r>
                      <a:rPr lang="en-US" i="1" dirty="0" smtClean="0">
                        <a:latin typeface="Cambria Math" panose="02040503050406030204" pitchFamily="18" charset="0"/>
                      </a:rPr>
                      <m:t>=1,…,</m:t>
                    </m:r>
                    <m:r>
                      <a:rPr lang="en-US" i="1" dirty="0" smtClean="0">
                        <a:latin typeface="Cambria Math" panose="02040503050406030204" pitchFamily="18" charset="0"/>
                      </a:rPr>
                      <m:t>𝑛</m:t>
                    </m:r>
                  </m:oMath>
                </a14:m>
                <a:r>
                  <a:rPr lang="en-US"/>
                  <a:t>. The entropy of </a:t>
                </a:r>
                <a14:m>
                  <m:oMath xmlns:m="http://schemas.openxmlformats.org/officeDocument/2006/math">
                    <m:r>
                      <a:rPr lang="en-US" i="1" dirty="0">
                        <a:latin typeface="Cambria Math" panose="02040503050406030204" pitchFamily="18" charset="0"/>
                      </a:rPr>
                      <m:t>𝑆</m:t>
                    </m:r>
                  </m:oMath>
                </a14:m>
                <a:r>
                  <a:rPr lang="en-US"/>
                  <a:t> is given by </a:t>
                </a:r>
              </a:p>
              <a:p>
                <a:pPr marL="0" indent="0">
                  <a:lnSpc>
                    <a:spcPct val="110000"/>
                  </a:lnSpc>
                  <a:buNone/>
                </a:pPr>
                <a:endParaRPr lang="en-US" sz="100" i="1">
                  <a:latin typeface="Cambria Math" panose="02040503050406030204" pitchFamily="18" charset="0"/>
                </a:endParaRPr>
              </a:p>
              <a:p>
                <a:pPr marL="0" indent="0">
                  <a:lnSpc>
                    <a:spcPct val="110000"/>
                  </a:lnSpc>
                  <a:buNone/>
                </a:pPr>
                <a14:m>
                  <m:oMathPara xmlns:m="http://schemas.openxmlformats.org/officeDocument/2006/math">
                    <m:oMathParaPr>
                      <m:jc m:val="center"/>
                    </m:oMathParaPr>
                    <m:oMath xmlns:m="http://schemas.openxmlformats.org/officeDocument/2006/math">
                      <m:r>
                        <a:rPr lang="en-US" i="1" dirty="0" smtClean="0">
                          <a:latin typeface="Cambria Math" panose="02040503050406030204" pitchFamily="18" charset="0"/>
                        </a:rPr>
                        <m:t>𝐸</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𝑆</m:t>
                          </m:r>
                        </m:e>
                      </m:d>
                      <m:r>
                        <a:rPr lang="en-US" i="1" dirty="0" smtClean="0">
                          <a:latin typeface="Cambria Math" panose="02040503050406030204" pitchFamily="18" charset="0"/>
                        </a:rPr>
                        <m:t>=−</m:t>
                      </m:r>
                      <m:sSub>
                        <m:sSubPr>
                          <m:ctrlPr>
                            <a:rPr lang="en-US" i="1">
                              <a:latin typeface="Cambria Math" panose="02040503050406030204" pitchFamily="18" charset="0"/>
                            </a:rPr>
                          </m:ctrlPr>
                        </m:sSubPr>
                        <m:e>
                          <m:r>
                            <a:rPr lang="en-CA" i="1">
                              <a:latin typeface="Cambria Math" panose="02040503050406030204" pitchFamily="18" charset="0"/>
                            </a:rPr>
                            <m:t>𝑝</m:t>
                          </m:r>
                        </m:e>
                        <m:sub>
                          <m:r>
                            <a:rPr lang="en-CA" b="0" i="1" smtClean="0">
                              <a:latin typeface="Cambria Math" panose="02040503050406030204" pitchFamily="18" charset="0"/>
                            </a:rPr>
                            <m:t>1</m:t>
                          </m:r>
                        </m:sub>
                      </m:sSub>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log</m:t>
                          </m:r>
                        </m:fName>
                        <m:e>
                          <m:sSub>
                            <m:sSubPr>
                              <m:ctrlPr>
                                <a:rPr lang="en-US" i="1">
                                  <a:latin typeface="Cambria Math" panose="02040503050406030204" pitchFamily="18" charset="0"/>
                                </a:rPr>
                              </m:ctrlPr>
                            </m:sSubPr>
                            <m:e>
                              <m:r>
                                <a:rPr lang="en-CA" i="1">
                                  <a:latin typeface="Cambria Math" panose="02040503050406030204" pitchFamily="18" charset="0"/>
                                </a:rPr>
                                <m:t>𝑝</m:t>
                              </m:r>
                            </m:e>
                            <m:sub>
                              <m:r>
                                <a:rPr lang="en-CA" i="1">
                                  <a:latin typeface="Cambria Math" panose="02040503050406030204" pitchFamily="18" charset="0"/>
                                </a:rPr>
                                <m:t>1</m:t>
                              </m:r>
                            </m:sub>
                          </m:sSub>
                        </m:e>
                      </m:func>
                      <m:r>
                        <a:rPr lang="en-CA" b="0" i="1" smtClean="0">
                          <a:latin typeface="Cambria Math" panose="02040503050406030204" pitchFamily="18" charset="0"/>
                        </a:rPr>
                        <m:t>−</m:t>
                      </m:r>
                      <m:sSub>
                        <m:sSubPr>
                          <m:ctrlPr>
                            <a:rPr lang="en-US" i="1">
                              <a:latin typeface="Cambria Math" panose="02040503050406030204" pitchFamily="18" charset="0"/>
                            </a:rPr>
                          </m:ctrlPr>
                        </m:sSubPr>
                        <m:e>
                          <m:r>
                            <a:rPr lang="en-CA" i="1">
                              <a:latin typeface="Cambria Math" panose="02040503050406030204" pitchFamily="18" charset="0"/>
                            </a:rPr>
                            <m:t>𝑝</m:t>
                          </m:r>
                        </m:e>
                        <m:sub>
                          <m:r>
                            <a:rPr lang="en-CA" b="0" i="1" smtClean="0">
                              <a:latin typeface="Cambria Math" panose="02040503050406030204" pitchFamily="18" charset="0"/>
                            </a:rPr>
                            <m:t>2</m:t>
                          </m:r>
                        </m:sub>
                      </m:sSub>
                      <m:func>
                        <m:funcPr>
                          <m:ctrlPr>
                            <a:rPr lang="en-CA" i="1">
                              <a:latin typeface="Cambria Math" panose="02040503050406030204" pitchFamily="18" charset="0"/>
                            </a:rPr>
                          </m:ctrlPr>
                        </m:funcPr>
                        <m:fName>
                          <m:r>
                            <m:rPr>
                              <m:sty m:val="p"/>
                            </m:rPr>
                            <a:rPr lang="en-CA">
                              <a:latin typeface="Cambria Math" panose="02040503050406030204" pitchFamily="18" charset="0"/>
                            </a:rPr>
                            <m:t>log</m:t>
                          </m:r>
                        </m:fName>
                        <m:e>
                          <m:sSub>
                            <m:sSubPr>
                              <m:ctrlPr>
                                <a:rPr lang="en-US" i="1">
                                  <a:latin typeface="Cambria Math" panose="02040503050406030204" pitchFamily="18" charset="0"/>
                                </a:rPr>
                              </m:ctrlPr>
                            </m:sSubPr>
                            <m:e>
                              <m:r>
                                <a:rPr lang="en-CA" i="1">
                                  <a:latin typeface="Cambria Math" panose="02040503050406030204" pitchFamily="18" charset="0"/>
                                </a:rPr>
                                <m:t>𝑝</m:t>
                              </m:r>
                            </m:e>
                            <m:sub>
                              <m:r>
                                <a:rPr lang="en-CA" b="0" i="1" smtClean="0">
                                  <a:latin typeface="Cambria Math" panose="02040503050406030204" pitchFamily="18" charset="0"/>
                                </a:rPr>
                                <m:t>2</m:t>
                              </m:r>
                            </m:sub>
                          </m:sSub>
                        </m:e>
                      </m:func>
                      <m:r>
                        <a:rPr lang="en-CA" b="0" i="1" smtClean="0">
                          <a:latin typeface="Cambria Math" panose="02040503050406030204" pitchFamily="18" charset="0"/>
                        </a:rPr>
                        <m:t>−…−</m:t>
                      </m:r>
                      <m:sSub>
                        <m:sSubPr>
                          <m:ctrlPr>
                            <a:rPr lang="en-US" i="1">
                              <a:latin typeface="Cambria Math" panose="02040503050406030204" pitchFamily="18" charset="0"/>
                            </a:rPr>
                          </m:ctrlPr>
                        </m:sSubPr>
                        <m:e>
                          <m:r>
                            <a:rPr lang="en-CA" i="1">
                              <a:latin typeface="Cambria Math" panose="02040503050406030204" pitchFamily="18" charset="0"/>
                            </a:rPr>
                            <m:t>𝑝</m:t>
                          </m:r>
                        </m:e>
                        <m:sub>
                          <m:r>
                            <a:rPr lang="en-CA" b="0" i="1" smtClean="0">
                              <a:latin typeface="Cambria Math" panose="02040503050406030204" pitchFamily="18" charset="0"/>
                            </a:rPr>
                            <m:t>𝑛</m:t>
                          </m:r>
                        </m:sub>
                      </m:sSub>
                      <m:func>
                        <m:funcPr>
                          <m:ctrlPr>
                            <a:rPr lang="en-CA" i="1">
                              <a:latin typeface="Cambria Math" panose="02040503050406030204" pitchFamily="18" charset="0"/>
                            </a:rPr>
                          </m:ctrlPr>
                        </m:funcPr>
                        <m:fName>
                          <m:r>
                            <m:rPr>
                              <m:sty m:val="p"/>
                            </m:rPr>
                            <a:rPr lang="en-CA">
                              <a:latin typeface="Cambria Math" panose="02040503050406030204" pitchFamily="18" charset="0"/>
                            </a:rPr>
                            <m:t>log</m:t>
                          </m:r>
                        </m:fName>
                        <m:e>
                          <m:r>
                            <a:rPr lang="en-CA" b="0" i="1" smtClean="0">
                              <a:latin typeface="Cambria Math" panose="02040503050406030204" pitchFamily="18" charset="0"/>
                            </a:rPr>
                            <m:t>𝑛</m:t>
                          </m:r>
                          <m:r>
                            <a:rPr lang="en-CA" b="0" i="1" smtClean="0">
                              <a:latin typeface="Cambria Math" panose="02040503050406030204" pitchFamily="18" charset="0"/>
                            </a:rPr>
                            <m:t>.</m:t>
                          </m:r>
                        </m:e>
                      </m:func>
                    </m:oMath>
                  </m:oMathPara>
                </a14:m>
                <a:endParaRPr lang="en-US"/>
              </a:p>
              <a:p>
                <a:pPr algn="just">
                  <a:lnSpc>
                    <a:spcPct val="110000"/>
                  </a:lnSpc>
                </a:pPr>
                <a:r>
                  <a:rPr lang="en-CA"/>
                  <a:t>I</a:t>
                </a:r>
                <a:r>
                  <a:rPr lang="en-US"/>
                  <a:t>f the </a:t>
                </a:r>
                <a:r>
                  <a:rPr lang="en-US" b="1">
                    <a:latin typeface="Helvetica" pitchFamily="2" charset="0"/>
                  </a:rPr>
                  <a:t>parent set </a:t>
                </a:r>
                <a14:m>
                  <m:oMath xmlns:m="http://schemas.openxmlformats.org/officeDocument/2006/math">
                    <m:r>
                      <a:rPr lang="en-US" i="1" dirty="0">
                        <a:latin typeface="Cambria Math" panose="02040503050406030204" pitchFamily="18" charset="0"/>
                      </a:rPr>
                      <m:t>𝑆</m:t>
                    </m:r>
                  </m:oMath>
                </a14:m>
                <a:r>
                  <a:rPr lang="en-US"/>
                  <a:t> consisting of </a:t>
                </a:r>
                <a14:m>
                  <m:oMath xmlns:m="http://schemas.openxmlformats.org/officeDocument/2006/math">
                    <m:r>
                      <a:rPr lang="en-US" i="1" dirty="0" smtClean="0">
                        <a:latin typeface="Cambria Math" panose="02040503050406030204" pitchFamily="18" charset="0"/>
                      </a:rPr>
                      <m:t>𝑚</m:t>
                    </m:r>
                  </m:oMath>
                </a14:m>
                <a:r>
                  <a:rPr lang="en-US"/>
                  <a:t> records is split into </a:t>
                </a:r>
                <a14:m>
                  <m:oMath xmlns:m="http://schemas.openxmlformats.org/officeDocument/2006/math">
                    <m:r>
                      <a:rPr lang="en-US" i="1" dirty="0" smtClean="0">
                        <a:latin typeface="Cambria Math" panose="02040503050406030204" pitchFamily="18" charset="0"/>
                      </a:rPr>
                      <m:t>𝑘</m:t>
                    </m:r>
                  </m:oMath>
                </a14:m>
                <a:r>
                  <a:rPr lang="en-US"/>
                  <a:t> </a:t>
                </a:r>
                <a:r>
                  <a:rPr lang="en-US" b="1">
                    <a:latin typeface="Helvetica" pitchFamily="2" charset="0"/>
                  </a:rPr>
                  <a:t>children sets </a:t>
                </a:r>
                <a14:m>
                  <m:oMath xmlns:m="http://schemas.openxmlformats.org/officeDocument/2006/math">
                    <m:sSub>
                      <m:sSubPr>
                        <m:ctrlPr>
                          <a:rPr lang="en-US" i="1">
                            <a:latin typeface="Cambria Math" panose="02040503050406030204" pitchFamily="18" charset="0"/>
                          </a:rPr>
                        </m:ctrlPr>
                      </m:sSubPr>
                      <m:e>
                        <m:r>
                          <a:rPr lang="en-CA" b="0" i="1" smtClean="0">
                            <a:latin typeface="Cambria Math" panose="02040503050406030204" pitchFamily="18" charset="0"/>
                          </a:rPr>
                          <m:t>𝐶</m:t>
                        </m:r>
                      </m:e>
                      <m:sub>
                        <m:r>
                          <a:rPr lang="en-CA" b="0" i="1" smtClean="0">
                            <a:latin typeface="Cambria Math" panose="02040503050406030204" pitchFamily="18" charset="0"/>
                          </a:rPr>
                          <m:t>1</m:t>
                        </m:r>
                      </m:sub>
                    </m:sSub>
                    <m:r>
                      <a:rPr lang="en-CA" b="0" i="1" smtClean="0">
                        <a:latin typeface="Cambria Math" panose="02040503050406030204" pitchFamily="18" charset="0"/>
                      </a:rPr>
                      <m:t>, …,</m:t>
                    </m:r>
                    <m:sSub>
                      <m:sSubPr>
                        <m:ctrlPr>
                          <a:rPr lang="en-US" i="1">
                            <a:latin typeface="Cambria Math" panose="02040503050406030204" pitchFamily="18" charset="0"/>
                          </a:rPr>
                        </m:ctrlPr>
                      </m:sSubPr>
                      <m:e>
                        <m:r>
                          <a:rPr lang="en-CA" b="0" i="1" smtClean="0">
                            <a:latin typeface="Cambria Math" panose="02040503050406030204" pitchFamily="18" charset="0"/>
                          </a:rPr>
                          <m:t>𝐶</m:t>
                        </m:r>
                      </m:e>
                      <m:sub>
                        <m:r>
                          <a:rPr lang="en-CA" b="0" i="1" smtClean="0">
                            <a:latin typeface="Cambria Math" panose="02040503050406030204" pitchFamily="18" charset="0"/>
                          </a:rPr>
                          <m:t>𝑘</m:t>
                        </m:r>
                      </m:sub>
                    </m:sSub>
                  </m:oMath>
                </a14:m>
                <a:r>
                  <a:rPr lang="en-US"/>
                  <a:t> containing </a:t>
                </a:r>
                <a14:m>
                  <m:oMath xmlns:m="http://schemas.openxmlformats.org/officeDocument/2006/math">
                    <m:sSub>
                      <m:sSubPr>
                        <m:ctrlPr>
                          <a:rPr lang="en-US" i="1">
                            <a:latin typeface="Cambria Math" panose="02040503050406030204" pitchFamily="18" charset="0"/>
                          </a:rPr>
                        </m:ctrlPr>
                      </m:sSubPr>
                      <m:e>
                        <m:r>
                          <a:rPr lang="en-CA" b="0" i="1" smtClean="0">
                            <a:latin typeface="Cambria Math" panose="02040503050406030204" pitchFamily="18" charset="0"/>
                          </a:rPr>
                          <m:t>𝑞</m:t>
                        </m:r>
                      </m:e>
                      <m:sub>
                        <m:r>
                          <a:rPr lang="en-CA" i="1">
                            <a:latin typeface="Cambria Math" panose="02040503050406030204" pitchFamily="18" charset="0"/>
                          </a:rPr>
                          <m:t>1</m:t>
                        </m:r>
                      </m:sub>
                    </m:sSub>
                    <m:r>
                      <a:rPr lang="en-CA" i="1">
                        <a:latin typeface="Cambria Math" panose="02040503050406030204" pitchFamily="18" charset="0"/>
                      </a:rPr>
                      <m:t>, …,</m:t>
                    </m:r>
                    <m:sSub>
                      <m:sSubPr>
                        <m:ctrlPr>
                          <a:rPr lang="en-US" i="1">
                            <a:latin typeface="Cambria Math" panose="02040503050406030204" pitchFamily="18" charset="0"/>
                          </a:rPr>
                        </m:ctrlPr>
                      </m:sSubPr>
                      <m:e>
                        <m:r>
                          <a:rPr lang="en-CA" b="0" i="1" smtClean="0">
                            <a:latin typeface="Cambria Math" panose="02040503050406030204" pitchFamily="18" charset="0"/>
                          </a:rPr>
                          <m:t>𝑞</m:t>
                        </m:r>
                      </m:e>
                      <m:sub>
                        <m:r>
                          <a:rPr lang="en-CA" i="1">
                            <a:latin typeface="Cambria Math" panose="02040503050406030204" pitchFamily="18" charset="0"/>
                          </a:rPr>
                          <m:t>𝑘</m:t>
                        </m:r>
                      </m:sub>
                    </m:sSub>
                  </m:oMath>
                </a14:m>
                <a:r>
                  <a:rPr lang="en-US"/>
                  <a:t> records (resp.), then the </a:t>
                </a:r>
                <a:r>
                  <a:rPr lang="en-US" b="1">
                    <a:latin typeface="Helvetica" pitchFamily="2" charset="0"/>
                  </a:rPr>
                  <a:t>information gain </a:t>
                </a:r>
                <a:r>
                  <a:rPr lang="en-US"/>
                  <a:t>from the split is given by </a:t>
                </a:r>
              </a:p>
              <a:p>
                <a:pPr marL="0" indent="0">
                  <a:lnSpc>
                    <a:spcPct val="110000"/>
                  </a:lnSpc>
                  <a:buNone/>
                </a:pPr>
                <a14:m>
                  <m:oMathPara xmlns:m="http://schemas.openxmlformats.org/officeDocument/2006/math">
                    <m:oMathParaPr>
                      <m:jc m:val="centerGroup"/>
                    </m:oMathParaPr>
                    <m:oMath xmlns:m="http://schemas.openxmlformats.org/officeDocument/2006/math">
                      <m:r>
                        <m:rPr>
                          <m:nor/>
                        </m:rPr>
                        <a:rPr lang="en-CA" b="0" i="0" dirty="0" smtClean="0">
                          <a:latin typeface="Cambria Math" panose="02040503050406030204" pitchFamily="18" charset="0"/>
                        </a:rPr>
                        <m:t>IG</m:t>
                      </m:r>
                      <m:d>
                        <m:dPr>
                          <m:ctrlPr>
                            <a:rPr lang="en-US" i="1" dirty="0">
                              <a:latin typeface="Cambria Math" panose="02040503050406030204" pitchFamily="18" charset="0"/>
                            </a:rPr>
                          </m:ctrlPr>
                        </m:dPr>
                        <m:e>
                          <m:r>
                            <a:rPr lang="en-US" i="1" dirty="0">
                              <a:latin typeface="Cambria Math" panose="02040503050406030204" pitchFamily="18" charset="0"/>
                            </a:rPr>
                            <m:t>𝑆</m:t>
                          </m:r>
                          <m:r>
                            <a:rPr lang="en-CA" b="0" i="1" dirty="0" smtClean="0">
                              <a:latin typeface="Cambria Math" panose="02040503050406030204" pitchFamily="18" charset="0"/>
                            </a:rPr>
                            <m:t>;</m:t>
                          </m:r>
                          <m:r>
                            <a:rPr lang="en-CA" b="0" i="1" dirty="0" smtClean="0">
                              <a:latin typeface="Cambria Math" panose="02040503050406030204" pitchFamily="18" charset="0"/>
                            </a:rPr>
                            <m:t>𝐶</m:t>
                          </m:r>
                        </m:e>
                      </m:d>
                      <m:r>
                        <a:rPr lang="en-US" i="1" dirty="0">
                          <a:latin typeface="Cambria Math" panose="02040503050406030204" pitchFamily="18" charset="0"/>
                        </a:rPr>
                        <m:t>=</m:t>
                      </m:r>
                      <m:r>
                        <a:rPr lang="en-CA" b="0" i="1" dirty="0" smtClean="0">
                          <a:latin typeface="Cambria Math" panose="02040503050406030204" pitchFamily="18" charset="0"/>
                        </a:rPr>
                        <m:t>𝐸</m:t>
                      </m:r>
                      <m:d>
                        <m:dPr>
                          <m:ctrlPr>
                            <a:rPr lang="en-CA" b="0" i="1" dirty="0" smtClean="0">
                              <a:latin typeface="Cambria Math" panose="02040503050406030204" pitchFamily="18" charset="0"/>
                            </a:rPr>
                          </m:ctrlPr>
                        </m:dPr>
                        <m:e>
                          <m:r>
                            <a:rPr lang="en-CA" b="0" i="1" dirty="0" smtClean="0">
                              <a:latin typeface="Cambria Math" panose="02040503050406030204" pitchFamily="18" charset="0"/>
                            </a:rPr>
                            <m:t>𝑆</m:t>
                          </m:r>
                        </m:e>
                      </m:d>
                      <m:r>
                        <a:rPr lang="en-US" i="1" dirty="0">
                          <a:latin typeface="Cambria Math" panose="02040503050406030204" pitchFamily="18" charset="0"/>
                        </a:rPr>
                        <m:t>−</m:t>
                      </m:r>
                      <m:f>
                        <m:fPr>
                          <m:ctrlPr>
                            <a:rPr lang="en-US" i="1" dirty="0" smtClean="0">
                              <a:latin typeface="Cambria Math" panose="02040503050406030204" pitchFamily="18" charset="0"/>
                            </a:rPr>
                          </m:ctrlPr>
                        </m:fPr>
                        <m:num>
                          <m:r>
                            <a:rPr lang="en-CA" b="0" i="1" dirty="0" smtClean="0">
                              <a:latin typeface="Cambria Math" panose="02040503050406030204" pitchFamily="18" charset="0"/>
                            </a:rPr>
                            <m:t>1</m:t>
                          </m:r>
                        </m:num>
                        <m:den>
                          <m:r>
                            <a:rPr lang="en-CA" b="0" i="1" dirty="0" smtClean="0">
                              <a:latin typeface="Cambria Math" panose="02040503050406030204" pitchFamily="18" charset="0"/>
                            </a:rPr>
                            <m:t>𝑚</m:t>
                          </m:r>
                        </m:den>
                      </m:f>
                      <m:d>
                        <m:dPr>
                          <m:begChr m:val="["/>
                          <m:endChr m:val="]"/>
                          <m:ctrlPr>
                            <a:rPr lang="en-US" i="1" dirty="0" smtClean="0">
                              <a:latin typeface="Cambria Math" panose="02040503050406030204" pitchFamily="18" charset="0"/>
                            </a:rPr>
                          </m:ctrlPr>
                        </m:dPr>
                        <m:e>
                          <m:sSub>
                            <m:sSubPr>
                              <m:ctrlPr>
                                <a:rPr lang="en-US" i="1">
                                  <a:latin typeface="Cambria Math" panose="02040503050406030204" pitchFamily="18" charset="0"/>
                                </a:rPr>
                              </m:ctrlPr>
                            </m:sSubPr>
                            <m:e>
                              <m:r>
                                <a:rPr lang="en-CA" i="1">
                                  <a:latin typeface="Cambria Math" panose="02040503050406030204" pitchFamily="18" charset="0"/>
                                </a:rPr>
                                <m:t>𝑞</m:t>
                              </m:r>
                            </m:e>
                            <m:sub>
                              <m:r>
                                <a:rPr lang="en-CA" i="1">
                                  <a:latin typeface="Cambria Math" panose="02040503050406030204" pitchFamily="18" charset="0"/>
                                </a:rPr>
                                <m:t>1</m:t>
                              </m:r>
                            </m:sub>
                          </m:sSub>
                          <m:r>
                            <a:rPr lang="en-CA" i="1">
                              <a:latin typeface="Cambria Math" panose="02040503050406030204" pitchFamily="18" charset="0"/>
                            </a:rPr>
                            <m:t>𝐸</m:t>
                          </m:r>
                          <m:d>
                            <m:dPr>
                              <m:ctrlPr>
                                <a:rPr lang="en-CA" i="1">
                                  <a:latin typeface="Cambria Math" panose="02040503050406030204" pitchFamily="18" charset="0"/>
                                </a:rPr>
                              </m:ctrlPr>
                            </m:dPr>
                            <m:e>
                              <m:sSub>
                                <m:sSubPr>
                                  <m:ctrlPr>
                                    <a:rPr lang="en-US" i="1">
                                      <a:latin typeface="Cambria Math" panose="02040503050406030204" pitchFamily="18" charset="0"/>
                                    </a:rPr>
                                  </m:ctrlPr>
                                </m:sSubPr>
                                <m:e>
                                  <m:r>
                                    <a:rPr lang="en-CA" i="1">
                                      <a:latin typeface="Cambria Math" panose="02040503050406030204" pitchFamily="18" charset="0"/>
                                    </a:rPr>
                                    <m:t>𝐶</m:t>
                                  </m:r>
                                </m:e>
                                <m:sub>
                                  <m:r>
                                    <a:rPr lang="en-CA" i="1">
                                      <a:latin typeface="Cambria Math" panose="02040503050406030204" pitchFamily="18" charset="0"/>
                                    </a:rPr>
                                    <m:t>1</m:t>
                                  </m:r>
                                </m:sub>
                              </m:sSub>
                            </m:e>
                          </m:d>
                          <m:r>
                            <a:rPr lang="en-CA" b="0" i="1" smtClean="0">
                              <a:latin typeface="Cambria Math" panose="02040503050406030204" pitchFamily="18" charset="0"/>
                            </a:rPr>
                            <m:t>+…+</m:t>
                          </m:r>
                          <m:sSub>
                            <m:sSubPr>
                              <m:ctrlPr>
                                <a:rPr lang="en-US" i="1">
                                  <a:latin typeface="Cambria Math" panose="02040503050406030204" pitchFamily="18" charset="0"/>
                                </a:rPr>
                              </m:ctrlPr>
                            </m:sSubPr>
                            <m:e>
                              <m:r>
                                <a:rPr lang="en-CA" i="1">
                                  <a:latin typeface="Cambria Math" panose="02040503050406030204" pitchFamily="18" charset="0"/>
                                </a:rPr>
                                <m:t>𝑞</m:t>
                              </m:r>
                            </m:e>
                            <m:sub>
                              <m:r>
                                <a:rPr lang="en-CA" b="0" i="1" smtClean="0">
                                  <a:latin typeface="Cambria Math" panose="02040503050406030204" pitchFamily="18" charset="0"/>
                                </a:rPr>
                                <m:t>𝑘</m:t>
                              </m:r>
                            </m:sub>
                          </m:sSub>
                          <m:r>
                            <a:rPr lang="en-CA" i="1">
                              <a:latin typeface="Cambria Math" panose="02040503050406030204" pitchFamily="18" charset="0"/>
                            </a:rPr>
                            <m:t>𝐸</m:t>
                          </m:r>
                          <m:d>
                            <m:dPr>
                              <m:ctrlPr>
                                <a:rPr lang="en-CA" i="1">
                                  <a:latin typeface="Cambria Math" panose="02040503050406030204" pitchFamily="18" charset="0"/>
                                </a:rPr>
                              </m:ctrlPr>
                            </m:dPr>
                            <m:e>
                              <m:sSub>
                                <m:sSubPr>
                                  <m:ctrlPr>
                                    <a:rPr lang="en-US" i="1">
                                      <a:latin typeface="Cambria Math" panose="02040503050406030204" pitchFamily="18" charset="0"/>
                                    </a:rPr>
                                  </m:ctrlPr>
                                </m:sSubPr>
                                <m:e>
                                  <m:r>
                                    <a:rPr lang="en-CA" i="1">
                                      <a:latin typeface="Cambria Math" panose="02040503050406030204" pitchFamily="18" charset="0"/>
                                    </a:rPr>
                                    <m:t>𝐶</m:t>
                                  </m:r>
                                </m:e>
                                <m:sub>
                                  <m:r>
                                    <a:rPr lang="en-CA" b="0" i="1" smtClean="0">
                                      <a:latin typeface="Cambria Math" panose="02040503050406030204" pitchFamily="18" charset="0"/>
                                    </a:rPr>
                                    <m:t>𝑘</m:t>
                                  </m:r>
                                </m:sub>
                              </m:sSub>
                            </m:e>
                          </m:d>
                        </m:e>
                      </m:d>
                      <m:r>
                        <a:rPr lang="en-CA" b="0" i="1" dirty="0" smtClean="0">
                          <a:latin typeface="Cambria Math" panose="02040503050406030204" pitchFamily="18" charset="0"/>
                        </a:rPr>
                        <m:t>.</m:t>
                      </m:r>
                    </m:oMath>
                  </m:oMathPara>
                </a14:m>
                <a:endParaRPr lang="en-US"/>
              </a:p>
            </p:txBody>
          </p:sp>
        </mc:Choice>
        <mc:Fallback>
          <p:sp>
            <p:nvSpPr>
              <p:cNvPr id="3" name="Content Placeholder 2">
                <a:extLst>
                  <a:ext uri="{FF2B5EF4-FFF2-40B4-BE49-F238E27FC236}">
                    <a16:creationId xmlns:a16="http://schemas.microsoft.com/office/drawing/2014/main" id="{47B32FEF-33AF-1896-755A-883560AC10D7}"/>
                  </a:ext>
                </a:extLst>
              </p:cNvPr>
              <p:cNvSpPr>
                <a:spLocks noGrp="1" noRot="1" noChangeAspect="1" noMove="1" noResize="1" noEditPoints="1" noAdjustHandles="1" noChangeArrowheads="1" noChangeShapeType="1" noTextEdit="1"/>
              </p:cNvSpPr>
              <p:nvPr>
                <p:ph idx="1"/>
              </p:nvPr>
            </p:nvSpPr>
            <p:spPr>
              <a:blipFill>
                <a:blip r:embed="rId2"/>
                <a:stretch>
                  <a:fillRect l="-1009" t="-1311" r="-1892" b="-65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AF18CF4-D55E-9591-5E53-A8E9CDD327D7}"/>
              </a:ext>
            </a:extLst>
          </p:cNvPr>
          <p:cNvSpPr>
            <a:spLocks noGrp="1"/>
          </p:cNvSpPr>
          <p:nvPr>
            <p:ph type="sldNum" sz="quarter" idx="4"/>
          </p:nvPr>
        </p:nvSpPr>
        <p:spPr/>
        <p:txBody>
          <a:bodyPr/>
          <a:lstStyle/>
          <a:p>
            <a:fld id="{4D63F5A6-AD82-4E1E-87F7-CE90DE510401}" type="slidenum">
              <a:rPr lang="en-CA" smtClean="0"/>
              <a:pPr/>
              <a:t>109</a:t>
            </a:fld>
            <a:endParaRPr lang="en-CA"/>
          </a:p>
        </p:txBody>
      </p:sp>
      <p:sp>
        <p:nvSpPr>
          <p:cNvPr id="5" name="Date Placeholder 4">
            <a:extLst>
              <a:ext uri="{FF2B5EF4-FFF2-40B4-BE49-F238E27FC236}">
                <a16:creationId xmlns:a16="http://schemas.microsoft.com/office/drawing/2014/main" id="{831D2E79-7F3A-3F3A-CCD2-6BE22490088B}"/>
              </a:ext>
            </a:extLst>
          </p:cNvPr>
          <p:cNvSpPr>
            <a:spLocks noGrp="1"/>
          </p:cNvSpPr>
          <p:nvPr>
            <p:ph type="dt" sz="half" idx="2"/>
          </p:nvPr>
        </p:nvSpPr>
        <p:spPr/>
        <p:txBody>
          <a:bodyPr/>
          <a:lstStyle/>
          <a:p>
            <a:r>
              <a:rPr lang="en-US"/>
              <a:t>INTRODUCTION TO MACHINE LEARNING</a:t>
            </a:r>
            <a:endParaRPr lang="en-CA"/>
          </a:p>
        </p:txBody>
      </p:sp>
      <p:sp>
        <p:nvSpPr>
          <p:cNvPr id="6" name="TextBox 5">
            <a:extLst>
              <a:ext uri="{FF2B5EF4-FFF2-40B4-BE49-F238E27FC236}">
                <a16:creationId xmlns:a16="http://schemas.microsoft.com/office/drawing/2014/main" id="{89483FB5-96FD-683B-D878-C80E19C1EBCF}"/>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3870166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8995B4-7147-2856-DD33-390D1D834620}"/>
              </a:ext>
            </a:extLst>
          </p:cNvPr>
          <p:cNvSpPr txBox="1"/>
          <p:nvPr/>
        </p:nvSpPr>
        <p:spPr>
          <a:xfrm>
            <a:off x="0" y="2767281"/>
            <a:ext cx="12191999" cy="1323439"/>
          </a:xfrm>
          <a:prstGeom prst="rect">
            <a:avLst/>
          </a:prstGeom>
          <a:solidFill>
            <a:schemeClr val="accent2"/>
          </a:solidFill>
        </p:spPr>
        <p:txBody>
          <a:bodyPr wrap="square" rtlCol="0" anchor="ctr">
            <a:spAutoFit/>
          </a:bodyPr>
          <a:lstStyle/>
          <a:p>
            <a:pPr algn="ctr"/>
            <a:r>
              <a:rPr lang="en-US" sz="8000" b="1">
                <a:solidFill>
                  <a:schemeClr val="bg1"/>
                </a:solidFill>
                <a:latin typeface="Dagny OT" panose="020B0504020201020104" pitchFamily="34" charset="77"/>
              </a:rPr>
              <a:t>Session 1</a:t>
            </a:r>
          </a:p>
        </p:txBody>
      </p:sp>
      <p:sp>
        <p:nvSpPr>
          <p:cNvPr id="5" name="TextBox 4">
            <a:extLst>
              <a:ext uri="{FF2B5EF4-FFF2-40B4-BE49-F238E27FC236}">
                <a16:creationId xmlns:a16="http://schemas.microsoft.com/office/drawing/2014/main" id="{4953F21E-1A06-ED1D-B6FF-8D864D33ECFC}"/>
              </a:ext>
            </a:extLst>
          </p:cNvPr>
          <p:cNvSpPr txBox="1"/>
          <p:nvPr/>
        </p:nvSpPr>
        <p:spPr>
          <a:xfrm>
            <a:off x="3048000" y="4212000"/>
            <a:ext cx="6096000" cy="400110"/>
          </a:xfrm>
          <a:prstGeom prst="rect">
            <a:avLst/>
          </a:prstGeom>
          <a:noFill/>
        </p:spPr>
        <p:txBody>
          <a:bodyPr wrap="square">
            <a:spAutoFit/>
          </a:bodyPr>
          <a:lstStyle/>
          <a:p>
            <a:pPr algn="ctr"/>
            <a:r>
              <a:rPr lang="en-CA" sz="2000">
                <a:solidFill>
                  <a:schemeClr val="tx2"/>
                </a:solidFill>
                <a:latin typeface="Dagny OT" panose="020B0504020201020104" pitchFamily="34" charset="0"/>
              </a:rPr>
              <a:t>INTRODUCTION TO MACHINE LEARNING</a:t>
            </a:r>
          </a:p>
        </p:txBody>
      </p:sp>
    </p:spTree>
    <p:extLst>
      <p:ext uri="{BB962C8B-B14F-4D97-AF65-F5344CB8AC3E}">
        <p14:creationId xmlns:p14="http://schemas.microsoft.com/office/powerpoint/2010/main" val="165238403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2">
                <a:extLst>
                  <a:ext uri="{FF2B5EF4-FFF2-40B4-BE49-F238E27FC236}">
                    <a16:creationId xmlns:a16="http://schemas.microsoft.com/office/drawing/2014/main" id="{CCF04476-9683-05DA-1445-00C8CE9210CF}"/>
                  </a:ext>
                </a:extLst>
              </p:cNvPr>
              <p:cNvSpPr txBox="1">
                <a:spLocks/>
              </p:cNvSpPr>
              <p:nvPr/>
            </p:nvSpPr>
            <p:spPr>
              <a:xfrm>
                <a:off x="7081838" y="1253331"/>
                <a:ext cx="5110162" cy="4351338"/>
              </a:xfrm>
              <a:prstGeom prst="rect">
                <a:avLst/>
              </a:prstGeom>
            </p:spPr>
            <p:txBody>
              <a:bodyPr vert="horz" lIns="0" tIns="45720" rIns="0" bIns="45720" rtlCol="0" anchor="ctr">
                <a:normAutofit fontScale="85000" lnSpcReduction="20000"/>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sz="100"/>
              </a:p>
              <a:p>
                <a14:m>
                  <m:oMath xmlns:m="http://schemas.openxmlformats.org/officeDocument/2006/math">
                    <m:r>
                      <a:rPr lang="en-US" i="1" dirty="0" smtClean="0">
                        <a:latin typeface="Cambria Math" panose="02040503050406030204" pitchFamily="18" charset="0"/>
                      </a:rPr>
                      <m:t>𝐸</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𝑆</m:t>
                        </m:r>
                      </m:e>
                    </m:d>
                    <m:r>
                      <a:rPr lang="en-US" i="1" dirty="0" smtClean="0">
                        <a:latin typeface="Cambria Math" panose="02040503050406030204" pitchFamily="18" charset="0"/>
                      </a:rPr>
                      <m:t>=−</m:t>
                    </m:r>
                    <m:sSub>
                      <m:sSubPr>
                        <m:ctrlPr>
                          <a:rPr lang="en-US" i="1">
                            <a:latin typeface="Cambria Math" panose="02040503050406030204" pitchFamily="18" charset="0"/>
                          </a:rPr>
                        </m:ctrlPr>
                      </m:sSubPr>
                      <m:e>
                        <m:r>
                          <a:rPr lang="en-CA" i="1">
                            <a:latin typeface="Cambria Math" panose="02040503050406030204" pitchFamily="18" charset="0"/>
                          </a:rPr>
                          <m:t>𝑝</m:t>
                        </m:r>
                      </m:e>
                      <m:sub>
                        <m:r>
                          <a:rPr lang="en-CA" i="1" smtClean="0">
                            <a:latin typeface="Cambria Math" panose="02040503050406030204" pitchFamily="18" charset="0"/>
                            <a:ea typeface="Cambria Math" panose="02040503050406030204" pitchFamily="18" charset="0"/>
                          </a:rPr>
                          <m:t>∘</m:t>
                        </m:r>
                      </m:sub>
                    </m:sSub>
                    <m:func>
                      <m:funcPr>
                        <m:ctrlPr>
                          <a:rPr lang="en-CA" i="1" smtClean="0">
                            <a:latin typeface="Cambria Math" panose="02040503050406030204" pitchFamily="18" charset="0"/>
                          </a:rPr>
                        </m:ctrlPr>
                      </m:funcPr>
                      <m:fName>
                        <m:r>
                          <m:rPr>
                            <m:sty m:val="p"/>
                          </m:rPr>
                          <a:rPr lang="en-CA" smtClean="0">
                            <a:latin typeface="Cambria Math" panose="02040503050406030204" pitchFamily="18" charset="0"/>
                          </a:rPr>
                          <m:t>log</m:t>
                        </m:r>
                      </m:fName>
                      <m:e>
                        <m:sSub>
                          <m:sSubPr>
                            <m:ctrlPr>
                              <a:rPr lang="en-US" i="1">
                                <a:latin typeface="Cambria Math" panose="02040503050406030204" pitchFamily="18" charset="0"/>
                              </a:rPr>
                            </m:ctrlPr>
                          </m:sSubPr>
                          <m:e>
                            <m:r>
                              <a:rPr lang="en-CA" i="1">
                                <a:latin typeface="Cambria Math" panose="02040503050406030204" pitchFamily="18" charset="0"/>
                              </a:rPr>
                              <m:t>𝑝</m:t>
                            </m:r>
                          </m:e>
                          <m:sub>
                            <m:r>
                              <a:rPr lang="en-CA" i="1" smtClean="0">
                                <a:latin typeface="Cambria Math" panose="02040503050406030204" pitchFamily="18" charset="0"/>
                                <a:ea typeface="Cambria Math" panose="02040503050406030204" pitchFamily="18" charset="0"/>
                              </a:rPr>
                              <m:t>∘</m:t>
                            </m:r>
                          </m:sub>
                        </m:sSub>
                      </m:e>
                    </m:func>
                    <m:r>
                      <a:rPr lang="en-CA" i="1" smtClean="0">
                        <a:latin typeface="Cambria Math" panose="02040503050406030204" pitchFamily="18" charset="0"/>
                      </a:rPr>
                      <m:t>−</m:t>
                    </m:r>
                    <m:sSub>
                      <m:sSubPr>
                        <m:ctrlPr>
                          <a:rPr lang="en-US" i="1">
                            <a:latin typeface="Cambria Math" panose="02040503050406030204" pitchFamily="18" charset="0"/>
                          </a:rPr>
                        </m:ctrlPr>
                      </m:sSubPr>
                      <m:e>
                        <m:r>
                          <a:rPr lang="en-CA" i="1">
                            <a:latin typeface="Cambria Math" panose="02040503050406030204" pitchFamily="18" charset="0"/>
                          </a:rPr>
                          <m:t>𝑝</m:t>
                        </m:r>
                      </m:e>
                      <m:sub>
                        <m:r>
                          <a:rPr lang="en-CA" i="1" smtClean="0">
                            <a:latin typeface="Cambria Math" panose="02040503050406030204" pitchFamily="18" charset="0"/>
                          </a:rPr>
                          <m:t>∗</m:t>
                        </m:r>
                      </m:sub>
                    </m:sSub>
                    <m:func>
                      <m:funcPr>
                        <m:ctrlPr>
                          <a:rPr lang="en-CA" i="1">
                            <a:latin typeface="Cambria Math" panose="02040503050406030204" pitchFamily="18" charset="0"/>
                          </a:rPr>
                        </m:ctrlPr>
                      </m:funcPr>
                      <m:fName>
                        <m:r>
                          <m:rPr>
                            <m:sty m:val="p"/>
                          </m:rPr>
                          <a:rPr lang="en-CA">
                            <a:latin typeface="Cambria Math" panose="02040503050406030204" pitchFamily="18" charset="0"/>
                          </a:rPr>
                          <m:t>log</m:t>
                        </m:r>
                      </m:fName>
                      <m:e>
                        <m:sSub>
                          <m:sSubPr>
                            <m:ctrlPr>
                              <a:rPr lang="en-US" i="1">
                                <a:latin typeface="Cambria Math" panose="02040503050406030204" pitchFamily="18" charset="0"/>
                              </a:rPr>
                            </m:ctrlPr>
                          </m:sSubPr>
                          <m:e>
                            <m:r>
                              <a:rPr lang="en-CA" i="1">
                                <a:latin typeface="Cambria Math" panose="02040503050406030204" pitchFamily="18" charset="0"/>
                              </a:rPr>
                              <m:t>𝑝</m:t>
                            </m:r>
                          </m:e>
                          <m:sub>
                            <m:r>
                              <a:rPr lang="en-CA" i="1" smtClean="0">
                                <a:latin typeface="Cambria Math" panose="02040503050406030204" pitchFamily="18" charset="0"/>
                              </a:rPr>
                              <m:t>∗</m:t>
                            </m:r>
                          </m:sub>
                        </m:sSub>
                      </m:e>
                    </m:func>
                  </m:oMath>
                </a14:m>
                <a:endParaRPr lang="en-CA" i="1">
                  <a:latin typeface="Cambria Math" panose="02040503050406030204" pitchFamily="18" charset="0"/>
                </a:endParaRPr>
              </a:p>
              <a:p>
                <a:pPr marL="457200" lvl="1" indent="0">
                  <a:buFont typeface="Wingdings" panose="05000000000000000000" pitchFamily="2" charset="2"/>
                  <a:buNone/>
                </a:pPr>
                <a14:m>
                  <m:oMath xmlns:m="http://schemas.openxmlformats.org/officeDocument/2006/math">
                    <m:r>
                      <a:rPr lang="en-CA" i="1" smtClean="0">
                        <a:latin typeface="Cambria Math" panose="02040503050406030204" pitchFamily="18" charset="0"/>
                      </a:rPr>
                      <m:t>=−</m:t>
                    </m:r>
                    <m:f>
                      <m:fPr>
                        <m:ctrlPr>
                          <a:rPr lang="en-CA" i="1" smtClean="0">
                            <a:latin typeface="Cambria Math" panose="02040503050406030204" pitchFamily="18" charset="0"/>
                          </a:rPr>
                        </m:ctrlPr>
                      </m:fPr>
                      <m:num>
                        <m:r>
                          <a:rPr lang="en-CA" i="1" smtClean="0">
                            <a:latin typeface="Cambria Math" panose="02040503050406030204" pitchFamily="18" charset="0"/>
                          </a:rPr>
                          <m:t>16</m:t>
                        </m:r>
                      </m:num>
                      <m:den>
                        <m:r>
                          <a:rPr lang="en-CA" i="1" smtClean="0">
                            <a:latin typeface="Cambria Math" panose="02040503050406030204" pitchFamily="18" charset="0"/>
                          </a:rPr>
                          <m:t>30</m:t>
                        </m:r>
                      </m:den>
                    </m:f>
                    <m:func>
                      <m:funcPr>
                        <m:ctrlPr>
                          <a:rPr lang="en-CA" i="1" smtClean="0">
                            <a:latin typeface="Cambria Math" panose="02040503050406030204" pitchFamily="18" charset="0"/>
                          </a:rPr>
                        </m:ctrlPr>
                      </m:funcPr>
                      <m:fName>
                        <m:r>
                          <m:rPr>
                            <m:sty m:val="p"/>
                          </m:rPr>
                          <a:rPr lang="en-CA" smtClean="0">
                            <a:latin typeface="Cambria Math" panose="02040503050406030204" pitchFamily="18" charset="0"/>
                          </a:rPr>
                          <m:t>log</m:t>
                        </m:r>
                      </m:fName>
                      <m:e>
                        <m:f>
                          <m:fPr>
                            <m:ctrlPr>
                              <a:rPr lang="en-CA" i="1">
                                <a:latin typeface="Cambria Math" panose="02040503050406030204" pitchFamily="18" charset="0"/>
                              </a:rPr>
                            </m:ctrlPr>
                          </m:fPr>
                          <m:num>
                            <m:r>
                              <a:rPr lang="en-CA" i="1">
                                <a:latin typeface="Cambria Math" panose="02040503050406030204" pitchFamily="18" charset="0"/>
                              </a:rPr>
                              <m:t>16</m:t>
                            </m:r>
                          </m:num>
                          <m:den>
                            <m:r>
                              <a:rPr lang="en-CA" i="1">
                                <a:latin typeface="Cambria Math" panose="02040503050406030204" pitchFamily="18" charset="0"/>
                              </a:rPr>
                              <m:t>30</m:t>
                            </m:r>
                          </m:den>
                        </m:f>
                      </m:e>
                    </m:func>
                  </m:oMath>
                </a14:m>
                <a:r>
                  <a:rPr lang="en-CA"/>
                  <a:t> </a:t>
                </a:r>
                <a14:m>
                  <m:oMath xmlns:m="http://schemas.openxmlformats.org/officeDocument/2006/math">
                    <m:r>
                      <a:rPr lang="en-CA" i="1">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1</m:t>
                        </m:r>
                        <m:r>
                          <a:rPr lang="en-CA" i="1" smtClean="0">
                            <a:latin typeface="Cambria Math" panose="02040503050406030204" pitchFamily="18" charset="0"/>
                          </a:rPr>
                          <m:t>4</m:t>
                        </m:r>
                      </m:num>
                      <m:den>
                        <m:r>
                          <a:rPr lang="en-CA" i="1">
                            <a:latin typeface="Cambria Math" panose="02040503050406030204" pitchFamily="18" charset="0"/>
                          </a:rPr>
                          <m:t>30</m:t>
                        </m:r>
                      </m:den>
                    </m:f>
                    <m:func>
                      <m:funcPr>
                        <m:ctrlPr>
                          <a:rPr lang="en-CA" i="1">
                            <a:latin typeface="Cambria Math" panose="02040503050406030204" pitchFamily="18" charset="0"/>
                          </a:rPr>
                        </m:ctrlPr>
                      </m:funcPr>
                      <m:fName>
                        <m:r>
                          <m:rPr>
                            <m:sty m:val="p"/>
                          </m:rPr>
                          <a:rPr lang="en-CA">
                            <a:latin typeface="Cambria Math" panose="02040503050406030204" pitchFamily="18" charset="0"/>
                          </a:rPr>
                          <m:t>log</m:t>
                        </m:r>
                      </m:fName>
                      <m:e>
                        <m:f>
                          <m:fPr>
                            <m:ctrlPr>
                              <a:rPr lang="en-CA" i="1">
                                <a:latin typeface="Cambria Math" panose="02040503050406030204" pitchFamily="18" charset="0"/>
                              </a:rPr>
                            </m:ctrlPr>
                          </m:fPr>
                          <m:num>
                            <m:r>
                              <a:rPr lang="en-CA" i="1">
                                <a:latin typeface="Cambria Math" panose="02040503050406030204" pitchFamily="18" charset="0"/>
                              </a:rPr>
                              <m:t>1</m:t>
                            </m:r>
                            <m:r>
                              <a:rPr lang="en-CA" i="1" smtClean="0">
                                <a:latin typeface="Cambria Math" panose="02040503050406030204" pitchFamily="18" charset="0"/>
                              </a:rPr>
                              <m:t>4</m:t>
                            </m:r>
                          </m:num>
                          <m:den>
                            <m:r>
                              <a:rPr lang="en-CA" i="1">
                                <a:latin typeface="Cambria Math" panose="02040503050406030204" pitchFamily="18" charset="0"/>
                              </a:rPr>
                              <m:t>30</m:t>
                            </m:r>
                          </m:den>
                        </m:f>
                      </m:e>
                    </m:func>
                    <m:r>
                      <a:rPr lang="en-CA" i="1" smtClean="0">
                        <a:latin typeface="Cambria Math" panose="02040503050406030204" pitchFamily="18" charset="0"/>
                        <a:ea typeface="Cambria Math" panose="02040503050406030204" pitchFamily="18" charset="0"/>
                      </a:rPr>
                      <m:t>≈0.99</m:t>
                    </m:r>
                  </m:oMath>
                </a14:m>
                <a:endParaRPr lang="en-CA" sz="1800"/>
              </a:p>
              <a:p>
                <a14:m>
                  <m:oMath xmlns:m="http://schemas.openxmlformats.org/officeDocument/2006/math">
                    <m:r>
                      <a:rPr lang="en-US" i="1" dirty="0">
                        <a:latin typeface="Cambria Math" panose="02040503050406030204" pitchFamily="18" charset="0"/>
                      </a:rPr>
                      <m:t>𝐸</m:t>
                    </m:r>
                    <m:d>
                      <m:dPr>
                        <m:ctrlPr>
                          <a:rPr lang="en-US" i="1" dirty="0">
                            <a:latin typeface="Cambria Math" panose="02040503050406030204" pitchFamily="18" charset="0"/>
                          </a:rPr>
                        </m:ctrlPr>
                      </m:dPr>
                      <m:e>
                        <m:r>
                          <a:rPr lang="en-CA" i="1" dirty="0" smtClean="0">
                            <a:latin typeface="Cambria Math" panose="02040503050406030204" pitchFamily="18" charset="0"/>
                          </a:rPr>
                          <m:t>𝐿</m:t>
                        </m:r>
                      </m:e>
                    </m:d>
                    <m:r>
                      <a:rPr lang="en-US" i="1" dirty="0">
                        <a:latin typeface="Cambria Math" panose="02040503050406030204" pitchFamily="18" charset="0"/>
                      </a:rPr>
                      <m:t>=−</m:t>
                    </m:r>
                    <m:sSub>
                      <m:sSubPr>
                        <m:ctrlPr>
                          <a:rPr lang="en-US" i="1">
                            <a:latin typeface="Cambria Math" panose="02040503050406030204" pitchFamily="18" charset="0"/>
                          </a:rPr>
                        </m:ctrlPr>
                      </m:sSubPr>
                      <m:e>
                        <m:r>
                          <a:rPr lang="en-CA" i="1">
                            <a:latin typeface="Cambria Math" panose="02040503050406030204" pitchFamily="18" charset="0"/>
                          </a:rPr>
                          <m:t>𝑝</m:t>
                        </m:r>
                      </m:e>
                      <m:sub>
                        <m:r>
                          <a:rPr lang="en-CA" i="1">
                            <a:latin typeface="Cambria Math" panose="02040503050406030204" pitchFamily="18" charset="0"/>
                            <a:ea typeface="Cambria Math" panose="02040503050406030204" pitchFamily="18" charset="0"/>
                          </a:rPr>
                          <m:t>∘</m:t>
                        </m:r>
                      </m:sub>
                    </m:sSub>
                    <m:func>
                      <m:funcPr>
                        <m:ctrlPr>
                          <a:rPr lang="en-CA" i="1">
                            <a:latin typeface="Cambria Math" panose="02040503050406030204" pitchFamily="18" charset="0"/>
                          </a:rPr>
                        </m:ctrlPr>
                      </m:funcPr>
                      <m:fName>
                        <m:r>
                          <m:rPr>
                            <m:sty m:val="p"/>
                          </m:rPr>
                          <a:rPr lang="en-CA">
                            <a:latin typeface="Cambria Math" panose="02040503050406030204" pitchFamily="18" charset="0"/>
                          </a:rPr>
                          <m:t>log</m:t>
                        </m:r>
                      </m:fName>
                      <m:e>
                        <m:sSub>
                          <m:sSubPr>
                            <m:ctrlPr>
                              <a:rPr lang="en-US" i="1">
                                <a:latin typeface="Cambria Math" panose="02040503050406030204" pitchFamily="18" charset="0"/>
                              </a:rPr>
                            </m:ctrlPr>
                          </m:sSubPr>
                          <m:e>
                            <m:r>
                              <a:rPr lang="en-CA" i="1">
                                <a:latin typeface="Cambria Math" panose="02040503050406030204" pitchFamily="18" charset="0"/>
                              </a:rPr>
                              <m:t>𝑝</m:t>
                            </m:r>
                          </m:e>
                          <m:sub>
                            <m:r>
                              <a:rPr lang="en-CA" i="1">
                                <a:latin typeface="Cambria Math" panose="02040503050406030204" pitchFamily="18" charset="0"/>
                                <a:ea typeface="Cambria Math" panose="02040503050406030204" pitchFamily="18" charset="0"/>
                              </a:rPr>
                              <m:t>∘</m:t>
                            </m:r>
                          </m:sub>
                        </m:sSub>
                      </m:e>
                    </m:func>
                    <m:r>
                      <a:rPr lang="en-CA" i="1">
                        <a:latin typeface="Cambria Math" panose="02040503050406030204" pitchFamily="18" charset="0"/>
                      </a:rPr>
                      <m:t>−</m:t>
                    </m:r>
                    <m:sSub>
                      <m:sSubPr>
                        <m:ctrlPr>
                          <a:rPr lang="en-US" i="1">
                            <a:latin typeface="Cambria Math" panose="02040503050406030204" pitchFamily="18" charset="0"/>
                          </a:rPr>
                        </m:ctrlPr>
                      </m:sSubPr>
                      <m:e>
                        <m:r>
                          <a:rPr lang="en-CA" i="1">
                            <a:latin typeface="Cambria Math" panose="02040503050406030204" pitchFamily="18" charset="0"/>
                          </a:rPr>
                          <m:t>𝑝</m:t>
                        </m:r>
                      </m:e>
                      <m:sub>
                        <m:r>
                          <a:rPr lang="en-CA" i="1">
                            <a:latin typeface="Cambria Math" panose="02040503050406030204" pitchFamily="18" charset="0"/>
                          </a:rPr>
                          <m:t>∗</m:t>
                        </m:r>
                      </m:sub>
                    </m:sSub>
                    <m:func>
                      <m:funcPr>
                        <m:ctrlPr>
                          <a:rPr lang="en-CA" i="1">
                            <a:latin typeface="Cambria Math" panose="02040503050406030204" pitchFamily="18" charset="0"/>
                          </a:rPr>
                        </m:ctrlPr>
                      </m:funcPr>
                      <m:fName>
                        <m:r>
                          <m:rPr>
                            <m:sty m:val="p"/>
                          </m:rPr>
                          <a:rPr lang="en-CA">
                            <a:latin typeface="Cambria Math" panose="02040503050406030204" pitchFamily="18" charset="0"/>
                          </a:rPr>
                          <m:t>log</m:t>
                        </m:r>
                      </m:fName>
                      <m:e>
                        <m:sSub>
                          <m:sSubPr>
                            <m:ctrlPr>
                              <a:rPr lang="en-US" i="1">
                                <a:latin typeface="Cambria Math" panose="02040503050406030204" pitchFamily="18" charset="0"/>
                              </a:rPr>
                            </m:ctrlPr>
                          </m:sSubPr>
                          <m:e>
                            <m:r>
                              <a:rPr lang="en-CA" i="1">
                                <a:latin typeface="Cambria Math" panose="02040503050406030204" pitchFamily="18" charset="0"/>
                              </a:rPr>
                              <m:t>𝑝</m:t>
                            </m:r>
                          </m:e>
                          <m:sub>
                            <m:r>
                              <a:rPr lang="en-CA" i="1">
                                <a:latin typeface="Cambria Math" panose="02040503050406030204" pitchFamily="18" charset="0"/>
                              </a:rPr>
                              <m:t>∗</m:t>
                            </m:r>
                          </m:sub>
                        </m:sSub>
                      </m:e>
                    </m:func>
                  </m:oMath>
                </a14:m>
                <a:endParaRPr lang="en-CA" i="1">
                  <a:latin typeface="Cambria Math" panose="02040503050406030204" pitchFamily="18" charset="0"/>
                </a:endParaRPr>
              </a:p>
              <a:p>
                <a:pPr marL="457200" lvl="1" indent="0">
                  <a:buFont typeface="Wingdings" panose="05000000000000000000" pitchFamily="2" charset="2"/>
                  <a:buNone/>
                </a:pPr>
                <a14:m>
                  <m:oMath xmlns:m="http://schemas.openxmlformats.org/officeDocument/2006/math">
                    <m:r>
                      <a:rPr lang="en-CA" i="1">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1</m:t>
                        </m:r>
                        <m:r>
                          <a:rPr lang="en-CA" i="1" smtClean="0">
                            <a:latin typeface="Cambria Math" panose="02040503050406030204" pitchFamily="18" charset="0"/>
                          </a:rPr>
                          <m:t>2</m:t>
                        </m:r>
                      </m:num>
                      <m:den>
                        <m:r>
                          <a:rPr lang="en-CA" i="1" smtClean="0">
                            <a:latin typeface="Cambria Math" panose="02040503050406030204" pitchFamily="18" charset="0"/>
                          </a:rPr>
                          <m:t>13</m:t>
                        </m:r>
                      </m:den>
                    </m:f>
                    <m:func>
                      <m:funcPr>
                        <m:ctrlPr>
                          <a:rPr lang="en-CA" i="1">
                            <a:latin typeface="Cambria Math" panose="02040503050406030204" pitchFamily="18" charset="0"/>
                          </a:rPr>
                        </m:ctrlPr>
                      </m:funcPr>
                      <m:fName>
                        <m:r>
                          <m:rPr>
                            <m:sty m:val="p"/>
                          </m:rPr>
                          <a:rPr lang="en-CA">
                            <a:latin typeface="Cambria Math" panose="02040503050406030204" pitchFamily="18" charset="0"/>
                          </a:rPr>
                          <m:t>log</m:t>
                        </m:r>
                      </m:fName>
                      <m:e>
                        <m:f>
                          <m:fPr>
                            <m:ctrlPr>
                              <a:rPr lang="en-CA" i="1">
                                <a:latin typeface="Cambria Math" panose="02040503050406030204" pitchFamily="18" charset="0"/>
                              </a:rPr>
                            </m:ctrlPr>
                          </m:fPr>
                          <m:num>
                            <m:r>
                              <a:rPr lang="en-CA" i="1" smtClean="0">
                                <a:latin typeface="Cambria Math" panose="02040503050406030204" pitchFamily="18" charset="0"/>
                              </a:rPr>
                              <m:t>12</m:t>
                            </m:r>
                          </m:num>
                          <m:den>
                            <m:r>
                              <a:rPr lang="en-CA" i="1" smtClean="0">
                                <a:latin typeface="Cambria Math" panose="02040503050406030204" pitchFamily="18" charset="0"/>
                              </a:rPr>
                              <m:t>13</m:t>
                            </m:r>
                          </m:den>
                        </m:f>
                      </m:e>
                    </m:func>
                  </m:oMath>
                </a14:m>
                <a:r>
                  <a:rPr lang="en-CA"/>
                  <a:t> </a:t>
                </a:r>
                <a14:m>
                  <m:oMath xmlns:m="http://schemas.openxmlformats.org/officeDocument/2006/math">
                    <m:r>
                      <a:rPr lang="en-CA" i="1">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1</m:t>
                        </m:r>
                      </m:num>
                      <m:den>
                        <m:r>
                          <a:rPr lang="en-CA" i="1" smtClean="0">
                            <a:latin typeface="Cambria Math" panose="02040503050406030204" pitchFamily="18" charset="0"/>
                          </a:rPr>
                          <m:t>13</m:t>
                        </m:r>
                      </m:den>
                    </m:f>
                    <m:func>
                      <m:funcPr>
                        <m:ctrlPr>
                          <a:rPr lang="en-CA" i="1">
                            <a:latin typeface="Cambria Math" panose="02040503050406030204" pitchFamily="18" charset="0"/>
                          </a:rPr>
                        </m:ctrlPr>
                      </m:funcPr>
                      <m:fName>
                        <m:r>
                          <m:rPr>
                            <m:sty m:val="p"/>
                          </m:rPr>
                          <a:rPr lang="en-CA">
                            <a:latin typeface="Cambria Math" panose="02040503050406030204" pitchFamily="18" charset="0"/>
                          </a:rPr>
                          <m:t>log</m:t>
                        </m:r>
                      </m:fName>
                      <m:e>
                        <m:f>
                          <m:fPr>
                            <m:ctrlPr>
                              <a:rPr lang="en-CA" i="1">
                                <a:latin typeface="Cambria Math" panose="02040503050406030204" pitchFamily="18" charset="0"/>
                              </a:rPr>
                            </m:ctrlPr>
                          </m:fPr>
                          <m:num>
                            <m:r>
                              <a:rPr lang="en-CA" i="1">
                                <a:latin typeface="Cambria Math" panose="02040503050406030204" pitchFamily="18" charset="0"/>
                              </a:rPr>
                              <m:t>1</m:t>
                            </m:r>
                          </m:num>
                          <m:den>
                            <m:r>
                              <a:rPr lang="en-CA" i="1" smtClean="0">
                                <a:latin typeface="Cambria Math" panose="02040503050406030204" pitchFamily="18" charset="0"/>
                              </a:rPr>
                              <m:t>13</m:t>
                            </m:r>
                          </m:den>
                        </m:f>
                      </m:e>
                    </m:func>
                    <m:r>
                      <a:rPr lang="en-CA" i="1">
                        <a:latin typeface="Cambria Math" panose="02040503050406030204" pitchFamily="18" charset="0"/>
                        <a:ea typeface="Cambria Math" panose="02040503050406030204" pitchFamily="18" charset="0"/>
                      </a:rPr>
                      <m:t>≈0.</m:t>
                    </m:r>
                    <m:r>
                      <a:rPr lang="en-CA" i="1" smtClean="0">
                        <a:latin typeface="Cambria Math" panose="02040503050406030204" pitchFamily="18" charset="0"/>
                        <a:ea typeface="Cambria Math" panose="02040503050406030204" pitchFamily="18" charset="0"/>
                      </a:rPr>
                      <m:t>3</m:t>
                    </m:r>
                    <m:r>
                      <a:rPr lang="en-CA" i="1">
                        <a:latin typeface="Cambria Math" panose="02040503050406030204" pitchFamily="18" charset="0"/>
                        <a:ea typeface="Cambria Math" panose="02040503050406030204" pitchFamily="18" charset="0"/>
                      </a:rPr>
                      <m:t>9</m:t>
                    </m:r>
                  </m:oMath>
                </a14:m>
                <a:endParaRPr lang="en-CA" sz="1800"/>
              </a:p>
              <a:p>
                <a14:m>
                  <m:oMath xmlns:m="http://schemas.openxmlformats.org/officeDocument/2006/math">
                    <m:r>
                      <a:rPr lang="en-US" i="1" dirty="0" smtClean="0">
                        <a:latin typeface="Cambria Math" panose="02040503050406030204" pitchFamily="18" charset="0"/>
                      </a:rPr>
                      <m:t>𝐸</m:t>
                    </m:r>
                    <m:d>
                      <m:dPr>
                        <m:ctrlPr>
                          <a:rPr lang="en-US" i="1" dirty="0">
                            <a:latin typeface="Cambria Math" panose="02040503050406030204" pitchFamily="18" charset="0"/>
                          </a:rPr>
                        </m:ctrlPr>
                      </m:dPr>
                      <m:e>
                        <m:r>
                          <a:rPr lang="en-CA" i="1" dirty="0" smtClean="0">
                            <a:latin typeface="Cambria Math" panose="02040503050406030204" pitchFamily="18" charset="0"/>
                          </a:rPr>
                          <m:t>𝑅</m:t>
                        </m:r>
                      </m:e>
                    </m:d>
                    <m:r>
                      <a:rPr lang="en-US" i="1" dirty="0">
                        <a:latin typeface="Cambria Math" panose="02040503050406030204" pitchFamily="18" charset="0"/>
                      </a:rPr>
                      <m:t>=−</m:t>
                    </m:r>
                    <m:sSub>
                      <m:sSubPr>
                        <m:ctrlPr>
                          <a:rPr lang="en-US" i="1">
                            <a:latin typeface="Cambria Math" panose="02040503050406030204" pitchFamily="18" charset="0"/>
                          </a:rPr>
                        </m:ctrlPr>
                      </m:sSubPr>
                      <m:e>
                        <m:r>
                          <a:rPr lang="en-CA" i="1">
                            <a:latin typeface="Cambria Math" panose="02040503050406030204" pitchFamily="18" charset="0"/>
                          </a:rPr>
                          <m:t>𝑝</m:t>
                        </m:r>
                      </m:e>
                      <m:sub>
                        <m:r>
                          <a:rPr lang="en-CA" i="1">
                            <a:latin typeface="Cambria Math" panose="02040503050406030204" pitchFamily="18" charset="0"/>
                            <a:ea typeface="Cambria Math" panose="02040503050406030204" pitchFamily="18" charset="0"/>
                          </a:rPr>
                          <m:t>∘</m:t>
                        </m:r>
                      </m:sub>
                    </m:sSub>
                    <m:func>
                      <m:funcPr>
                        <m:ctrlPr>
                          <a:rPr lang="en-CA" i="1">
                            <a:latin typeface="Cambria Math" panose="02040503050406030204" pitchFamily="18" charset="0"/>
                          </a:rPr>
                        </m:ctrlPr>
                      </m:funcPr>
                      <m:fName>
                        <m:r>
                          <m:rPr>
                            <m:sty m:val="p"/>
                          </m:rPr>
                          <a:rPr lang="en-CA">
                            <a:latin typeface="Cambria Math" panose="02040503050406030204" pitchFamily="18" charset="0"/>
                          </a:rPr>
                          <m:t>log</m:t>
                        </m:r>
                      </m:fName>
                      <m:e>
                        <m:sSub>
                          <m:sSubPr>
                            <m:ctrlPr>
                              <a:rPr lang="en-US" i="1">
                                <a:latin typeface="Cambria Math" panose="02040503050406030204" pitchFamily="18" charset="0"/>
                              </a:rPr>
                            </m:ctrlPr>
                          </m:sSubPr>
                          <m:e>
                            <m:r>
                              <a:rPr lang="en-CA" i="1">
                                <a:latin typeface="Cambria Math" panose="02040503050406030204" pitchFamily="18" charset="0"/>
                              </a:rPr>
                              <m:t>𝑝</m:t>
                            </m:r>
                          </m:e>
                          <m:sub>
                            <m:r>
                              <a:rPr lang="en-CA" i="1">
                                <a:latin typeface="Cambria Math" panose="02040503050406030204" pitchFamily="18" charset="0"/>
                                <a:ea typeface="Cambria Math" panose="02040503050406030204" pitchFamily="18" charset="0"/>
                              </a:rPr>
                              <m:t>∘</m:t>
                            </m:r>
                          </m:sub>
                        </m:sSub>
                      </m:e>
                    </m:func>
                    <m:r>
                      <a:rPr lang="en-CA" i="1">
                        <a:latin typeface="Cambria Math" panose="02040503050406030204" pitchFamily="18" charset="0"/>
                      </a:rPr>
                      <m:t>−</m:t>
                    </m:r>
                    <m:sSub>
                      <m:sSubPr>
                        <m:ctrlPr>
                          <a:rPr lang="en-US" i="1">
                            <a:latin typeface="Cambria Math" panose="02040503050406030204" pitchFamily="18" charset="0"/>
                          </a:rPr>
                        </m:ctrlPr>
                      </m:sSubPr>
                      <m:e>
                        <m:r>
                          <a:rPr lang="en-CA" i="1">
                            <a:latin typeface="Cambria Math" panose="02040503050406030204" pitchFamily="18" charset="0"/>
                          </a:rPr>
                          <m:t>𝑝</m:t>
                        </m:r>
                      </m:e>
                      <m:sub>
                        <m:r>
                          <a:rPr lang="en-CA" i="1">
                            <a:latin typeface="Cambria Math" panose="02040503050406030204" pitchFamily="18" charset="0"/>
                          </a:rPr>
                          <m:t>∗</m:t>
                        </m:r>
                      </m:sub>
                    </m:sSub>
                    <m:func>
                      <m:funcPr>
                        <m:ctrlPr>
                          <a:rPr lang="en-CA" i="1">
                            <a:latin typeface="Cambria Math" panose="02040503050406030204" pitchFamily="18" charset="0"/>
                          </a:rPr>
                        </m:ctrlPr>
                      </m:funcPr>
                      <m:fName>
                        <m:r>
                          <m:rPr>
                            <m:sty m:val="p"/>
                          </m:rPr>
                          <a:rPr lang="en-CA">
                            <a:latin typeface="Cambria Math" panose="02040503050406030204" pitchFamily="18" charset="0"/>
                          </a:rPr>
                          <m:t>log</m:t>
                        </m:r>
                      </m:fName>
                      <m:e>
                        <m:sSub>
                          <m:sSubPr>
                            <m:ctrlPr>
                              <a:rPr lang="en-US" i="1">
                                <a:latin typeface="Cambria Math" panose="02040503050406030204" pitchFamily="18" charset="0"/>
                              </a:rPr>
                            </m:ctrlPr>
                          </m:sSubPr>
                          <m:e>
                            <m:r>
                              <a:rPr lang="en-CA" i="1">
                                <a:latin typeface="Cambria Math" panose="02040503050406030204" pitchFamily="18" charset="0"/>
                              </a:rPr>
                              <m:t>𝑝</m:t>
                            </m:r>
                          </m:e>
                          <m:sub>
                            <m:r>
                              <a:rPr lang="en-CA" i="1">
                                <a:latin typeface="Cambria Math" panose="02040503050406030204" pitchFamily="18" charset="0"/>
                              </a:rPr>
                              <m:t>∗</m:t>
                            </m:r>
                          </m:sub>
                        </m:sSub>
                      </m:e>
                    </m:func>
                  </m:oMath>
                </a14:m>
                <a:endParaRPr lang="en-CA" i="1">
                  <a:latin typeface="Cambria Math" panose="02040503050406030204" pitchFamily="18" charset="0"/>
                </a:endParaRPr>
              </a:p>
              <a:p>
                <a:pPr marL="457200" lvl="1" indent="0">
                  <a:buFont typeface="Wingdings" panose="05000000000000000000" pitchFamily="2" charset="2"/>
                  <a:buNone/>
                </a:pPr>
                <a14:m>
                  <m:oMath xmlns:m="http://schemas.openxmlformats.org/officeDocument/2006/math">
                    <m:r>
                      <a:rPr lang="en-CA" i="1">
                        <a:latin typeface="Cambria Math" panose="02040503050406030204" pitchFamily="18" charset="0"/>
                      </a:rPr>
                      <m:t>=−</m:t>
                    </m:r>
                    <m:f>
                      <m:fPr>
                        <m:ctrlPr>
                          <a:rPr lang="en-CA" i="1">
                            <a:latin typeface="Cambria Math" panose="02040503050406030204" pitchFamily="18" charset="0"/>
                          </a:rPr>
                        </m:ctrlPr>
                      </m:fPr>
                      <m:num>
                        <m:r>
                          <a:rPr lang="en-CA" i="1" smtClean="0">
                            <a:latin typeface="Cambria Math" panose="02040503050406030204" pitchFamily="18" charset="0"/>
                          </a:rPr>
                          <m:t>4</m:t>
                        </m:r>
                      </m:num>
                      <m:den>
                        <m:r>
                          <a:rPr lang="en-CA" i="1" smtClean="0">
                            <a:latin typeface="Cambria Math" panose="02040503050406030204" pitchFamily="18" charset="0"/>
                          </a:rPr>
                          <m:t>17</m:t>
                        </m:r>
                      </m:den>
                    </m:f>
                    <m:func>
                      <m:funcPr>
                        <m:ctrlPr>
                          <a:rPr lang="en-CA" i="1">
                            <a:latin typeface="Cambria Math" panose="02040503050406030204" pitchFamily="18" charset="0"/>
                          </a:rPr>
                        </m:ctrlPr>
                      </m:funcPr>
                      <m:fName>
                        <m:r>
                          <m:rPr>
                            <m:sty m:val="p"/>
                          </m:rPr>
                          <a:rPr lang="en-CA">
                            <a:latin typeface="Cambria Math" panose="02040503050406030204" pitchFamily="18" charset="0"/>
                          </a:rPr>
                          <m:t>log</m:t>
                        </m:r>
                      </m:fName>
                      <m:e>
                        <m:f>
                          <m:fPr>
                            <m:ctrlPr>
                              <a:rPr lang="en-CA" i="1">
                                <a:latin typeface="Cambria Math" panose="02040503050406030204" pitchFamily="18" charset="0"/>
                              </a:rPr>
                            </m:ctrlPr>
                          </m:fPr>
                          <m:num>
                            <m:r>
                              <a:rPr lang="en-CA" i="1" smtClean="0">
                                <a:latin typeface="Cambria Math" panose="02040503050406030204" pitchFamily="18" charset="0"/>
                              </a:rPr>
                              <m:t>4</m:t>
                            </m:r>
                          </m:num>
                          <m:den>
                            <m:r>
                              <a:rPr lang="en-CA" i="1" smtClean="0">
                                <a:latin typeface="Cambria Math" panose="02040503050406030204" pitchFamily="18" charset="0"/>
                              </a:rPr>
                              <m:t>17</m:t>
                            </m:r>
                          </m:den>
                        </m:f>
                      </m:e>
                    </m:func>
                  </m:oMath>
                </a14:m>
                <a:r>
                  <a:rPr lang="en-CA"/>
                  <a:t> </a:t>
                </a:r>
                <a14:m>
                  <m:oMath xmlns:m="http://schemas.openxmlformats.org/officeDocument/2006/math">
                    <m:r>
                      <a:rPr lang="en-CA" i="1">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1</m:t>
                        </m:r>
                        <m:r>
                          <a:rPr lang="en-CA" i="1" smtClean="0">
                            <a:latin typeface="Cambria Math" panose="02040503050406030204" pitchFamily="18" charset="0"/>
                          </a:rPr>
                          <m:t>3</m:t>
                        </m:r>
                      </m:num>
                      <m:den>
                        <m:r>
                          <a:rPr lang="en-CA" i="1" smtClean="0">
                            <a:latin typeface="Cambria Math" panose="02040503050406030204" pitchFamily="18" charset="0"/>
                          </a:rPr>
                          <m:t>17</m:t>
                        </m:r>
                      </m:den>
                    </m:f>
                    <m:func>
                      <m:funcPr>
                        <m:ctrlPr>
                          <a:rPr lang="en-CA" i="1">
                            <a:latin typeface="Cambria Math" panose="02040503050406030204" pitchFamily="18" charset="0"/>
                          </a:rPr>
                        </m:ctrlPr>
                      </m:funcPr>
                      <m:fName>
                        <m:r>
                          <m:rPr>
                            <m:sty m:val="p"/>
                          </m:rPr>
                          <a:rPr lang="en-CA">
                            <a:latin typeface="Cambria Math" panose="02040503050406030204" pitchFamily="18" charset="0"/>
                          </a:rPr>
                          <m:t>log</m:t>
                        </m:r>
                      </m:fName>
                      <m:e>
                        <m:f>
                          <m:fPr>
                            <m:ctrlPr>
                              <a:rPr lang="en-CA" i="1">
                                <a:latin typeface="Cambria Math" panose="02040503050406030204" pitchFamily="18" charset="0"/>
                              </a:rPr>
                            </m:ctrlPr>
                          </m:fPr>
                          <m:num>
                            <m:r>
                              <a:rPr lang="en-CA" i="1">
                                <a:latin typeface="Cambria Math" panose="02040503050406030204" pitchFamily="18" charset="0"/>
                              </a:rPr>
                              <m:t>1</m:t>
                            </m:r>
                            <m:r>
                              <a:rPr lang="en-CA" i="1" smtClean="0">
                                <a:latin typeface="Cambria Math" panose="02040503050406030204" pitchFamily="18" charset="0"/>
                              </a:rPr>
                              <m:t>3</m:t>
                            </m:r>
                          </m:num>
                          <m:den>
                            <m:r>
                              <a:rPr lang="en-CA" i="1" smtClean="0">
                                <a:latin typeface="Cambria Math" panose="02040503050406030204" pitchFamily="18" charset="0"/>
                              </a:rPr>
                              <m:t>17</m:t>
                            </m:r>
                          </m:den>
                        </m:f>
                      </m:e>
                    </m:func>
                    <m:r>
                      <a:rPr lang="en-CA" i="1">
                        <a:latin typeface="Cambria Math" panose="02040503050406030204" pitchFamily="18" charset="0"/>
                        <a:ea typeface="Cambria Math" panose="02040503050406030204" pitchFamily="18" charset="0"/>
                      </a:rPr>
                      <m:t>≈0.</m:t>
                    </m:r>
                    <m:r>
                      <a:rPr lang="en-CA" i="1" smtClean="0">
                        <a:latin typeface="Cambria Math" panose="02040503050406030204" pitchFamily="18" charset="0"/>
                        <a:ea typeface="Cambria Math" panose="02040503050406030204" pitchFamily="18" charset="0"/>
                      </a:rPr>
                      <m:t>7</m:t>
                    </m:r>
                    <m:r>
                      <a:rPr lang="en-CA" i="1">
                        <a:latin typeface="Cambria Math" panose="02040503050406030204" pitchFamily="18" charset="0"/>
                        <a:ea typeface="Cambria Math" panose="02040503050406030204" pitchFamily="18" charset="0"/>
                      </a:rPr>
                      <m:t>9</m:t>
                    </m:r>
                  </m:oMath>
                </a14:m>
                <a:endParaRPr lang="en-CA"/>
              </a:p>
              <a:p>
                <a:pPr marL="457200" lvl="1" indent="0">
                  <a:buFont typeface="Wingdings" panose="05000000000000000000" pitchFamily="2" charset="2"/>
                  <a:buNone/>
                </a:pPr>
                <a:endParaRPr lang="en-CA">
                  <a:latin typeface="Cambria Math" panose="02040503050406030204" pitchFamily="18" charset="0"/>
                </a:endParaRPr>
              </a:p>
              <a:p>
                <a:pPr marL="457200" lvl="1" indent="0">
                  <a:buFont typeface="Wingdings" panose="05000000000000000000" pitchFamily="2" charset="2"/>
                  <a:buNone/>
                </a:pPr>
                <a14:m>
                  <m:oMathPara xmlns:m="http://schemas.openxmlformats.org/officeDocument/2006/math">
                    <m:oMathParaPr>
                      <m:jc m:val="left"/>
                    </m:oMathParaPr>
                    <m:oMath xmlns:m="http://schemas.openxmlformats.org/officeDocument/2006/math">
                      <m:r>
                        <m:rPr>
                          <m:nor/>
                        </m:rPr>
                        <a:rPr lang="en-CA" dirty="0">
                          <a:latin typeface="Cambria Math" panose="02040503050406030204" pitchFamily="18" charset="0"/>
                        </a:rPr>
                        <m:t>IG</m:t>
                      </m:r>
                      <m:r>
                        <a:rPr lang="en-US" i="1" dirty="0">
                          <a:latin typeface="Cambria Math" panose="02040503050406030204" pitchFamily="18" charset="0"/>
                        </a:rPr>
                        <m:t>=</m:t>
                      </m:r>
                      <m:r>
                        <a:rPr lang="en-CA" i="1" dirty="0">
                          <a:latin typeface="Cambria Math" panose="02040503050406030204" pitchFamily="18" charset="0"/>
                        </a:rPr>
                        <m:t>𝐸</m:t>
                      </m:r>
                      <m:d>
                        <m:dPr>
                          <m:ctrlPr>
                            <a:rPr lang="en-CA" i="1" dirty="0">
                              <a:latin typeface="Cambria Math" panose="02040503050406030204" pitchFamily="18" charset="0"/>
                            </a:rPr>
                          </m:ctrlPr>
                        </m:dPr>
                        <m:e>
                          <m:r>
                            <a:rPr lang="en-CA" i="1" dirty="0">
                              <a:latin typeface="Cambria Math" panose="02040503050406030204" pitchFamily="18" charset="0"/>
                            </a:rPr>
                            <m:t>𝑆</m:t>
                          </m:r>
                        </m:e>
                      </m:d>
                      <m:r>
                        <a:rPr lang="en-US" i="1" dirty="0">
                          <a:latin typeface="Cambria Math" panose="02040503050406030204" pitchFamily="18" charset="0"/>
                        </a:rPr>
                        <m:t>−</m:t>
                      </m:r>
                      <m:box>
                        <m:boxPr>
                          <m:ctrlPr>
                            <a:rPr lang="en-US" i="1" dirty="0">
                              <a:latin typeface="Cambria Math" panose="02040503050406030204" pitchFamily="18" charset="0"/>
                            </a:rPr>
                          </m:ctrlPr>
                        </m:boxPr>
                        <m:e>
                          <m:argPr>
                            <m:argSz m:val="-1"/>
                          </m:argPr>
                          <m:f>
                            <m:fPr>
                              <m:ctrlPr>
                                <a:rPr lang="en-US" i="1" dirty="0">
                                  <a:latin typeface="Cambria Math" panose="02040503050406030204" pitchFamily="18" charset="0"/>
                                </a:rPr>
                              </m:ctrlPr>
                            </m:fPr>
                            <m:num>
                              <m:r>
                                <a:rPr lang="en-CA" i="1" dirty="0">
                                  <a:latin typeface="Cambria Math" panose="02040503050406030204" pitchFamily="18" charset="0"/>
                                </a:rPr>
                                <m:t>1</m:t>
                              </m:r>
                            </m:num>
                            <m:den>
                              <m:r>
                                <a:rPr lang="en-CA" i="1" dirty="0">
                                  <a:latin typeface="Cambria Math" panose="02040503050406030204" pitchFamily="18" charset="0"/>
                                </a:rPr>
                                <m:t>30</m:t>
                              </m:r>
                            </m:den>
                          </m:f>
                        </m:e>
                      </m:box>
                      <m:d>
                        <m:dPr>
                          <m:begChr m:val="["/>
                          <m:endChr m:val="]"/>
                          <m:ctrlPr>
                            <a:rPr lang="en-US" i="1" dirty="0">
                              <a:latin typeface="Cambria Math" panose="02040503050406030204" pitchFamily="18" charset="0"/>
                            </a:rPr>
                          </m:ctrlPr>
                        </m:dPr>
                        <m:e>
                          <m:sSub>
                            <m:sSubPr>
                              <m:ctrlPr>
                                <a:rPr lang="en-US" i="1">
                                  <a:latin typeface="Cambria Math" panose="02040503050406030204" pitchFamily="18" charset="0"/>
                                </a:rPr>
                              </m:ctrlPr>
                            </m:sSubPr>
                            <m:e>
                              <m:r>
                                <a:rPr lang="en-CA" i="1">
                                  <a:latin typeface="Cambria Math" panose="02040503050406030204" pitchFamily="18" charset="0"/>
                                </a:rPr>
                                <m:t>𝑞</m:t>
                              </m:r>
                            </m:e>
                            <m:sub>
                              <m:r>
                                <a:rPr lang="en-CA" i="1">
                                  <a:latin typeface="Cambria Math" panose="02040503050406030204" pitchFamily="18" charset="0"/>
                                </a:rPr>
                                <m:t>𝐿</m:t>
                              </m:r>
                            </m:sub>
                          </m:sSub>
                          <m:r>
                            <a:rPr lang="en-CA" i="1">
                              <a:latin typeface="Cambria Math" panose="02040503050406030204" pitchFamily="18" charset="0"/>
                            </a:rPr>
                            <m:t>𝐸</m:t>
                          </m:r>
                          <m:d>
                            <m:dPr>
                              <m:ctrlPr>
                                <a:rPr lang="en-CA" i="1">
                                  <a:latin typeface="Cambria Math" panose="02040503050406030204" pitchFamily="18" charset="0"/>
                                </a:rPr>
                              </m:ctrlPr>
                            </m:dPr>
                            <m:e>
                              <m:r>
                                <a:rPr lang="en-CA" i="1">
                                  <a:latin typeface="Cambria Math" panose="02040503050406030204" pitchFamily="18" charset="0"/>
                                </a:rPr>
                                <m:t>𝐿</m:t>
                              </m:r>
                            </m:e>
                          </m:d>
                          <m:r>
                            <a:rPr lang="en-CA" i="1">
                              <a:latin typeface="Cambria Math" panose="02040503050406030204" pitchFamily="18" charset="0"/>
                            </a:rPr>
                            <m:t>+</m:t>
                          </m:r>
                          <m:sSub>
                            <m:sSubPr>
                              <m:ctrlPr>
                                <a:rPr lang="en-US" i="1">
                                  <a:latin typeface="Cambria Math" panose="02040503050406030204" pitchFamily="18" charset="0"/>
                                </a:rPr>
                              </m:ctrlPr>
                            </m:sSubPr>
                            <m:e>
                              <m:r>
                                <a:rPr lang="en-CA" i="1">
                                  <a:latin typeface="Cambria Math" panose="02040503050406030204" pitchFamily="18" charset="0"/>
                                </a:rPr>
                                <m:t>𝑞</m:t>
                              </m:r>
                            </m:e>
                            <m:sub>
                              <m:r>
                                <a:rPr lang="en-CA" i="1">
                                  <a:latin typeface="Cambria Math" panose="02040503050406030204" pitchFamily="18" charset="0"/>
                                </a:rPr>
                                <m:t>𝑅</m:t>
                              </m:r>
                            </m:sub>
                          </m:sSub>
                          <m:r>
                            <a:rPr lang="en-CA" i="1">
                              <a:latin typeface="Cambria Math" panose="02040503050406030204" pitchFamily="18" charset="0"/>
                            </a:rPr>
                            <m:t>𝐸</m:t>
                          </m:r>
                          <m:d>
                            <m:dPr>
                              <m:ctrlPr>
                                <a:rPr lang="en-CA" i="1">
                                  <a:latin typeface="Cambria Math" panose="02040503050406030204" pitchFamily="18" charset="0"/>
                                </a:rPr>
                              </m:ctrlPr>
                            </m:dPr>
                            <m:e>
                              <m:r>
                                <a:rPr lang="en-CA" i="1">
                                  <a:latin typeface="Cambria Math" panose="02040503050406030204" pitchFamily="18" charset="0"/>
                                </a:rPr>
                                <m:t>𝑅</m:t>
                              </m:r>
                            </m:e>
                          </m:d>
                        </m:e>
                      </m:d>
                    </m:oMath>
                  </m:oMathPara>
                </a14:m>
                <a:endParaRPr lang="en-CA" i="1">
                  <a:latin typeface="Cambria Math" panose="02040503050406030204" pitchFamily="18" charset="0"/>
                </a:endParaRPr>
              </a:p>
              <a:p>
                <a:pPr marL="457200" lvl="1" indent="0">
                  <a:buFont typeface="Wingdings" panose="05000000000000000000" pitchFamily="2" charset="2"/>
                  <a:buNone/>
                </a:pPr>
                <a14:m>
                  <m:oMath xmlns:m="http://schemas.openxmlformats.org/officeDocument/2006/math">
                    <m:r>
                      <a:rPr lang="en-US" i="1" dirty="0">
                        <a:latin typeface="Cambria Math" panose="02040503050406030204" pitchFamily="18" charset="0"/>
                        <a:ea typeface="Cambria Math" panose="02040503050406030204" pitchFamily="18" charset="0"/>
                      </a:rPr>
                      <m:t>≈</m:t>
                    </m:r>
                    <m:r>
                      <a:rPr lang="en-CA" i="1" dirty="0">
                        <a:latin typeface="Cambria Math" panose="02040503050406030204" pitchFamily="18" charset="0"/>
                        <a:ea typeface="Cambria Math" panose="02040503050406030204" pitchFamily="18" charset="0"/>
                      </a:rPr>
                      <m:t>0.99−</m:t>
                    </m:r>
                  </m:oMath>
                </a14:m>
                <a:r>
                  <a:rPr lang="en-US"/>
                  <a:t> </a:t>
                </a:r>
                <a14:m>
                  <m:oMath xmlns:m="http://schemas.openxmlformats.org/officeDocument/2006/math">
                    <m:box>
                      <m:boxPr>
                        <m:ctrlPr>
                          <a:rPr lang="en-US" i="1" dirty="0">
                            <a:latin typeface="Cambria Math" panose="02040503050406030204" pitchFamily="18" charset="0"/>
                          </a:rPr>
                        </m:ctrlPr>
                      </m:boxPr>
                      <m:e>
                        <m:argPr>
                          <m:argSz m:val="-1"/>
                        </m:argPr>
                        <m:f>
                          <m:fPr>
                            <m:ctrlPr>
                              <a:rPr lang="en-US" i="1" dirty="0">
                                <a:latin typeface="Cambria Math" panose="02040503050406030204" pitchFamily="18" charset="0"/>
                              </a:rPr>
                            </m:ctrlPr>
                          </m:fPr>
                          <m:num>
                            <m:r>
                              <a:rPr lang="en-CA" i="1" dirty="0">
                                <a:latin typeface="Cambria Math" panose="02040503050406030204" pitchFamily="18" charset="0"/>
                              </a:rPr>
                              <m:t>1</m:t>
                            </m:r>
                          </m:num>
                          <m:den>
                            <m:r>
                              <a:rPr lang="en-CA" i="1" dirty="0">
                                <a:latin typeface="Cambria Math" panose="02040503050406030204" pitchFamily="18" charset="0"/>
                              </a:rPr>
                              <m:t>30</m:t>
                            </m:r>
                          </m:den>
                        </m:f>
                      </m:e>
                    </m:box>
                    <m:d>
                      <m:dPr>
                        <m:begChr m:val="["/>
                        <m:endChr m:val="]"/>
                        <m:ctrlPr>
                          <a:rPr lang="en-US" i="1" dirty="0">
                            <a:latin typeface="Cambria Math" panose="02040503050406030204" pitchFamily="18" charset="0"/>
                          </a:rPr>
                        </m:ctrlPr>
                      </m:dPr>
                      <m:e>
                        <m:r>
                          <a:rPr lang="en-CA" i="1">
                            <a:latin typeface="Cambria Math" panose="02040503050406030204" pitchFamily="18" charset="0"/>
                          </a:rPr>
                          <m:t>13(0.39) +17(0.79)</m:t>
                        </m:r>
                      </m:e>
                    </m:d>
                  </m:oMath>
                </a14:m>
                <a:endParaRPr lang="en-CA" i="1">
                  <a:latin typeface="Cambria Math" panose="02040503050406030204" pitchFamily="18" charset="0"/>
                </a:endParaRPr>
              </a:p>
              <a:p>
                <a:pPr marL="457200" lvl="1" indent="0">
                  <a:buFont typeface="Wingdings" panose="05000000000000000000" pitchFamily="2" charset="2"/>
                  <a:buNone/>
                </a:pPr>
                <a14:m>
                  <m:oMathPara xmlns:m="http://schemas.openxmlformats.org/officeDocument/2006/math">
                    <m:oMathParaPr>
                      <m:jc m:val="left"/>
                    </m:oMathParaPr>
                    <m:oMath xmlns:m="http://schemas.openxmlformats.org/officeDocument/2006/math">
                      <m:r>
                        <a:rPr lang="en-US" i="1" dirty="0">
                          <a:latin typeface="Cambria Math" panose="02040503050406030204" pitchFamily="18" charset="0"/>
                          <a:ea typeface="Cambria Math" panose="02040503050406030204" pitchFamily="18" charset="0"/>
                        </a:rPr>
                        <m:t>≈</m:t>
                      </m:r>
                      <m:r>
                        <a:rPr lang="en-CA" b="1" i="1" dirty="0">
                          <a:latin typeface="Cambria Math" panose="02040503050406030204" pitchFamily="18" charset="0"/>
                          <a:ea typeface="Cambria Math" panose="02040503050406030204" pitchFamily="18" charset="0"/>
                        </a:rPr>
                        <m:t>𝟎</m:t>
                      </m:r>
                      <m:r>
                        <a:rPr lang="en-CA" b="1" i="1" dirty="0">
                          <a:latin typeface="Cambria Math" panose="02040503050406030204" pitchFamily="18" charset="0"/>
                          <a:ea typeface="Cambria Math" panose="02040503050406030204" pitchFamily="18" charset="0"/>
                        </a:rPr>
                        <m:t>.</m:t>
                      </m:r>
                      <m:r>
                        <a:rPr lang="en-CA" b="1" i="1" dirty="0">
                          <a:latin typeface="Cambria Math" panose="02040503050406030204" pitchFamily="18" charset="0"/>
                          <a:ea typeface="Cambria Math" panose="02040503050406030204" pitchFamily="18" charset="0"/>
                        </a:rPr>
                        <m:t>𝟑𝟕</m:t>
                      </m:r>
                    </m:oMath>
                  </m:oMathPara>
                </a14:m>
                <a:endParaRPr lang="en-CA" b="1"/>
              </a:p>
            </p:txBody>
          </p:sp>
        </mc:Choice>
        <mc:Fallback>
          <p:sp>
            <p:nvSpPr>
              <p:cNvPr id="2" name="Content Placeholder 2">
                <a:extLst>
                  <a:ext uri="{FF2B5EF4-FFF2-40B4-BE49-F238E27FC236}">
                    <a16:creationId xmlns:a16="http://schemas.microsoft.com/office/drawing/2014/main" id="{CCF04476-9683-05DA-1445-00C8CE9210CF}"/>
                  </a:ext>
                </a:extLst>
              </p:cNvPr>
              <p:cNvSpPr txBox="1">
                <a:spLocks noRot="1" noChangeAspect="1" noMove="1" noResize="1" noEditPoints="1" noAdjustHandles="1" noChangeArrowheads="1" noChangeShapeType="1" noTextEdit="1"/>
              </p:cNvSpPr>
              <p:nvPr/>
            </p:nvSpPr>
            <p:spPr>
              <a:xfrm>
                <a:off x="7081838" y="1253331"/>
                <a:ext cx="5110162" cy="4351338"/>
              </a:xfrm>
              <a:prstGeom prst="rect">
                <a:avLst/>
              </a:prstGeom>
              <a:blipFill>
                <a:blip r:embed="rId2"/>
                <a:stretch>
                  <a:fillRect l="-2970"/>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741875A3-1639-BF72-A32E-811C802DF6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685" y="340428"/>
            <a:ext cx="6104972" cy="6003222"/>
          </a:xfrm>
          <a:prstGeom prst="rect">
            <a:avLst/>
          </a:prstGeom>
        </p:spPr>
      </p:pic>
      <p:sp>
        <p:nvSpPr>
          <p:cNvPr id="4" name="Content Placeholder 2">
            <a:extLst>
              <a:ext uri="{FF2B5EF4-FFF2-40B4-BE49-F238E27FC236}">
                <a16:creationId xmlns:a16="http://schemas.microsoft.com/office/drawing/2014/main" id="{2599A906-8EAC-F362-F47B-5C1675E89CCA}"/>
              </a:ext>
            </a:extLst>
          </p:cNvPr>
          <p:cNvSpPr txBox="1">
            <a:spLocks/>
          </p:cNvSpPr>
          <p:nvPr/>
        </p:nvSpPr>
        <p:spPr>
          <a:xfrm>
            <a:off x="2471927" y="0"/>
            <a:ext cx="9720073" cy="31455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Helvetica Ligh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Helvetica Ligh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Helvetica Ligh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3037" lvl="1" indent="0" algn="r">
              <a:buFont typeface="Wingdings" panose="05000000000000000000" pitchFamily="2" charset="2"/>
              <a:buNone/>
            </a:pPr>
            <a:r>
              <a:rPr lang="en-US" sz="1400">
                <a:latin typeface="Dagny OT" panose="020B0504020201020104" pitchFamily="34" charset="77"/>
              </a:rPr>
              <a:t>[Provost &amp; Fawcett, </a:t>
            </a:r>
            <a:r>
              <a:rPr lang="en-US" sz="1400" i="1">
                <a:latin typeface="Dagny OT" panose="020B0504020201020104" pitchFamily="34" charset="77"/>
              </a:rPr>
              <a:t>Data Science for Business</a:t>
            </a:r>
            <a:r>
              <a:rPr lang="en-US" sz="1400">
                <a:latin typeface="Dagny OT" panose="020B0504020201020104" pitchFamily="34" charset="77"/>
              </a:rPr>
              <a:t>]</a:t>
            </a:r>
          </a:p>
        </p:txBody>
      </p:sp>
      <p:sp>
        <p:nvSpPr>
          <p:cNvPr id="7" name="TextBox 6">
            <a:extLst>
              <a:ext uri="{FF2B5EF4-FFF2-40B4-BE49-F238E27FC236}">
                <a16:creationId xmlns:a16="http://schemas.microsoft.com/office/drawing/2014/main" id="{B8CDA0AF-46C7-7258-C483-63A470C95C3F}"/>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82634274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2599A906-8EAC-F362-F47B-5C1675E89CCA}"/>
              </a:ext>
            </a:extLst>
          </p:cNvPr>
          <p:cNvSpPr txBox="1">
            <a:spLocks/>
          </p:cNvSpPr>
          <p:nvPr/>
        </p:nvSpPr>
        <p:spPr>
          <a:xfrm>
            <a:off x="2471927" y="0"/>
            <a:ext cx="9720073" cy="31455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Helvetica Ligh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Helvetica Ligh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Helvetica Ligh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3037" lvl="1" indent="0" algn="r">
              <a:buFont typeface="Wingdings" panose="05000000000000000000" pitchFamily="2" charset="2"/>
              <a:buNone/>
            </a:pPr>
            <a:r>
              <a:rPr lang="en-US" sz="1400">
                <a:latin typeface="Dagny OT" panose="020B0504020201020104" pitchFamily="34" charset="77"/>
              </a:rPr>
              <a:t>[Provost &amp; Fawcett, </a:t>
            </a:r>
            <a:r>
              <a:rPr lang="en-US" sz="1400" i="1">
                <a:latin typeface="Dagny OT" panose="020B0504020201020104" pitchFamily="34" charset="77"/>
              </a:rPr>
              <a:t>Data Science for Business</a:t>
            </a:r>
            <a:r>
              <a:rPr lang="en-US" sz="1400">
                <a:latin typeface="Dagny OT" panose="020B0504020201020104" pitchFamily="34" charset="77"/>
              </a:rPr>
              <a:t>]</a:t>
            </a:r>
          </a:p>
        </p:txBody>
      </p: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84D0957C-A3D3-5447-75E0-1BDA66FACB07}"/>
                  </a:ext>
                </a:extLst>
              </p:cNvPr>
              <p:cNvSpPr txBox="1">
                <a:spLocks/>
              </p:cNvSpPr>
              <p:nvPr/>
            </p:nvSpPr>
            <p:spPr>
              <a:xfrm>
                <a:off x="6579474" y="1306467"/>
                <a:ext cx="5423339" cy="4351338"/>
              </a:xfrm>
              <a:prstGeom prst="rect">
                <a:avLst/>
              </a:prstGeom>
            </p:spPr>
            <p:txBody>
              <a:bodyPr vert="horz" lIns="0" tIns="45720" rIns="0" bIns="45720" rtlCol="0" anchor="ctr">
                <a:no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14:m>
                  <m:oMath xmlns:m="http://schemas.openxmlformats.org/officeDocument/2006/math">
                    <m:r>
                      <a:rPr lang="en-US" sz="2000" i="1" dirty="0" smtClean="0">
                        <a:latin typeface="Cambria Math" panose="02040503050406030204" pitchFamily="18" charset="0"/>
                      </a:rPr>
                      <m:t>𝐸</m:t>
                    </m:r>
                    <m:d>
                      <m:dPr>
                        <m:ctrlPr>
                          <a:rPr lang="en-US" sz="2000" i="1" dirty="0" smtClean="0">
                            <a:latin typeface="Cambria Math" panose="02040503050406030204" pitchFamily="18" charset="0"/>
                          </a:rPr>
                        </m:ctrlPr>
                      </m:dPr>
                      <m:e>
                        <m:r>
                          <a:rPr lang="en-US" sz="2000" i="1" dirty="0" smtClean="0">
                            <a:latin typeface="Cambria Math" panose="02040503050406030204" pitchFamily="18" charset="0"/>
                          </a:rPr>
                          <m:t>𝑆</m:t>
                        </m:r>
                      </m:e>
                    </m:d>
                    <m:r>
                      <a:rPr lang="en-US" sz="2000" i="1" dirty="0" smtClean="0">
                        <a:latin typeface="Cambria Math" panose="02040503050406030204" pitchFamily="18" charset="0"/>
                      </a:rPr>
                      <m:t>=−</m:t>
                    </m:r>
                    <m:sSub>
                      <m:sSubPr>
                        <m:ctrlPr>
                          <a:rPr lang="en-US" sz="2000" i="1">
                            <a:latin typeface="Cambria Math" panose="02040503050406030204" pitchFamily="18" charset="0"/>
                          </a:rPr>
                        </m:ctrlPr>
                      </m:sSubPr>
                      <m:e>
                        <m:r>
                          <a:rPr lang="en-CA" sz="2000" i="1">
                            <a:latin typeface="Cambria Math" panose="02040503050406030204" pitchFamily="18" charset="0"/>
                          </a:rPr>
                          <m:t>𝑝</m:t>
                        </m:r>
                      </m:e>
                      <m:sub>
                        <m:r>
                          <a:rPr lang="en-CA" sz="2000" i="1" smtClean="0">
                            <a:latin typeface="Cambria Math" panose="02040503050406030204" pitchFamily="18" charset="0"/>
                            <a:ea typeface="Cambria Math" panose="02040503050406030204" pitchFamily="18" charset="0"/>
                          </a:rPr>
                          <m:t>∘</m:t>
                        </m:r>
                      </m:sub>
                    </m:sSub>
                    <m:func>
                      <m:funcPr>
                        <m:ctrlPr>
                          <a:rPr lang="en-CA" sz="2000" i="1" smtClean="0">
                            <a:latin typeface="Cambria Math" panose="02040503050406030204" pitchFamily="18" charset="0"/>
                          </a:rPr>
                        </m:ctrlPr>
                      </m:funcPr>
                      <m:fName>
                        <m:r>
                          <m:rPr>
                            <m:sty m:val="p"/>
                          </m:rPr>
                          <a:rPr lang="en-CA" sz="2000" smtClean="0">
                            <a:latin typeface="Cambria Math" panose="02040503050406030204" pitchFamily="18" charset="0"/>
                          </a:rPr>
                          <m:t>log</m:t>
                        </m:r>
                      </m:fName>
                      <m:e>
                        <m:sSub>
                          <m:sSubPr>
                            <m:ctrlPr>
                              <a:rPr lang="en-US" sz="2000" i="1">
                                <a:latin typeface="Cambria Math" panose="02040503050406030204" pitchFamily="18" charset="0"/>
                              </a:rPr>
                            </m:ctrlPr>
                          </m:sSubPr>
                          <m:e>
                            <m:r>
                              <a:rPr lang="en-CA" sz="2000" i="1">
                                <a:latin typeface="Cambria Math" panose="02040503050406030204" pitchFamily="18" charset="0"/>
                              </a:rPr>
                              <m:t>𝑝</m:t>
                            </m:r>
                          </m:e>
                          <m:sub>
                            <m:r>
                              <a:rPr lang="en-CA" sz="2000" i="1" smtClean="0">
                                <a:latin typeface="Cambria Math" panose="02040503050406030204" pitchFamily="18" charset="0"/>
                                <a:ea typeface="Cambria Math" panose="02040503050406030204" pitchFamily="18" charset="0"/>
                              </a:rPr>
                              <m:t>∘</m:t>
                            </m:r>
                          </m:sub>
                        </m:sSub>
                      </m:e>
                    </m:func>
                    <m:r>
                      <a:rPr lang="en-CA" sz="2000" i="1" smtClean="0">
                        <a:latin typeface="Cambria Math" panose="02040503050406030204" pitchFamily="18" charset="0"/>
                      </a:rPr>
                      <m:t>−</m:t>
                    </m:r>
                    <m:sSub>
                      <m:sSubPr>
                        <m:ctrlPr>
                          <a:rPr lang="en-US" sz="2000" i="1">
                            <a:latin typeface="Cambria Math" panose="02040503050406030204" pitchFamily="18" charset="0"/>
                          </a:rPr>
                        </m:ctrlPr>
                      </m:sSubPr>
                      <m:e>
                        <m:r>
                          <a:rPr lang="en-CA" sz="2000" i="1">
                            <a:latin typeface="Cambria Math" panose="02040503050406030204" pitchFamily="18" charset="0"/>
                          </a:rPr>
                          <m:t>𝑝</m:t>
                        </m:r>
                      </m:e>
                      <m:sub>
                        <m:r>
                          <a:rPr lang="en-CA" sz="2000" i="1" smtClean="0">
                            <a:latin typeface="Cambria Math" panose="02040503050406030204" pitchFamily="18" charset="0"/>
                          </a:rPr>
                          <m:t>∗</m:t>
                        </m:r>
                      </m:sub>
                    </m:sSub>
                    <m:func>
                      <m:funcPr>
                        <m:ctrlPr>
                          <a:rPr lang="en-CA" sz="2000" i="1">
                            <a:latin typeface="Cambria Math" panose="02040503050406030204" pitchFamily="18" charset="0"/>
                          </a:rPr>
                        </m:ctrlPr>
                      </m:funcPr>
                      <m:fName>
                        <m:r>
                          <m:rPr>
                            <m:sty m:val="p"/>
                          </m:rPr>
                          <a:rPr lang="en-CA" sz="2000">
                            <a:latin typeface="Cambria Math" panose="02040503050406030204" pitchFamily="18" charset="0"/>
                          </a:rPr>
                          <m:t>log</m:t>
                        </m:r>
                      </m:fName>
                      <m:e>
                        <m:sSub>
                          <m:sSubPr>
                            <m:ctrlPr>
                              <a:rPr lang="en-US" sz="2000" i="1">
                                <a:latin typeface="Cambria Math" panose="02040503050406030204" pitchFamily="18" charset="0"/>
                              </a:rPr>
                            </m:ctrlPr>
                          </m:sSubPr>
                          <m:e>
                            <m:r>
                              <a:rPr lang="en-CA" sz="2000" i="1">
                                <a:latin typeface="Cambria Math" panose="02040503050406030204" pitchFamily="18" charset="0"/>
                              </a:rPr>
                              <m:t>𝑝</m:t>
                            </m:r>
                          </m:e>
                          <m:sub>
                            <m:r>
                              <a:rPr lang="en-CA" sz="2000" i="1" smtClean="0">
                                <a:latin typeface="Cambria Math" panose="02040503050406030204" pitchFamily="18" charset="0"/>
                              </a:rPr>
                              <m:t>∗</m:t>
                            </m:r>
                          </m:sub>
                        </m:sSub>
                      </m:e>
                    </m:func>
                  </m:oMath>
                </a14:m>
                <a:endParaRPr lang="en-CA" sz="2000" i="1">
                  <a:latin typeface="Cambria Math" panose="02040503050406030204" pitchFamily="18" charset="0"/>
                </a:endParaRPr>
              </a:p>
              <a:p>
                <a:pPr marL="457200" lvl="1" indent="0">
                  <a:buFont typeface="Wingdings" panose="05000000000000000000" pitchFamily="2" charset="2"/>
                  <a:buNone/>
                </a:pPr>
                <a14:m>
                  <m:oMath xmlns:m="http://schemas.openxmlformats.org/officeDocument/2006/math">
                    <m:r>
                      <a:rPr lang="en-CA" i="1" smtClean="0">
                        <a:latin typeface="Cambria Math" panose="02040503050406030204" pitchFamily="18" charset="0"/>
                      </a:rPr>
                      <m:t>=−</m:t>
                    </m:r>
                    <m:f>
                      <m:fPr>
                        <m:ctrlPr>
                          <a:rPr lang="en-CA" i="1" smtClean="0">
                            <a:latin typeface="Cambria Math" panose="02040503050406030204" pitchFamily="18" charset="0"/>
                          </a:rPr>
                        </m:ctrlPr>
                      </m:fPr>
                      <m:num>
                        <m:r>
                          <a:rPr lang="en-CA" i="1" smtClean="0">
                            <a:latin typeface="Cambria Math" panose="02040503050406030204" pitchFamily="18" charset="0"/>
                          </a:rPr>
                          <m:t>16</m:t>
                        </m:r>
                      </m:num>
                      <m:den>
                        <m:r>
                          <a:rPr lang="en-CA" i="1" smtClean="0">
                            <a:latin typeface="Cambria Math" panose="02040503050406030204" pitchFamily="18" charset="0"/>
                          </a:rPr>
                          <m:t>30</m:t>
                        </m:r>
                      </m:den>
                    </m:f>
                    <m:func>
                      <m:funcPr>
                        <m:ctrlPr>
                          <a:rPr lang="en-CA" i="1" smtClean="0">
                            <a:latin typeface="Cambria Math" panose="02040503050406030204" pitchFamily="18" charset="0"/>
                          </a:rPr>
                        </m:ctrlPr>
                      </m:funcPr>
                      <m:fName>
                        <m:r>
                          <m:rPr>
                            <m:sty m:val="p"/>
                          </m:rPr>
                          <a:rPr lang="en-CA" smtClean="0">
                            <a:latin typeface="Cambria Math" panose="02040503050406030204" pitchFamily="18" charset="0"/>
                          </a:rPr>
                          <m:t>log</m:t>
                        </m:r>
                      </m:fName>
                      <m:e>
                        <m:f>
                          <m:fPr>
                            <m:ctrlPr>
                              <a:rPr lang="en-CA" i="1">
                                <a:latin typeface="Cambria Math" panose="02040503050406030204" pitchFamily="18" charset="0"/>
                              </a:rPr>
                            </m:ctrlPr>
                          </m:fPr>
                          <m:num>
                            <m:r>
                              <a:rPr lang="en-CA" i="1">
                                <a:latin typeface="Cambria Math" panose="02040503050406030204" pitchFamily="18" charset="0"/>
                              </a:rPr>
                              <m:t>16</m:t>
                            </m:r>
                          </m:num>
                          <m:den>
                            <m:r>
                              <a:rPr lang="en-CA" i="1">
                                <a:latin typeface="Cambria Math" panose="02040503050406030204" pitchFamily="18" charset="0"/>
                              </a:rPr>
                              <m:t>30</m:t>
                            </m:r>
                          </m:den>
                        </m:f>
                      </m:e>
                    </m:func>
                  </m:oMath>
                </a14:m>
                <a:r>
                  <a:rPr lang="en-CA"/>
                  <a:t> </a:t>
                </a:r>
                <a14:m>
                  <m:oMath xmlns:m="http://schemas.openxmlformats.org/officeDocument/2006/math">
                    <m:r>
                      <a:rPr lang="en-CA" i="1">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1</m:t>
                        </m:r>
                        <m:r>
                          <a:rPr lang="en-CA" i="1" smtClean="0">
                            <a:latin typeface="Cambria Math" panose="02040503050406030204" pitchFamily="18" charset="0"/>
                          </a:rPr>
                          <m:t>4</m:t>
                        </m:r>
                      </m:num>
                      <m:den>
                        <m:r>
                          <a:rPr lang="en-CA" i="1">
                            <a:latin typeface="Cambria Math" panose="02040503050406030204" pitchFamily="18" charset="0"/>
                          </a:rPr>
                          <m:t>30</m:t>
                        </m:r>
                      </m:den>
                    </m:f>
                    <m:func>
                      <m:funcPr>
                        <m:ctrlPr>
                          <a:rPr lang="en-CA" i="1">
                            <a:latin typeface="Cambria Math" panose="02040503050406030204" pitchFamily="18" charset="0"/>
                          </a:rPr>
                        </m:ctrlPr>
                      </m:funcPr>
                      <m:fName>
                        <m:r>
                          <m:rPr>
                            <m:sty m:val="p"/>
                          </m:rPr>
                          <a:rPr lang="en-CA">
                            <a:latin typeface="Cambria Math" panose="02040503050406030204" pitchFamily="18" charset="0"/>
                          </a:rPr>
                          <m:t>log</m:t>
                        </m:r>
                      </m:fName>
                      <m:e>
                        <m:f>
                          <m:fPr>
                            <m:ctrlPr>
                              <a:rPr lang="en-CA" i="1">
                                <a:latin typeface="Cambria Math" panose="02040503050406030204" pitchFamily="18" charset="0"/>
                              </a:rPr>
                            </m:ctrlPr>
                          </m:fPr>
                          <m:num>
                            <m:r>
                              <a:rPr lang="en-CA" i="1">
                                <a:latin typeface="Cambria Math" panose="02040503050406030204" pitchFamily="18" charset="0"/>
                              </a:rPr>
                              <m:t>1</m:t>
                            </m:r>
                            <m:r>
                              <a:rPr lang="en-CA" i="1" smtClean="0">
                                <a:latin typeface="Cambria Math" panose="02040503050406030204" pitchFamily="18" charset="0"/>
                              </a:rPr>
                              <m:t>4</m:t>
                            </m:r>
                          </m:num>
                          <m:den>
                            <m:r>
                              <a:rPr lang="en-CA" i="1">
                                <a:latin typeface="Cambria Math" panose="02040503050406030204" pitchFamily="18" charset="0"/>
                              </a:rPr>
                              <m:t>30</m:t>
                            </m:r>
                          </m:den>
                        </m:f>
                      </m:e>
                    </m:func>
                    <m:r>
                      <a:rPr lang="en-CA" i="1" smtClean="0">
                        <a:latin typeface="Cambria Math" panose="02040503050406030204" pitchFamily="18" charset="0"/>
                        <a:ea typeface="Cambria Math" panose="02040503050406030204" pitchFamily="18" charset="0"/>
                      </a:rPr>
                      <m:t>≈0.99</m:t>
                    </m:r>
                  </m:oMath>
                </a14:m>
                <a:endParaRPr lang="en-CA"/>
              </a:p>
              <a:p>
                <a14:m>
                  <m:oMath xmlns:m="http://schemas.openxmlformats.org/officeDocument/2006/math">
                    <m:r>
                      <a:rPr lang="en-US" sz="2000" i="1" dirty="0">
                        <a:latin typeface="Cambria Math" panose="02040503050406030204" pitchFamily="18" charset="0"/>
                      </a:rPr>
                      <m:t>𝐸</m:t>
                    </m:r>
                    <m:d>
                      <m:dPr>
                        <m:ctrlPr>
                          <a:rPr lang="en-US" sz="2000" i="1" dirty="0">
                            <a:latin typeface="Cambria Math" panose="02040503050406030204" pitchFamily="18" charset="0"/>
                          </a:rPr>
                        </m:ctrlPr>
                      </m:dPr>
                      <m:e>
                        <m:r>
                          <a:rPr lang="en-CA" sz="2000" i="1" dirty="0" smtClean="0">
                            <a:latin typeface="Cambria Math" panose="02040503050406030204" pitchFamily="18" charset="0"/>
                          </a:rPr>
                          <m:t>𝐿</m:t>
                        </m:r>
                      </m:e>
                    </m:d>
                    <m:r>
                      <a:rPr lang="en-US" sz="2000" i="1" dirty="0">
                        <a:latin typeface="Cambria Math" panose="02040503050406030204" pitchFamily="18" charset="0"/>
                      </a:rPr>
                      <m:t>=−</m:t>
                    </m:r>
                    <m:sSub>
                      <m:sSubPr>
                        <m:ctrlPr>
                          <a:rPr lang="en-US" sz="2000" i="1">
                            <a:latin typeface="Cambria Math" panose="02040503050406030204" pitchFamily="18" charset="0"/>
                          </a:rPr>
                        </m:ctrlPr>
                      </m:sSubPr>
                      <m:e>
                        <m:r>
                          <a:rPr lang="en-CA" sz="2000" i="1">
                            <a:latin typeface="Cambria Math" panose="02040503050406030204" pitchFamily="18" charset="0"/>
                          </a:rPr>
                          <m:t>𝑝</m:t>
                        </m:r>
                      </m:e>
                      <m:sub>
                        <m:r>
                          <a:rPr lang="en-CA" sz="2000" i="1">
                            <a:latin typeface="Cambria Math" panose="02040503050406030204" pitchFamily="18" charset="0"/>
                            <a:ea typeface="Cambria Math" panose="02040503050406030204" pitchFamily="18" charset="0"/>
                          </a:rPr>
                          <m:t>∘</m:t>
                        </m:r>
                      </m:sub>
                    </m:sSub>
                    <m:func>
                      <m:funcPr>
                        <m:ctrlPr>
                          <a:rPr lang="en-CA" sz="2000" i="1">
                            <a:latin typeface="Cambria Math" panose="02040503050406030204" pitchFamily="18" charset="0"/>
                          </a:rPr>
                        </m:ctrlPr>
                      </m:funcPr>
                      <m:fName>
                        <m:r>
                          <m:rPr>
                            <m:sty m:val="p"/>
                          </m:rPr>
                          <a:rPr lang="en-CA" sz="2000">
                            <a:latin typeface="Cambria Math" panose="02040503050406030204" pitchFamily="18" charset="0"/>
                          </a:rPr>
                          <m:t>log</m:t>
                        </m:r>
                      </m:fName>
                      <m:e>
                        <m:sSub>
                          <m:sSubPr>
                            <m:ctrlPr>
                              <a:rPr lang="en-US" sz="2000" i="1">
                                <a:latin typeface="Cambria Math" panose="02040503050406030204" pitchFamily="18" charset="0"/>
                              </a:rPr>
                            </m:ctrlPr>
                          </m:sSubPr>
                          <m:e>
                            <m:r>
                              <a:rPr lang="en-CA" sz="2000" i="1">
                                <a:latin typeface="Cambria Math" panose="02040503050406030204" pitchFamily="18" charset="0"/>
                              </a:rPr>
                              <m:t>𝑝</m:t>
                            </m:r>
                          </m:e>
                          <m:sub>
                            <m:r>
                              <a:rPr lang="en-CA" sz="2000" i="1">
                                <a:latin typeface="Cambria Math" panose="02040503050406030204" pitchFamily="18" charset="0"/>
                                <a:ea typeface="Cambria Math" panose="02040503050406030204" pitchFamily="18" charset="0"/>
                              </a:rPr>
                              <m:t>∘</m:t>
                            </m:r>
                          </m:sub>
                        </m:sSub>
                      </m:e>
                    </m:func>
                    <m:r>
                      <a:rPr lang="en-CA" sz="2000" i="1">
                        <a:latin typeface="Cambria Math" panose="02040503050406030204" pitchFamily="18" charset="0"/>
                      </a:rPr>
                      <m:t>−</m:t>
                    </m:r>
                    <m:sSub>
                      <m:sSubPr>
                        <m:ctrlPr>
                          <a:rPr lang="en-US" sz="2000" i="1">
                            <a:latin typeface="Cambria Math" panose="02040503050406030204" pitchFamily="18" charset="0"/>
                          </a:rPr>
                        </m:ctrlPr>
                      </m:sSubPr>
                      <m:e>
                        <m:r>
                          <a:rPr lang="en-CA" sz="2000" i="1">
                            <a:latin typeface="Cambria Math" panose="02040503050406030204" pitchFamily="18" charset="0"/>
                          </a:rPr>
                          <m:t>𝑝</m:t>
                        </m:r>
                      </m:e>
                      <m:sub>
                        <m:r>
                          <a:rPr lang="en-CA" sz="2000" i="1">
                            <a:latin typeface="Cambria Math" panose="02040503050406030204" pitchFamily="18" charset="0"/>
                          </a:rPr>
                          <m:t>∗</m:t>
                        </m:r>
                      </m:sub>
                    </m:sSub>
                    <m:func>
                      <m:funcPr>
                        <m:ctrlPr>
                          <a:rPr lang="en-CA" sz="2000" i="1">
                            <a:latin typeface="Cambria Math" panose="02040503050406030204" pitchFamily="18" charset="0"/>
                          </a:rPr>
                        </m:ctrlPr>
                      </m:funcPr>
                      <m:fName>
                        <m:r>
                          <m:rPr>
                            <m:sty m:val="p"/>
                          </m:rPr>
                          <a:rPr lang="en-CA" sz="2000">
                            <a:latin typeface="Cambria Math" panose="02040503050406030204" pitchFamily="18" charset="0"/>
                          </a:rPr>
                          <m:t>log</m:t>
                        </m:r>
                      </m:fName>
                      <m:e>
                        <m:sSub>
                          <m:sSubPr>
                            <m:ctrlPr>
                              <a:rPr lang="en-US" sz="2000" i="1">
                                <a:latin typeface="Cambria Math" panose="02040503050406030204" pitchFamily="18" charset="0"/>
                              </a:rPr>
                            </m:ctrlPr>
                          </m:sSubPr>
                          <m:e>
                            <m:r>
                              <a:rPr lang="en-CA" sz="2000" i="1">
                                <a:latin typeface="Cambria Math" panose="02040503050406030204" pitchFamily="18" charset="0"/>
                              </a:rPr>
                              <m:t>𝑝</m:t>
                            </m:r>
                          </m:e>
                          <m:sub>
                            <m:r>
                              <a:rPr lang="en-CA" sz="2000" i="1">
                                <a:latin typeface="Cambria Math" panose="02040503050406030204" pitchFamily="18" charset="0"/>
                              </a:rPr>
                              <m:t>∗</m:t>
                            </m:r>
                          </m:sub>
                        </m:sSub>
                      </m:e>
                    </m:func>
                  </m:oMath>
                </a14:m>
                <a:endParaRPr lang="en-CA" sz="2000" i="1">
                  <a:latin typeface="Cambria Math" panose="02040503050406030204" pitchFamily="18" charset="0"/>
                </a:endParaRPr>
              </a:p>
              <a:p>
                <a:pPr marL="457200" lvl="1" indent="0">
                  <a:buFont typeface="Wingdings" panose="05000000000000000000" pitchFamily="2" charset="2"/>
                  <a:buNone/>
                </a:pPr>
                <a14:m>
                  <m:oMath xmlns:m="http://schemas.openxmlformats.org/officeDocument/2006/math">
                    <m:r>
                      <a:rPr lang="en-CA" i="1">
                        <a:latin typeface="Cambria Math" panose="02040503050406030204" pitchFamily="18" charset="0"/>
                      </a:rPr>
                      <m:t>=−</m:t>
                    </m:r>
                    <m:f>
                      <m:fPr>
                        <m:ctrlPr>
                          <a:rPr lang="en-CA" i="1">
                            <a:latin typeface="Cambria Math" panose="02040503050406030204" pitchFamily="18" charset="0"/>
                          </a:rPr>
                        </m:ctrlPr>
                      </m:fPr>
                      <m:num>
                        <m:r>
                          <a:rPr lang="en-CA" i="1" smtClean="0">
                            <a:latin typeface="Cambria Math" panose="02040503050406030204" pitchFamily="18" charset="0"/>
                          </a:rPr>
                          <m:t>7</m:t>
                        </m:r>
                      </m:num>
                      <m:den>
                        <m:r>
                          <a:rPr lang="en-CA" i="1" smtClean="0">
                            <a:latin typeface="Cambria Math" panose="02040503050406030204" pitchFamily="18" charset="0"/>
                          </a:rPr>
                          <m:t>8</m:t>
                        </m:r>
                      </m:den>
                    </m:f>
                    <m:func>
                      <m:funcPr>
                        <m:ctrlPr>
                          <a:rPr lang="en-CA" i="1">
                            <a:latin typeface="Cambria Math" panose="02040503050406030204" pitchFamily="18" charset="0"/>
                          </a:rPr>
                        </m:ctrlPr>
                      </m:funcPr>
                      <m:fName>
                        <m:r>
                          <m:rPr>
                            <m:sty m:val="p"/>
                          </m:rPr>
                          <a:rPr lang="en-CA">
                            <a:latin typeface="Cambria Math" panose="02040503050406030204" pitchFamily="18" charset="0"/>
                          </a:rPr>
                          <m:t>log</m:t>
                        </m:r>
                      </m:fName>
                      <m:e>
                        <m:f>
                          <m:fPr>
                            <m:ctrlPr>
                              <a:rPr lang="en-CA" i="1">
                                <a:latin typeface="Cambria Math" panose="02040503050406030204" pitchFamily="18" charset="0"/>
                              </a:rPr>
                            </m:ctrlPr>
                          </m:fPr>
                          <m:num>
                            <m:r>
                              <a:rPr lang="en-CA" i="1" smtClean="0">
                                <a:latin typeface="Cambria Math" panose="02040503050406030204" pitchFamily="18" charset="0"/>
                              </a:rPr>
                              <m:t>7</m:t>
                            </m:r>
                          </m:num>
                          <m:den>
                            <m:r>
                              <a:rPr lang="en-CA" i="1" smtClean="0">
                                <a:latin typeface="Cambria Math" panose="02040503050406030204" pitchFamily="18" charset="0"/>
                              </a:rPr>
                              <m:t>8</m:t>
                            </m:r>
                          </m:den>
                        </m:f>
                      </m:e>
                    </m:func>
                  </m:oMath>
                </a14:m>
                <a:r>
                  <a:rPr lang="en-CA"/>
                  <a:t> </a:t>
                </a:r>
                <a14:m>
                  <m:oMath xmlns:m="http://schemas.openxmlformats.org/officeDocument/2006/math">
                    <m:r>
                      <a:rPr lang="en-CA" i="1">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1</m:t>
                        </m:r>
                      </m:num>
                      <m:den>
                        <m:r>
                          <a:rPr lang="en-CA" i="1" smtClean="0">
                            <a:latin typeface="Cambria Math" panose="02040503050406030204" pitchFamily="18" charset="0"/>
                          </a:rPr>
                          <m:t>8</m:t>
                        </m:r>
                      </m:den>
                    </m:f>
                    <m:func>
                      <m:funcPr>
                        <m:ctrlPr>
                          <a:rPr lang="en-CA" i="1">
                            <a:latin typeface="Cambria Math" panose="02040503050406030204" pitchFamily="18" charset="0"/>
                          </a:rPr>
                        </m:ctrlPr>
                      </m:funcPr>
                      <m:fName>
                        <m:r>
                          <m:rPr>
                            <m:sty m:val="p"/>
                          </m:rPr>
                          <a:rPr lang="en-CA">
                            <a:latin typeface="Cambria Math" panose="02040503050406030204" pitchFamily="18" charset="0"/>
                          </a:rPr>
                          <m:t>log</m:t>
                        </m:r>
                      </m:fName>
                      <m:e>
                        <m:f>
                          <m:fPr>
                            <m:ctrlPr>
                              <a:rPr lang="en-CA" i="1">
                                <a:latin typeface="Cambria Math" panose="02040503050406030204" pitchFamily="18" charset="0"/>
                              </a:rPr>
                            </m:ctrlPr>
                          </m:fPr>
                          <m:num>
                            <m:r>
                              <a:rPr lang="en-CA" i="1">
                                <a:latin typeface="Cambria Math" panose="02040503050406030204" pitchFamily="18" charset="0"/>
                              </a:rPr>
                              <m:t>1</m:t>
                            </m:r>
                          </m:num>
                          <m:den>
                            <m:r>
                              <a:rPr lang="en-CA" i="1" smtClean="0">
                                <a:latin typeface="Cambria Math" panose="02040503050406030204" pitchFamily="18" charset="0"/>
                              </a:rPr>
                              <m:t>8</m:t>
                            </m:r>
                          </m:den>
                        </m:f>
                      </m:e>
                    </m:func>
                    <m:r>
                      <a:rPr lang="en-CA" i="1">
                        <a:latin typeface="Cambria Math" panose="02040503050406030204" pitchFamily="18" charset="0"/>
                        <a:ea typeface="Cambria Math" panose="02040503050406030204" pitchFamily="18" charset="0"/>
                      </a:rPr>
                      <m:t>≈0.</m:t>
                    </m:r>
                    <m:r>
                      <a:rPr lang="en-CA" i="1" smtClean="0">
                        <a:latin typeface="Cambria Math" panose="02040503050406030204" pitchFamily="18" charset="0"/>
                        <a:ea typeface="Cambria Math" panose="02040503050406030204" pitchFamily="18" charset="0"/>
                      </a:rPr>
                      <m:t>54</m:t>
                    </m:r>
                  </m:oMath>
                </a14:m>
                <a:endParaRPr lang="en-US" i="1">
                  <a:latin typeface="Cambria Math" panose="02040503050406030204" pitchFamily="18" charset="0"/>
                </a:endParaRPr>
              </a:p>
              <a:p>
                <a14:m>
                  <m:oMath xmlns:m="http://schemas.openxmlformats.org/officeDocument/2006/math">
                    <m:r>
                      <a:rPr lang="en-US" sz="2000" i="1" dirty="0">
                        <a:latin typeface="Cambria Math" panose="02040503050406030204" pitchFamily="18" charset="0"/>
                      </a:rPr>
                      <m:t>𝐸</m:t>
                    </m:r>
                    <m:d>
                      <m:dPr>
                        <m:ctrlPr>
                          <a:rPr lang="en-US" sz="2000" i="1" dirty="0">
                            <a:latin typeface="Cambria Math" panose="02040503050406030204" pitchFamily="18" charset="0"/>
                          </a:rPr>
                        </m:ctrlPr>
                      </m:dPr>
                      <m:e>
                        <m:r>
                          <a:rPr lang="en-CA" sz="2000" i="1" dirty="0" smtClean="0">
                            <a:latin typeface="Cambria Math" panose="02040503050406030204" pitchFamily="18" charset="0"/>
                          </a:rPr>
                          <m:t>𝐶</m:t>
                        </m:r>
                      </m:e>
                    </m:d>
                    <m:r>
                      <a:rPr lang="en-US" sz="2000" i="1" dirty="0">
                        <a:latin typeface="Cambria Math" panose="02040503050406030204" pitchFamily="18" charset="0"/>
                      </a:rPr>
                      <m:t>=−</m:t>
                    </m:r>
                    <m:sSub>
                      <m:sSubPr>
                        <m:ctrlPr>
                          <a:rPr lang="en-US" sz="2000" i="1">
                            <a:latin typeface="Cambria Math" panose="02040503050406030204" pitchFamily="18" charset="0"/>
                          </a:rPr>
                        </m:ctrlPr>
                      </m:sSubPr>
                      <m:e>
                        <m:r>
                          <a:rPr lang="en-CA" sz="2000" i="1">
                            <a:latin typeface="Cambria Math" panose="02040503050406030204" pitchFamily="18" charset="0"/>
                          </a:rPr>
                          <m:t>𝑝</m:t>
                        </m:r>
                      </m:e>
                      <m:sub>
                        <m:r>
                          <a:rPr lang="en-CA" sz="2000" i="1">
                            <a:latin typeface="Cambria Math" panose="02040503050406030204" pitchFamily="18" charset="0"/>
                            <a:ea typeface="Cambria Math" panose="02040503050406030204" pitchFamily="18" charset="0"/>
                          </a:rPr>
                          <m:t>∘</m:t>
                        </m:r>
                      </m:sub>
                    </m:sSub>
                    <m:func>
                      <m:funcPr>
                        <m:ctrlPr>
                          <a:rPr lang="en-CA" sz="2000" i="1">
                            <a:latin typeface="Cambria Math" panose="02040503050406030204" pitchFamily="18" charset="0"/>
                          </a:rPr>
                        </m:ctrlPr>
                      </m:funcPr>
                      <m:fName>
                        <m:r>
                          <m:rPr>
                            <m:sty m:val="p"/>
                          </m:rPr>
                          <a:rPr lang="en-CA" sz="2000">
                            <a:latin typeface="Cambria Math" panose="02040503050406030204" pitchFamily="18" charset="0"/>
                          </a:rPr>
                          <m:t>log</m:t>
                        </m:r>
                      </m:fName>
                      <m:e>
                        <m:sSub>
                          <m:sSubPr>
                            <m:ctrlPr>
                              <a:rPr lang="en-US" sz="2000" i="1">
                                <a:latin typeface="Cambria Math" panose="02040503050406030204" pitchFamily="18" charset="0"/>
                              </a:rPr>
                            </m:ctrlPr>
                          </m:sSubPr>
                          <m:e>
                            <m:r>
                              <a:rPr lang="en-CA" sz="2000" i="1">
                                <a:latin typeface="Cambria Math" panose="02040503050406030204" pitchFamily="18" charset="0"/>
                              </a:rPr>
                              <m:t>𝑝</m:t>
                            </m:r>
                          </m:e>
                          <m:sub>
                            <m:r>
                              <a:rPr lang="en-CA" sz="2000" i="1">
                                <a:latin typeface="Cambria Math" panose="02040503050406030204" pitchFamily="18" charset="0"/>
                                <a:ea typeface="Cambria Math" panose="02040503050406030204" pitchFamily="18" charset="0"/>
                              </a:rPr>
                              <m:t>∘</m:t>
                            </m:r>
                          </m:sub>
                        </m:sSub>
                      </m:e>
                    </m:func>
                    <m:r>
                      <a:rPr lang="en-CA" sz="2000" i="1">
                        <a:latin typeface="Cambria Math" panose="02040503050406030204" pitchFamily="18" charset="0"/>
                      </a:rPr>
                      <m:t>−</m:t>
                    </m:r>
                    <m:sSub>
                      <m:sSubPr>
                        <m:ctrlPr>
                          <a:rPr lang="en-US" sz="2000" i="1">
                            <a:latin typeface="Cambria Math" panose="02040503050406030204" pitchFamily="18" charset="0"/>
                          </a:rPr>
                        </m:ctrlPr>
                      </m:sSubPr>
                      <m:e>
                        <m:r>
                          <a:rPr lang="en-CA" sz="2000" i="1">
                            <a:latin typeface="Cambria Math" panose="02040503050406030204" pitchFamily="18" charset="0"/>
                          </a:rPr>
                          <m:t>𝑝</m:t>
                        </m:r>
                      </m:e>
                      <m:sub>
                        <m:r>
                          <a:rPr lang="en-CA" sz="2000" i="1">
                            <a:latin typeface="Cambria Math" panose="02040503050406030204" pitchFamily="18" charset="0"/>
                          </a:rPr>
                          <m:t>∗</m:t>
                        </m:r>
                      </m:sub>
                    </m:sSub>
                    <m:func>
                      <m:funcPr>
                        <m:ctrlPr>
                          <a:rPr lang="en-CA" sz="2000" i="1">
                            <a:latin typeface="Cambria Math" panose="02040503050406030204" pitchFamily="18" charset="0"/>
                          </a:rPr>
                        </m:ctrlPr>
                      </m:funcPr>
                      <m:fName>
                        <m:r>
                          <m:rPr>
                            <m:sty m:val="p"/>
                          </m:rPr>
                          <a:rPr lang="en-CA" sz="2000">
                            <a:latin typeface="Cambria Math" panose="02040503050406030204" pitchFamily="18" charset="0"/>
                          </a:rPr>
                          <m:t>log</m:t>
                        </m:r>
                      </m:fName>
                      <m:e>
                        <m:sSub>
                          <m:sSubPr>
                            <m:ctrlPr>
                              <a:rPr lang="en-US" sz="2000" i="1">
                                <a:latin typeface="Cambria Math" panose="02040503050406030204" pitchFamily="18" charset="0"/>
                              </a:rPr>
                            </m:ctrlPr>
                          </m:sSubPr>
                          <m:e>
                            <m:r>
                              <a:rPr lang="en-CA" sz="2000" i="1">
                                <a:latin typeface="Cambria Math" panose="02040503050406030204" pitchFamily="18" charset="0"/>
                              </a:rPr>
                              <m:t>𝑝</m:t>
                            </m:r>
                          </m:e>
                          <m:sub>
                            <m:r>
                              <a:rPr lang="en-CA" sz="2000" i="1">
                                <a:latin typeface="Cambria Math" panose="02040503050406030204" pitchFamily="18" charset="0"/>
                              </a:rPr>
                              <m:t>∗</m:t>
                            </m:r>
                          </m:sub>
                        </m:sSub>
                      </m:e>
                    </m:func>
                  </m:oMath>
                </a14:m>
                <a:endParaRPr lang="en-CA" sz="2000" i="1">
                  <a:latin typeface="Cambria Math" panose="02040503050406030204" pitchFamily="18" charset="0"/>
                </a:endParaRPr>
              </a:p>
              <a:p>
                <a:pPr marL="457200" lvl="1" indent="0">
                  <a:buFont typeface="Wingdings" panose="05000000000000000000" pitchFamily="2" charset="2"/>
                  <a:buNone/>
                </a:pPr>
                <a14:m>
                  <m:oMath xmlns:m="http://schemas.openxmlformats.org/officeDocument/2006/math">
                    <m:r>
                      <a:rPr lang="en-CA" i="1">
                        <a:latin typeface="Cambria Math" panose="02040503050406030204" pitchFamily="18" charset="0"/>
                      </a:rPr>
                      <m:t>=−</m:t>
                    </m:r>
                    <m:f>
                      <m:fPr>
                        <m:ctrlPr>
                          <a:rPr lang="en-CA" i="1">
                            <a:latin typeface="Cambria Math" panose="02040503050406030204" pitchFamily="18" charset="0"/>
                          </a:rPr>
                        </m:ctrlPr>
                      </m:fPr>
                      <m:num>
                        <m:r>
                          <a:rPr lang="en-CA" i="1" smtClean="0">
                            <a:latin typeface="Cambria Math" panose="02040503050406030204" pitchFamily="18" charset="0"/>
                          </a:rPr>
                          <m:t>4</m:t>
                        </m:r>
                      </m:num>
                      <m:den>
                        <m:r>
                          <a:rPr lang="en-CA" i="1">
                            <a:latin typeface="Cambria Math" panose="02040503050406030204" pitchFamily="18" charset="0"/>
                          </a:rPr>
                          <m:t>1</m:t>
                        </m:r>
                        <m:r>
                          <a:rPr lang="en-CA" i="1" smtClean="0">
                            <a:latin typeface="Cambria Math" panose="02040503050406030204" pitchFamily="18" charset="0"/>
                          </a:rPr>
                          <m:t>0</m:t>
                        </m:r>
                      </m:den>
                    </m:f>
                    <m:func>
                      <m:funcPr>
                        <m:ctrlPr>
                          <a:rPr lang="en-CA" i="1">
                            <a:latin typeface="Cambria Math" panose="02040503050406030204" pitchFamily="18" charset="0"/>
                          </a:rPr>
                        </m:ctrlPr>
                      </m:funcPr>
                      <m:fName>
                        <m:r>
                          <m:rPr>
                            <m:sty m:val="p"/>
                          </m:rPr>
                          <a:rPr lang="en-CA">
                            <a:latin typeface="Cambria Math" panose="02040503050406030204" pitchFamily="18" charset="0"/>
                          </a:rPr>
                          <m:t>log</m:t>
                        </m:r>
                      </m:fName>
                      <m:e>
                        <m:f>
                          <m:fPr>
                            <m:ctrlPr>
                              <a:rPr lang="en-CA" i="1">
                                <a:latin typeface="Cambria Math" panose="02040503050406030204" pitchFamily="18" charset="0"/>
                              </a:rPr>
                            </m:ctrlPr>
                          </m:fPr>
                          <m:num>
                            <m:r>
                              <a:rPr lang="en-CA" i="1" smtClean="0">
                                <a:latin typeface="Cambria Math" panose="02040503050406030204" pitchFamily="18" charset="0"/>
                              </a:rPr>
                              <m:t>4</m:t>
                            </m:r>
                          </m:num>
                          <m:den>
                            <m:r>
                              <a:rPr lang="en-CA" i="1" smtClean="0">
                                <a:latin typeface="Cambria Math" panose="02040503050406030204" pitchFamily="18" charset="0"/>
                              </a:rPr>
                              <m:t>10</m:t>
                            </m:r>
                          </m:den>
                        </m:f>
                      </m:e>
                    </m:func>
                  </m:oMath>
                </a14:m>
                <a:r>
                  <a:rPr lang="en-CA"/>
                  <a:t> </a:t>
                </a:r>
                <a14:m>
                  <m:oMath xmlns:m="http://schemas.openxmlformats.org/officeDocument/2006/math">
                    <m:r>
                      <a:rPr lang="en-CA" i="1">
                        <a:latin typeface="Cambria Math" panose="02040503050406030204" pitchFamily="18" charset="0"/>
                      </a:rPr>
                      <m:t>−</m:t>
                    </m:r>
                    <m:f>
                      <m:fPr>
                        <m:ctrlPr>
                          <a:rPr lang="en-CA" i="1">
                            <a:latin typeface="Cambria Math" panose="02040503050406030204" pitchFamily="18" charset="0"/>
                          </a:rPr>
                        </m:ctrlPr>
                      </m:fPr>
                      <m:num>
                        <m:r>
                          <a:rPr lang="en-CA" i="1" smtClean="0">
                            <a:latin typeface="Cambria Math" panose="02040503050406030204" pitchFamily="18" charset="0"/>
                          </a:rPr>
                          <m:t>6</m:t>
                        </m:r>
                      </m:num>
                      <m:den>
                        <m:r>
                          <a:rPr lang="en-CA" i="1">
                            <a:latin typeface="Cambria Math" panose="02040503050406030204" pitchFamily="18" charset="0"/>
                          </a:rPr>
                          <m:t>1</m:t>
                        </m:r>
                        <m:r>
                          <a:rPr lang="en-CA" i="1" smtClean="0">
                            <a:latin typeface="Cambria Math" panose="02040503050406030204" pitchFamily="18" charset="0"/>
                          </a:rPr>
                          <m:t>0</m:t>
                        </m:r>
                      </m:den>
                    </m:f>
                    <m:func>
                      <m:funcPr>
                        <m:ctrlPr>
                          <a:rPr lang="en-CA" i="1">
                            <a:latin typeface="Cambria Math" panose="02040503050406030204" pitchFamily="18" charset="0"/>
                          </a:rPr>
                        </m:ctrlPr>
                      </m:funcPr>
                      <m:fName>
                        <m:r>
                          <m:rPr>
                            <m:sty m:val="p"/>
                          </m:rPr>
                          <a:rPr lang="en-CA">
                            <a:latin typeface="Cambria Math" panose="02040503050406030204" pitchFamily="18" charset="0"/>
                          </a:rPr>
                          <m:t>log</m:t>
                        </m:r>
                      </m:fName>
                      <m:e>
                        <m:f>
                          <m:fPr>
                            <m:ctrlPr>
                              <a:rPr lang="en-CA" i="1">
                                <a:latin typeface="Cambria Math" panose="02040503050406030204" pitchFamily="18" charset="0"/>
                              </a:rPr>
                            </m:ctrlPr>
                          </m:fPr>
                          <m:num>
                            <m:r>
                              <a:rPr lang="en-CA" i="1" smtClean="0">
                                <a:latin typeface="Cambria Math" panose="02040503050406030204" pitchFamily="18" charset="0"/>
                              </a:rPr>
                              <m:t>6</m:t>
                            </m:r>
                          </m:num>
                          <m:den>
                            <m:r>
                              <a:rPr lang="en-CA" i="1">
                                <a:latin typeface="Cambria Math" panose="02040503050406030204" pitchFamily="18" charset="0"/>
                              </a:rPr>
                              <m:t>1</m:t>
                            </m:r>
                            <m:r>
                              <a:rPr lang="en-CA" i="1" smtClean="0">
                                <a:latin typeface="Cambria Math" panose="02040503050406030204" pitchFamily="18" charset="0"/>
                              </a:rPr>
                              <m:t>0</m:t>
                            </m:r>
                          </m:den>
                        </m:f>
                      </m:e>
                    </m:func>
                    <m:r>
                      <a:rPr lang="en-CA" i="1">
                        <a:latin typeface="Cambria Math" panose="02040503050406030204" pitchFamily="18" charset="0"/>
                        <a:ea typeface="Cambria Math" panose="02040503050406030204" pitchFamily="18" charset="0"/>
                      </a:rPr>
                      <m:t>≈</m:t>
                    </m:r>
                    <m:r>
                      <a:rPr lang="en-CA" i="1" smtClean="0">
                        <a:latin typeface="Cambria Math" panose="02040503050406030204" pitchFamily="18" charset="0"/>
                        <a:ea typeface="Cambria Math" panose="02040503050406030204" pitchFamily="18" charset="0"/>
                      </a:rPr>
                      <m:t>0.97</m:t>
                    </m:r>
                  </m:oMath>
                </a14:m>
                <a:endParaRPr lang="en-CA"/>
              </a:p>
              <a:p>
                <a14:m>
                  <m:oMath xmlns:m="http://schemas.openxmlformats.org/officeDocument/2006/math">
                    <m:r>
                      <a:rPr lang="en-US" sz="2000" i="1" dirty="0" smtClean="0">
                        <a:latin typeface="Cambria Math" panose="02040503050406030204" pitchFamily="18" charset="0"/>
                      </a:rPr>
                      <m:t>𝐸</m:t>
                    </m:r>
                    <m:d>
                      <m:dPr>
                        <m:ctrlPr>
                          <a:rPr lang="en-US" sz="2000" i="1" dirty="0">
                            <a:latin typeface="Cambria Math" panose="02040503050406030204" pitchFamily="18" charset="0"/>
                          </a:rPr>
                        </m:ctrlPr>
                      </m:dPr>
                      <m:e>
                        <m:r>
                          <a:rPr lang="en-CA" sz="2000" i="1" dirty="0" smtClean="0">
                            <a:latin typeface="Cambria Math" panose="02040503050406030204" pitchFamily="18" charset="0"/>
                          </a:rPr>
                          <m:t>𝑅</m:t>
                        </m:r>
                      </m:e>
                    </m:d>
                    <m:r>
                      <a:rPr lang="en-US" sz="2000" i="1" dirty="0">
                        <a:latin typeface="Cambria Math" panose="02040503050406030204" pitchFamily="18" charset="0"/>
                      </a:rPr>
                      <m:t>=−</m:t>
                    </m:r>
                    <m:sSub>
                      <m:sSubPr>
                        <m:ctrlPr>
                          <a:rPr lang="en-US" sz="2000" i="1">
                            <a:latin typeface="Cambria Math" panose="02040503050406030204" pitchFamily="18" charset="0"/>
                          </a:rPr>
                        </m:ctrlPr>
                      </m:sSubPr>
                      <m:e>
                        <m:r>
                          <a:rPr lang="en-CA" sz="2000" i="1">
                            <a:latin typeface="Cambria Math" panose="02040503050406030204" pitchFamily="18" charset="0"/>
                          </a:rPr>
                          <m:t>𝑝</m:t>
                        </m:r>
                      </m:e>
                      <m:sub>
                        <m:r>
                          <a:rPr lang="en-CA" sz="2000" i="1">
                            <a:latin typeface="Cambria Math" panose="02040503050406030204" pitchFamily="18" charset="0"/>
                            <a:ea typeface="Cambria Math" panose="02040503050406030204" pitchFamily="18" charset="0"/>
                          </a:rPr>
                          <m:t>∘</m:t>
                        </m:r>
                      </m:sub>
                    </m:sSub>
                    <m:func>
                      <m:funcPr>
                        <m:ctrlPr>
                          <a:rPr lang="en-CA" sz="2000" i="1">
                            <a:latin typeface="Cambria Math" panose="02040503050406030204" pitchFamily="18" charset="0"/>
                          </a:rPr>
                        </m:ctrlPr>
                      </m:funcPr>
                      <m:fName>
                        <m:r>
                          <m:rPr>
                            <m:sty m:val="p"/>
                          </m:rPr>
                          <a:rPr lang="en-CA" sz="2000">
                            <a:latin typeface="Cambria Math" panose="02040503050406030204" pitchFamily="18" charset="0"/>
                          </a:rPr>
                          <m:t>log</m:t>
                        </m:r>
                      </m:fName>
                      <m:e>
                        <m:sSub>
                          <m:sSubPr>
                            <m:ctrlPr>
                              <a:rPr lang="en-US" sz="2000" i="1">
                                <a:latin typeface="Cambria Math" panose="02040503050406030204" pitchFamily="18" charset="0"/>
                              </a:rPr>
                            </m:ctrlPr>
                          </m:sSubPr>
                          <m:e>
                            <m:r>
                              <a:rPr lang="en-CA" sz="2000" i="1">
                                <a:latin typeface="Cambria Math" panose="02040503050406030204" pitchFamily="18" charset="0"/>
                              </a:rPr>
                              <m:t>𝑝</m:t>
                            </m:r>
                          </m:e>
                          <m:sub>
                            <m:r>
                              <a:rPr lang="en-CA" sz="2000" i="1">
                                <a:latin typeface="Cambria Math" panose="02040503050406030204" pitchFamily="18" charset="0"/>
                                <a:ea typeface="Cambria Math" panose="02040503050406030204" pitchFamily="18" charset="0"/>
                              </a:rPr>
                              <m:t>∘</m:t>
                            </m:r>
                          </m:sub>
                        </m:sSub>
                      </m:e>
                    </m:func>
                    <m:r>
                      <a:rPr lang="en-CA" sz="2000" i="1">
                        <a:latin typeface="Cambria Math" panose="02040503050406030204" pitchFamily="18" charset="0"/>
                      </a:rPr>
                      <m:t>−</m:t>
                    </m:r>
                    <m:sSub>
                      <m:sSubPr>
                        <m:ctrlPr>
                          <a:rPr lang="en-US" sz="2000" i="1">
                            <a:latin typeface="Cambria Math" panose="02040503050406030204" pitchFamily="18" charset="0"/>
                          </a:rPr>
                        </m:ctrlPr>
                      </m:sSubPr>
                      <m:e>
                        <m:r>
                          <a:rPr lang="en-CA" sz="2000" i="1">
                            <a:latin typeface="Cambria Math" panose="02040503050406030204" pitchFamily="18" charset="0"/>
                          </a:rPr>
                          <m:t>𝑝</m:t>
                        </m:r>
                      </m:e>
                      <m:sub>
                        <m:r>
                          <a:rPr lang="en-CA" sz="2000" i="1">
                            <a:latin typeface="Cambria Math" panose="02040503050406030204" pitchFamily="18" charset="0"/>
                          </a:rPr>
                          <m:t>∗</m:t>
                        </m:r>
                      </m:sub>
                    </m:sSub>
                    <m:func>
                      <m:funcPr>
                        <m:ctrlPr>
                          <a:rPr lang="en-CA" sz="2000" i="1">
                            <a:latin typeface="Cambria Math" panose="02040503050406030204" pitchFamily="18" charset="0"/>
                          </a:rPr>
                        </m:ctrlPr>
                      </m:funcPr>
                      <m:fName>
                        <m:r>
                          <m:rPr>
                            <m:sty m:val="p"/>
                          </m:rPr>
                          <a:rPr lang="en-CA" sz="2000">
                            <a:latin typeface="Cambria Math" panose="02040503050406030204" pitchFamily="18" charset="0"/>
                          </a:rPr>
                          <m:t>log</m:t>
                        </m:r>
                      </m:fName>
                      <m:e>
                        <m:sSub>
                          <m:sSubPr>
                            <m:ctrlPr>
                              <a:rPr lang="en-US" sz="2000" i="1">
                                <a:latin typeface="Cambria Math" panose="02040503050406030204" pitchFamily="18" charset="0"/>
                              </a:rPr>
                            </m:ctrlPr>
                          </m:sSubPr>
                          <m:e>
                            <m:r>
                              <a:rPr lang="en-CA" sz="2000" i="1">
                                <a:latin typeface="Cambria Math" panose="02040503050406030204" pitchFamily="18" charset="0"/>
                              </a:rPr>
                              <m:t>𝑝</m:t>
                            </m:r>
                          </m:e>
                          <m:sub>
                            <m:r>
                              <a:rPr lang="en-CA" sz="2000" i="1">
                                <a:latin typeface="Cambria Math" panose="02040503050406030204" pitchFamily="18" charset="0"/>
                              </a:rPr>
                              <m:t>∗</m:t>
                            </m:r>
                          </m:sub>
                        </m:sSub>
                      </m:e>
                    </m:func>
                  </m:oMath>
                </a14:m>
                <a:endParaRPr lang="en-CA" sz="2000" i="1">
                  <a:latin typeface="Cambria Math" panose="02040503050406030204" pitchFamily="18" charset="0"/>
                </a:endParaRPr>
              </a:p>
              <a:p>
                <a:pPr marL="457200" lvl="1" indent="0">
                  <a:buFont typeface="Wingdings" panose="05000000000000000000" pitchFamily="2" charset="2"/>
                  <a:buNone/>
                </a:pPr>
                <a14:m>
                  <m:oMath xmlns:m="http://schemas.openxmlformats.org/officeDocument/2006/math">
                    <m:r>
                      <a:rPr lang="en-CA" i="1">
                        <a:latin typeface="Cambria Math" panose="02040503050406030204" pitchFamily="18" charset="0"/>
                      </a:rPr>
                      <m:t>=−</m:t>
                    </m:r>
                    <m:f>
                      <m:fPr>
                        <m:ctrlPr>
                          <a:rPr lang="en-CA" i="1">
                            <a:latin typeface="Cambria Math" panose="02040503050406030204" pitchFamily="18" charset="0"/>
                          </a:rPr>
                        </m:ctrlPr>
                      </m:fPr>
                      <m:num>
                        <m:r>
                          <a:rPr lang="en-CA" i="1" smtClean="0">
                            <a:latin typeface="Cambria Math" panose="02040503050406030204" pitchFamily="18" charset="0"/>
                          </a:rPr>
                          <m:t>5</m:t>
                        </m:r>
                      </m:num>
                      <m:den>
                        <m:r>
                          <a:rPr lang="en-CA" i="1" smtClean="0">
                            <a:latin typeface="Cambria Math" panose="02040503050406030204" pitchFamily="18" charset="0"/>
                          </a:rPr>
                          <m:t>12</m:t>
                        </m:r>
                      </m:den>
                    </m:f>
                    <m:func>
                      <m:funcPr>
                        <m:ctrlPr>
                          <a:rPr lang="en-CA" i="1">
                            <a:latin typeface="Cambria Math" panose="02040503050406030204" pitchFamily="18" charset="0"/>
                          </a:rPr>
                        </m:ctrlPr>
                      </m:funcPr>
                      <m:fName>
                        <m:r>
                          <m:rPr>
                            <m:sty m:val="p"/>
                          </m:rPr>
                          <a:rPr lang="en-CA">
                            <a:latin typeface="Cambria Math" panose="02040503050406030204" pitchFamily="18" charset="0"/>
                          </a:rPr>
                          <m:t>log</m:t>
                        </m:r>
                      </m:fName>
                      <m:e>
                        <m:f>
                          <m:fPr>
                            <m:ctrlPr>
                              <a:rPr lang="en-CA" i="1">
                                <a:latin typeface="Cambria Math" panose="02040503050406030204" pitchFamily="18" charset="0"/>
                              </a:rPr>
                            </m:ctrlPr>
                          </m:fPr>
                          <m:num>
                            <m:r>
                              <a:rPr lang="en-CA" i="1" smtClean="0">
                                <a:latin typeface="Cambria Math" panose="02040503050406030204" pitchFamily="18" charset="0"/>
                              </a:rPr>
                              <m:t>5</m:t>
                            </m:r>
                          </m:num>
                          <m:den>
                            <m:r>
                              <a:rPr lang="en-CA" i="1" smtClean="0">
                                <a:latin typeface="Cambria Math" panose="02040503050406030204" pitchFamily="18" charset="0"/>
                              </a:rPr>
                              <m:t>12</m:t>
                            </m:r>
                          </m:den>
                        </m:f>
                      </m:e>
                    </m:func>
                  </m:oMath>
                </a14:m>
                <a:r>
                  <a:rPr lang="en-CA"/>
                  <a:t> </a:t>
                </a:r>
                <a14:m>
                  <m:oMath xmlns:m="http://schemas.openxmlformats.org/officeDocument/2006/math">
                    <m:r>
                      <a:rPr lang="en-CA" i="1">
                        <a:latin typeface="Cambria Math" panose="02040503050406030204" pitchFamily="18" charset="0"/>
                      </a:rPr>
                      <m:t>−</m:t>
                    </m:r>
                    <m:f>
                      <m:fPr>
                        <m:ctrlPr>
                          <a:rPr lang="en-CA" i="1">
                            <a:latin typeface="Cambria Math" panose="02040503050406030204" pitchFamily="18" charset="0"/>
                          </a:rPr>
                        </m:ctrlPr>
                      </m:fPr>
                      <m:num>
                        <m:r>
                          <a:rPr lang="en-CA" i="1" smtClean="0">
                            <a:latin typeface="Cambria Math" panose="02040503050406030204" pitchFamily="18" charset="0"/>
                          </a:rPr>
                          <m:t>7</m:t>
                        </m:r>
                      </m:num>
                      <m:den>
                        <m:r>
                          <a:rPr lang="en-CA" i="1" smtClean="0">
                            <a:latin typeface="Cambria Math" panose="02040503050406030204" pitchFamily="18" charset="0"/>
                          </a:rPr>
                          <m:t>12</m:t>
                        </m:r>
                      </m:den>
                    </m:f>
                    <m:func>
                      <m:funcPr>
                        <m:ctrlPr>
                          <a:rPr lang="en-CA" i="1">
                            <a:latin typeface="Cambria Math" panose="02040503050406030204" pitchFamily="18" charset="0"/>
                          </a:rPr>
                        </m:ctrlPr>
                      </m:funcPr>
                      <m:fName>
                        <m:r>
                          <m:rPr>
                            <m:sty m:val="p"/>
                          </m:rPr>
                          <a:rPr lang="en-CA">
                            <a:latin typeface="Cambria Math" panose="02040503050406030204" pitchFamily="18" charset="0"/>
                          </a:rPr>
                          <m:t>log</m:t>
                        </m:r>
                      </m:fName>
                      <m:e>
                        <m:f>
                          <m:fPr>
                            <m:ctrlPr>
                              <a:rPr lang="en-CA" i="1">
                                <a:latin typeface="Cambria Math" panose="02040503050406030204" pitchFamily="18" charset="0"/>
                              </a:rPr>
                            </m:ctrlPr>
                          </m:fPr>
                          <m:num>
                            <m:r>
                              <a:rPr lang="en-CA" i="1" smtClean="0">
                                <a:latin typeface="Cambria Math" panose="02040503050406030204" pitchFamily="18" charset="0"/>
                              </a:rPr>
                              <m:t>7</m:t>
                            </m:r>
                          </m:num>
                          <m:den>
                            <m:r>
                              <a:rPr lang="en-CA" i="1" smtClean="0">
                                <a:latin typeface="Cambria Math" panose="02040503050406030204" pitchFamily="18" charset="0"/>
                              </a:rPr>
                              <m:t>12</m:t>
                            </m:r>
                          </m:den>
                        </m:f>
                      </m:e>
                    </m:func>
                    <m:r>
                      <a:rPr lang="en-CA" i="1">
                        <a:latin typeface="Cambria Math" panose="02040503050406030204" pitchFamily="18" charset="0"/>
                        <a:ea typeface="Cambria Math" panose="02040503050406030204" pitchFamily="18" charset="0"/>
                      </a:rPr>
                      <m:t>≈</m:t>
                    </m:r>
                    <m:r>
                      <a:rPr lang="en-CA" i="1" smtClean="0">
                        <a:latin typeface="Cambria Math" panose="02040503050406030204" pitchFamily="18" charset="0"/>
                        <a:ea typeface="Cambria Math" panose="02040503050406030204" pitchFamily="18" charset="0"/>
                      </a:rPr>
                      <m:t>0.98</m:t>
                    </m:r>
                  </m:oMath>
                </a14:m>
                <a:endParaRPr lang="en-CA">
                  <a:latin typeface="Cambria Math" panose="02040503050406030204" pitchFamily="18" charset="0"/>
                </a:endParaRPr>
              </a:p>
              <a:p>
                <a:pPr indent="-228600"/>
                <a14:m>
                  <m:oMath xmlns:m="http://schemas.openxmlformats.org/officeDocument/2006/math">
                    <m:r>
                      <m:rPr>
                        <m:nor/>
                      </m:rPr>
                      <a:rPr lang="en-CA" sz="2000" dirty="0">
                        <a:latin typeface="Cambria Math" panose="02040503050406030204" pitchFamily="18" charset="0"/>
                      </a:rPr>
                      <m:t>IG</m:t>
                    </m:r>
                    <m:r>
                      <a:rPr lang="en-US" sz="2000" i="1" dirty="0">
                        <a:latin typeface="Cambria Math" panose="02040503050406030204" pitchFamily="18" charset="0"/>
                      </a:rPr>
                      <m:t>=</m:t>
                    </m:r>
                    <m:r>
                      <a:rPr lang="en-CA" sz="2000" i="1" dirty="0">
                        <a:latin typeface="Cambria Math" panose="02040503050406030204" pitchFamily="18" charset="0"/>
                      </a:rPr>
                      <m:t>𝐸</m:t>
                    </m:r>
                    <m:d>
                      <m:dPr>
                        <m:ctrlPr>
                          <a:rPr lang="en-CA" sz="2000" i="1" dirty="0">
                            <a:latin typeface="Cambria Math" panose="02040503050406030204" pitchFamily="18" charset="0"/>
                          </a:rPr>
                        </m:ctrlPr>
                      </m:dPr>
                      <m:e>
                        <m:r>
                          <a:rPr lang="en-CA" sz="2000" i="1" dirty="0">
                            <a:latin typeface="Cambria Math" panose="02040503050406030204" pitchFamily="18" charset="0"/>
                          </a:rPr>
                          <m:t>𝑆</m:t>
                        </m:r>
                      </m:e>
                    </m:d>
                    <m:r>
                      <a:rPr lang="en-US" sz="2000" i="1" dirty="0">
                        <a:latin typeface="Cambria Math" panose="02040503050406030204" pitchFamily="18" charset="0"/>
                      </a:rPr>
                      <m:t>−</m:t>
                    </m:r>
                    <m:box>
                      <m:boxPr>
                        <m:ctrlPr>
                          <a:rPr lang="en-US" sz="2000" i="1" dirty="0">
                            <a:latin typeface="Cambria Math" panose="02040503050406030204" pitchFamily="18" charset="0"/>
                          </a:rPr>
                        </m:ctrlPr>
                      </m:boxPr>
                      <m:e>
                        <m:argPr>
                          <m:argSz m:val="-1"/>
                        </m:argPr>
                        <m:f>
                          <m:fPr>
                            <m:ctrlPr>
                              <a:rPr lang="en-US" sz="2000" i="1" dirty="0">
                                <a:latin typeface="Cambria Math" panose="02040503050406030204" pitchFamily="18" charset="0"/>
                              </a:rPr>
                            </m:ctrlPr>
                          </m:fPr>
                          <m:num>
                            <m:r>
                              <a:rPr lang="en-CA" sz="2000" i="1" dirty="0">
                                <a:latin typeface="Cambria Math" panose="02040503050406030204" pitchFamily="18" charset="0"/>
                              </a:rPr>
                              <m:t>1</m:t>
                            </m:r>
                          </m:num>
                          <m:den>
                            <m:r>
                              <a:rPr lang="en-CA" sz="2000" i="1" dirty="0">
                                <a:latin typeface="Cambria Math" panose="02040503050406030204" pitchFamily="18" charset="0"/>
                              </a:rPr>
                              <m:t>30</m:t>
                            </m:r>
                          </m:den>
                        </m:f>
                      </m:e>
                    </m:box>
                    <m:d>
                      <m:dPr>
                        <m:begChr m:val="["/>
                        <m:endChr m:val="]"/>
                        <m:ctrlPr>
                          <a:rPr lang="en-US" sz="2000" i="1" dirty="0">
                            <a:latin typeface="Cambria Math" panose="02040503050406030204" pitchFamily="18" charset="0"/>
                          </a:rPr>
                        </m:ctrlPr>
                      </m:dPr>
                      <m:e>
                        <m:sSub>
                          <m:sSubPr>
                            <m:ctrlPr>
                              <a:rPr lang="en-US" sz="2000" i="1">
                                <a:latin typeface="Cambria Math" panose="02040503050406030204" pitchFamily="18" charset="0"/>
                              </a:rPr>
                            </m:ctrlPr>
                          </m:sSubPr>
                          <m:e>
                            <m:r>
                              <a:rPr lang="en-CA" sz="2000" i="1">
                                <a:latin typeface="Cambria Math" panose="02040503050406030204" pitchFamily="18" charset="0"/>
                              </a:rPr>
                              <m:t>𝑞</m:t>
                            </m:r>
                          </m:e>
                          <m:sub>
                            <m:r>
                              <a:rPr lang="en-CA" sz="2000" i="1">
                                <a:latin typeface="Cambria Math" panose="02040503050406030204" pitchFamily="18" charset="0"/>
                              </a:rPr>
                              <m:t>𝐿</m:t>
                            </m:r>
                          </m:sub>
                        </m:sSub>
                        <m:r>
                          <a:rPr lang="en-CA" sz="2000" i="1">
                            <a:latin typeface="Cambria Math" panose="02040503050406030204" pitchFamily="18" charset="0"/>
                          </a:rPr>
                          <m:t>𝐸</m:t>
                        </m:r>
                        <m:d>
                          <m:dPr>
                            <m:ctrlPr>
                              <a:rPr lang="en-CA" sz="2000" i="1">
                                <a:latin typeface="Cambria Math" panose="02040503050406030204" pitchFamily="18" charset="0"/>
                              </a:rPr>
                            </m:ctrlPr>
                          </m:dPr>
                          <m:e>
                            <m:r>
                              <a:rPr lang="en-CA" sz="2000" i="1">
                                <a:latin typeface="Cambria Math" panose="02040503050406030204" pitchFamily="18" charset="0"/>
                              </a:rPr>
                              <m:t>𝐿</m:t>
                            </m:r>
                          </m:e>
                        </m:d>
                        <m:r>
                          <a:rPr lang="en-CA" sz="2000" i="1">
                            <a:latin typeface="Cambria Math" panose="02040503050406030204" pitchFamily="18" charset="0"/>
                          </a:rPr>
                          <m:t>+</m:t>
                        </m:r>
                        <m:sSub>
                          <m:sSubPr>
                            <m:ctrlPr>
                              <a:rPr lang="en-US" sz="2000" i="1">
                                <a:latin typeface="Cambria Math" panose="02040503050406030204" pitchFamily="18" charset="0"/>
                              </a:rPr>
                            </m:ctrlPr>
                          </m:sSubPr>
                          <m:e>
                            <m:r>
                              <a:rPr lang="en-CA" sz="2000" i="1">
                                <a:latin typeface="Cambria Math" panose="02040503050406030204" pitchFamily="18" charset="0"/>
                              </a:rPr>
                              <m:t>𝑞</m:t>
                            </m:r>
                          </m:e>
                          <m:sub>
                            <m:r>
                              <a:rPr lang="en-CA" sz="2000" i="1" smtClean="0">
                                <a:latin typeface="Cambria Math" panose="02040503050406030204" pitchFamily="18" charset="0"/>
                              </a:rPr>
                              <m:t>𝐶</m:t>
                            </m:r>
                          </m:sub>
                        </m:sSub>
                        <m:r>
                          <a:rPr lang="en-CA" sz="2000" i="1">
                            <a:latin typeface="Cambria Math" panose="02040503050406030204" pitchFamily="18" charset="0"/>
                          </a:rPr>
                          <m:t>𝐸</m:t>
                        </m:r>
                        <m:d>
                          <m:dPr>
                            <m:ctrlPr>
                              <a:rPr lang="en-CA" sz="2000" i="1">
                                <a:latin typeface="Cambria Math" panose="02040503050406030204" pitchFamily="18" charset="0"/>
                              </a:rPr>
                            </m:ctrlPr>
                          </m:dPr>
                          <m:e>
                            <m:r>
                              <a:rPr lang="en-CA" sz="2000" i="1" smtClean="0">
                                <a:latin typeface="Cambria Math" panose="02040503050406030204" pitchFamily="18" charset="0"/>
                              </a:rPr>
                              <m:t>𝐶</m:t>
                            </m:r>
                          </m:e>
                        </m:d>
                        <m:r>
                          <a:rPr lang="en-CA" sz="2000" i="1" smtClean="0">
                            <a:latin typeface="Cambria Math" panose="02040503050406030204" pitchFamily="18" charset="0"/>
                          </a:rPr>
                          <m:t>+</m:t>
                        </m:r>
                        <m:sSub>
                          <m:sSubPr>
                            <m:ctrlPr>
                              <a:rPr lang="en-US" sz="2000" i="1">
                                <a:latin typeface="Cambria Math" panose="02040503050406030204" pitchFamily="18" charset="0"/>
                              </a:rPr>
                            </m:ctrlPr>
                          </m:sSubPr>
                          <m:e>
                            <m:r>
                              <a:rPr lang="en-CA" sz="2000" i="1">
                                <a:latin typeface="Cambria Math" panose="02040503050406030204" pitchFamily="18" charset="0"/>
                              </a:rPr>
                              <m:t>𝑞</m:t>
                            </m:r>
                          </m:e>
                          <m:sub>
                            <m:r>
                              <a:rPr lang="en-CA" sz="2000" i="1">
                                <a:latin typeface="Cambria Math" panose="02040503050406030204" pitchFamily="18" charset="0"/>
                              </a:rPr>
                              <m:t>𝑅</m:t>
                            </m:r>
                          </m:sub>
                        </m:sSub>
                        <m:r>
                          <a:rPr lang="en-CA" sz="2000" i="1">
                            <a:latin typeface="Cambria Math" panose="02040503050406030204" pitchFamily="18" charset="0"/>
                          </a:rPr>
                          <m:t>𝐸</m:t>
                        </m:r>
                        <m:d>
                          <m:dPr>
                            <m:ctrlPr>
                              <a:rPr lang="en-CA" sz="2000" i="1">
                                <a:latin typeface="Cambria Math" panose="02040503050406030204" pitchFamily="18" charset="0"/>
                              </a:rPr>
                            </m:ctrlPr>
                          </m:dPr>
                          <m:e>
                            <m:r>
                              <a:rPr lang="en-CA" sz="2000" i="1">
                                <a:latin typeface="Cambria Math" panose="02040503050406030204" pitchFamily="18" charset="0"/>
                              </a:rPr>
                              <m:t>𝑅</m:t>
                            </m:r>
                          </m:e>
                        </m:d>
                      </m:e>
                    </m:d>
                  </m:oMath>
                </a14:m>
                <a:endParaRPr lang="en-CA" sz="2000" i="1">
                  <a:latin typeface="Cambria Math" panose="02040503050406030204" pitchFamily="18" charset="0"/>
                </a:endParaRPr>
              </a:p>
              <a:p>
                <a:pPr marL="457200" lvl="1" indent="0">
                  <a:buFont typeface="Wingdings" panose="05000000000000000000" pitchFamily="2" charset="2"/>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ea typeface="Cambria Math" panose="02040503050406030204" pitchFamily="18" charset="0"/>
                        </a:rPr>
                        <m:t>≈</m:t>
                      </m:r>
                      <m:r>
                        <a:rPr lang="en-CA" i="1" dirty="0">
                          <a:latin typeface="Cambria Math" panose="02040503050406030204" pitchFamily="18" charset="0"/>
                          <a:ea typeface="Cambria Math" panose="02040503050406030204" pitchFamily="18" charset="0"/>
                        </a:rPr>
                        <m:t>0.99−</m:t>
                      </m:r>
                      <m:box>
                        <m:boxPr>
                          <m:ctrlPr>
                            <a:rPr lang="en-US" i="1" dirty="0">
                              <a:latin typeface="Cambria Math" panose="02040503050406030204" pitchFamily="18" charset="0"/>
                            </a:rPr>
                          </m:ctrlPr>
                        </m:boxPr>
                        <m:e>
                          <m:argPr>
                            <m:argSz m:val="-1"/>
                          </m:argPr>
                          <m:f>
                            <m:fPr>
                              <m:ctrlPr>
                                <a:rPr lang="en-US" i="1" dirty="0">
                                  <a:latin typeface="Cambria Math" panose="02040503050406030204" pitchFamily="18" charset="0"/>
                                </a:rPr>
                              </m:ctrlPr>
                            </m:fPr>
                            <m:num>
                              <m:r>
                                <a:rPr lang="en-CA" i="1" dirty="0">
                                  <a:latin typeface="Cambria Math" panose="02040503050406030204" pitchFamily="18" charset="0"/>
                                </a:rPr>
                                <m:t>1</m:t>
                              </m:r>
                            </m:num>
                            <m:den>
                              <m:r>
                                <a:rPr lang="en-CA" i="1" dirty="0">
                                  <a:latin typeface="Cambria Math" panose="02040503050406030204" pitchFamily="18" charset="0"/>
                                </a:rPr>
                                <m:t>30</m:t>
                              </m:r>
                            </m:den>
                          </m:f>
                        </m:e>
                      </m:box>
                      <m:d>
                        <m:dPr>
                          <m:begChr m:val="["/>
                          <m:endChr m:val="]"/>
                          <m:ctrlPr>
                            <a:rPr lang="en-US" i="1" dirty="0">
                              <a:latin typeface="Cambria Math" panose="02040503050406030204" pitchFamily="18" charset="0"/>
                            </a:rPr>
                          </m:ctrlPr>
                        </m:dPr>
                        <m:e>
                          <m:r>
                            <a:rPr lang="en-CA" i="1" smtClean="0">
                              <a:latin typeface="Cambria Math" panose="02040503050406030204" pitchFamily="18" charset="0"/>
                            </a:rPr>
                            <m:t>8</m:t>
                          </m:r>
                          <m:d>
                            <m:dPr>
                              <m:ctrlPr>
                                <a:rPr lang="en-CA" i="1" smtClean="0">
                                  <a:latin typeface="Cambria Math" panose="02040503050406030204" pitchFamily="18" charset="0"/>
                                </a:rPr>
                              </m:ctrlPr>
                            </m:dPr>
                            <m:e>
                              <m:r>
                                <a:rPr lang="en-CA" i="1">
                                  <a:latin typeface="Cambria Math" panose="02040503050406030204" pitchFamily="18" charset="0"/>
                                </a:rPr>
                                <m:t>0.</m:t>
                              </m:r>
                              <m:r>
                                <a:rPr lang="en-CA" i="1" smtClean="0">
                                  <a:latin typeface="Cambria Math" panose="02040503050406030204" pitchFamily="18" charset="0"/>
                                </a:rPr>
                                <m:t>54</m:t>
                              </m:r>
                            </m:e>
                          </m:d>
                          <m:r>
                            <a:rPr lang="en-CA" i="1">
                              <a:latin typeface="Cambria Math" panose="02040503050406030204" pitchFamily="18" charset="0"/>
                            </a:rPr>
                            <m:t>+</m:t>
                          </m:r>
                          <m:r>
                            <a:rPr lang="en-CA" i="1" smtClean="0">
                              <a:latin typeface="Cambria Math" panose="02040503050406030204" pitchFamily="18" charset="0"/>
                            </a:rPr>
                            <m:t>10</m:t>
                          </m:r>
                          <m:d>
                            <m:dPr>
                              <m:ctrlPr>
                                <a:rPr lang="en-CA" i="1" smtClean="0">
                                  <a:latin typeface="Cambria Math" panose="02040503050406030204" pitchFamily="18" charset="0"/>
                                </a:rPr>
                              </m:ctrlPr>
                            </m:dPr>
                            <m:e>
                              <m:r>
                                <a:rPr lang="en-CA" i="1" smtClean="0">
                                  <a:latin typeface="Cambria Math" panose="02040503050406030204" pitchFamily="18" charset="0"/>
                                </a:rPr>
                                <m:t>0.97</m:t>
                              </m:r>
                            </m:e>
                          </m:d>
                          <m:r>
                            <a:rPr lang="en-CA" i="1" smtClean="0">
                              <a:latin typeface="Cambria Math" panose="02040503050406030204" pitchFamily="18" charset="0"/>
                            </a:rPr>
                            <m:t>+12</m:t>
                          </m:r>
                          <m:r>
                            <a:rPr lang="en-CA" i="1">
                              <a:latin typeface="Cambria Math" panose="02040503050406030204" pitchFamily="18" charset="0"/>
                            </a:rPr>
                            <m:t>(0.</m:t>
                          </m:r>
                          <m:r>
                            <a:rPr lang="en-CA" i="1" smtClean="0">
                              <a:latin typeface="Cambria Math" panose="02040503050406030204" pitchFamily="18" charset="0"/>
                            </a:rPr>
                            <m:t>98</m:t>
                          </m:r>
                          <m:r>
                            <a:rPr lang="en-CA" i="1">
                              <a:latin typeface="Cambria Math" panose="02040503050406030204" pitchFamily="18" charset="0"/>
                            </a:rPr>
                            <m:t>)</m:t>
                          </m:r>
                        </m:e>
                      </m:d>
                    </m:oMath>
                  </m:oMathPara>
                </a14:m>
                <a:endParaRPr lang="en-CA" i="1">
                  <a:latin typeface="Cambria Math" panose="02040503050406030204" pitchFamily="18" charset="0"/>
                </a:endParaRPr>
              </a:p>
              <a:p>
                <a:pPr marL="457200" lvl="1" indent="0">
                  <a:buFont typeface="Wingdings" panose="05000000000000000000" pitchFamily="2" charset="2"/>
                  <a:buNone/>
                </a:pPr>
                <a14:m>
                  <m:oMathPara xmlns:m="http://schemas.openxmlformats.org/officeDocument/2006/math">
                    <m:oMathParaPr>
                      <m:jc m:val="left"/>
                    </m:oMathParaPr>
                    <m:oMath xmlns:m="http://schemas.openxmlformats.org/officeDocument/2006/math">
                      <m:r>
                        <a:rPr lang="en-US" i="1" dirty="0">
                          <a:latin typeface="Cambria Math" panose="02040503050406030204" pitchFamily="18" charset="0"/>
                          <a:ea typeface="Cambria Math" panose="02040503050406030204" pitchFamily="18" charset="0"/>
                        </a:rPr>
                        <m:t>≈</m:t>
                      </m:r>
                      <m:r>
                        <a:rPr lang="en-CA" b="1" i="1" dirty="0">
                          <a:latin typeface="Cambria Math" panose="02040503050406030204" pitchFamily="18" charset="0"/>
                          <a:ea typeface="Cambria Math" panose="02040503050406030204" pitchFamily="18" charset="0"/>
                        </a:rPr>
                        <m:t>𝟎</m:t>
                      </m:r>
                      <m:r>
                        <a:rPr lang="en-CA" b="1" i="1" dirty="0">
                          <a:latin typeface="Cambria Math" panose="02040503050406030204" pitchFamily="18" charset="0"/>
                          <a:ea typeface="Cambria Math" panose="02040503050406030204" pitchFamily="18" charset="0"/>
                        </a:rPr>
                        <m:t>.</m:t>
                      </m:r>
                      <m:r>
                        <a:rPr lang="en-CA" b="1" i="1" dirty="0" smtClean="0">
                          <a:latin typeface="Cambria Math" panose="02040503050406030204" pitchFamily="18" charset="0"/>
                          <a:ea typeface="Cambria Math" panose="02040503050406030204" pitchFamily="18" charset="0"/>
                        </a:rPr>
                        <m:t>𝟏𝟑</m:t>
                      </m:r>
                    </m:oMath>
                  </m:oMathPara>
                </a14:m>
                <a:endParaRPr lang="en-CA" b="1"/>
              </a:p>
            </p:txBody>
          </p:sp>
        </mc:Choice>
        <mc:Fallback>
          <p:sp>
            <p:nvSpPr>
              <p:cNvPr id="7" name="Content Placeholder 2">
                <a:extLst>
                  <a:ext uri="{FF2B5EF4-FFF2-40B4-BE49-F238E27FC236}">
                    <a16:creationId xmlns:a16="http://schemas.microsoft.com/office/drawing/2014/main" id="{84D0957C-A3D3-5447-75E0-1BDA66FACB07}"/>
                  </a:ext>
                </a:extLst>
              </p:cNvPr>
              <p:cNvSpPr txBox="1">
                <a:spLocks noRot="1" noChangeAspect="1" noMove="1" noResize="1" noEditPoints="1" noAdjustHandles="1" noChangeArrowheads="1" noChangeShapeType="1" noTextEdit="1"/>
              </p:cNvSpPr>
              <p:nvPr/>
            </p:nvSpPr>
            <p:spPr>
              <a:xfrm>
                <a:off x="6579474" y="1306467"/>
                <a:ext cx="5423339" cy="4351338"/>
              </a:xfrm>
              <a:prstGeom prst="rect">
                <a:avLst/>
              </a:prstGeom>
              <a:blipFill>
                <a:blip r:embed="rId2"/>
                <a:stretch>
                  <a:fillRect l="-2797" t="-14826" b="-12500"/>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C9C6B0C7-6441-9BF4-10D5-24DED912E7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684" y="856480"/>
            <a:ext cx="6389915" cy="5251312"/>
          </a:xfrm>
          <a:prstGeom prst="rect">
            <a:avLst/>
          </a:prstGeom>
        </p:spPr>
      </p:pic>
      <p:sp>
        <p:nvSpPr>
          <p:cNvPr id="2" name="TextBox 1">
            <a:extLst>
              <a:ext uri="{FF2B5EF4-FFF2-40B4-BE49-F238E27FC236}">
                <a16:creationId xmlns:a16="http://schemas.microsoft.com/office/drawing/2014/main" id="{87DE8076-BF9C-0F4D-C20D-B5CAB1BF80E6}"/>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358169657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49CB-2F1C-DA1B-D669-220CB5119E61}"/>
              </a:ext>
            </a:extLst>
          </p:cNvPr>
          <p:cNvSpPr>
            <a:spLocks noGrp="1"/>
          </p:cNvSpPr>
          <p:nvPr>
            <p:ph type="title"/>
          </p:nvPr>
        </p:nvSpPr>
        <p:spPr/>
        <p:txBody>
          <a:bodyPr/>
          <a:lstStyle/>
          <a:p>
            <a:r>
              <a:rPr lang="en-US"/>
              <a:t>Decision Trees Strengths</a:t>
            </a:r>
          </a:p>
        </p:txBody>
      </p:sp>
      <p:sp>
        <p:nvSpPr>
          <p:cNvPr id="3" name="Content Placeholder 2">
            <a:extLst>
              <a:ext uri="{FF2B5EF4-FFF2-40B4-BE49-F238E27FC236}">
                <a16:creationId xmlns:a16="http://schemas.microsoft.com/office/drawing/2014/main" id="{47B32FEF-33AF-1896-755A-883560AC10D7}"/>
              </a:ext>
            </a:extLst>
          </p:cNvPr>
          <p:cNvSpPr>
            <a:spLocks noGrp="1"/>
          </p:cNvSpPr>
          <p:nvPr>
            <p:ph idx="1"/>
          </p:nvPr>
        </p:nvSpPr>
        <p:spPr/>
        <p:txBody>
          <a:bodyPr vert="horz" lIns="0" tIns="45720" rIns="0" bIns="45720" rtlCol="0" anchor="ctr">
            <a:normAutofit/>
          </a:bodyPr>
          <a:lstStyle/>
          <a:p>
            <a:pPr>
              <a:lnSpc>
                <a:spcPct val="110000"/>
              </a:lnSpc>
            </a:pPr>
            <a:r>
              <a:rPr lang="en-CA" b="1">
                <a:latin typeface="Dagny OT" panose="020B0504020201020104" pitchFamily="34" charset="77"/>
              </a:rPr>
              <a:t>White box </a:t>
            </a:r>
            <a:r>
              <a:rPr lang="en-CA">
                <a:latin typeface="Dagny OT" panose="020B0504020201020104" pitchFamily="34" charset="77"/>
              </a:rPr>
              <a:t>model</a:t>
            </a:r>
          </a:p>
          <a:p>
            <a:pPr lvl="1"/>
            <a:r>
              <a:rPr lang="en-CA">
                <a:latin typeface="Dagny OT" panose="020B0504020201020104" pitchFamily="34" charset="77"/>
              </a:rPr>
              <a:t>predictions can always be explained by following the appropriate paths</a:t>
            </a:r>
          </a:p>
          <a:p>
            <a:pPr>
              <a:lnSpc>
                <a:spcPct val="110000"/>
              </a:lnSpc>
            </a:pPr>
            <a:r>
              <a:rPr lang="en-CA">
                <a:latin typeface="Dagny OT" panose="020B0504020201020104" pitchFamily="34" charset="77"/>
              </a:rPr>
              <a:t>Can be used with </a:t>
            </a:r>
            <a:r>
              <a:rPr lang="en-CA" b="1">
                <a:latin typeface="Dagny OT" panose="020B0504020201020104" pitchFamily="34" charset="77"/>
              </a:rPr>
              <a:t>incomplete</a:t>
            </a:r>
            <a:r>
              <a:rPr lang="en-CA">
                <a:latin typeface="Dagny OT" panose="020B0504020201020104" pitchFamily="34" charset="77"/>
              </a:rPr>
              <a:t> datasets</a:t>
            </a:r>
          </a:p>
          <a:p>
            <a:pPr>
              <a:lnSpc>
                <a:spcPct val="110000"/>
              </a:lnSpc>
            </a:pPr>
            <a:r>
              <a:rPr lang="en-CA" b="1">
                <a:latin typeface="Dagny OT" panose="020B0504020201020104" pitchFamily="34" charset="77"/>
              </a:rPr>
              <a:t>Built-in </a:t>
            </a:r>
            <a:r>
              <a:rPr lang="en-CA">
                <a:latin typeface="Dagny OT" panose="020B0504020201020104" pitchFamily="34" charset="77"/>
              </a:rPr>
              <a:t>feature selection</a:t>
            </a:r>
          </a:p>
          <a:p>
            <a:pPr lvl="1"/>
            <a:r>
              <a:rPr lang="en-CA">
                <a:latin typeface="Dagny OT" panose="020B0504020201020104" pitchFamily="34" charset="77"/>
              </a:rPr>
              <a:t>less relevant features don’t tend to be used as splitting features</a:t>
            </a:r>
          </a:p>
          <a:p>
            <a:pPr>
              <a:lnSpc>
                <a:spcPct val="110000"/>
              </a:lnSpc>
            </a:pPr>
            <a:r>
              <a:rPr lang="en-CA">
                <a:latin typeface="Dagny OT" panose="020B0504020201020104" pitchFamily="34" charset="77"/>
              </a:rPr>
              <a:t>Makes</a:t>
            </a:r>
            <a:r>
              <a:rPr lang="en-CA" b="1">
                <a:latin typeface="Dagny OT" panose="020B0504020201020104" pitchFamily="34" charset="77"/>
              </a:rPr>
              <a:t> no assumption </a:t>
            </a:r>
            <a:r>
              <a:rPr lang="en-CA">
                <a:latin typeface="Dagny OT" panose="020B0504020201020104" pitchFamily="34" charset="77"/>
              </a:rPr>
              <a:t>about</a:t>
            </a:r>
          </a:p>
          <a:p>
            <a:pPr lvl="1"/>
            <a:r>
              <a:rPr lang="en-CA">
                <a:latin typeface="Dagny OT" panose="020B0504020201020104" pitchFamily="34" charset="77"/>
              </a:rPr>
              <a:t>independence, constant variance, underlying distributions, co-linearity</a:t>
            </a:r>
          </a:p>
        </p:txBody>
      </p:sp>
      <p:sp>
        <p:nvSpPr>
          <p:cNvPr id="4" name="Slide Number Placeholder 3">
            <a:extLst>
              <a:ext uri="{FF2B5EF4-FFF2-40B4-BE49-F238E27FC236}">
                <a16:creationId xmlns:a16="http://schemas.microsoft.com/office/drawing/2014/main" id="{5AF18CF4-D55E-9591-5E53-A8E9CDD327D7}"/>
              </a:ext>
            </a:extLst>
          </p:cNvPr>
          <p:cNvSpPr>
            <a:spLocks noGrp="1"/>
          </p:cNvSpPr>
          <p:nvPr>
            <p:ph type="sldNum" sz="quarter" idx="4"/>
          </p:nvPr>
        </p:nvSpPr>
        <p:spPr/>
        <p:txBody>
          <a:bodyPr/>
          <a:lstStyle/>
          <a:p>
            <a:fld id="{4D63F5A6-AD82-4E1E-87F7-CE90DE510401}" type="slidenum">
              <a:rPr lang="en-CA" smtClean="0"/>
              <a:pPr/>
              <a:t>112</a:t>
            </a:fld>
            <a:endParaRPr lang="en-CA"/>
          </a:p>
        </p:txBody>
      </p:sp>
      <p:sp>
        <p:nvSpPr>
          <p:cNvPr id="5" name="Date Placeholder 4">
            <a:extLst>
              <a:ext uri="{FF2B5EF4-FFF2-40B4-BE49-F238E27FC236}">
                <a16:creationId xmlns:a16="http://schemas.microsoft.com/office/drawing/2014/main" id="{831D2E79-7F3A-3F3A-CCD2-6BE22490088B}"/>
              </a:ext>
            </a:extLst>
          </p:cNvPr>
          <p:cNvSpPr>
            <a:spLocks noGrp="1"/>
          </p:cNvSpPr>
          <p:nvPr>
            <p:ph type="dt" sz="half" idx="2"/>
          </p:nvPr>
        </p:nvSpPr>
        <p:spPr/>
        <p:txBody>
          <a:bodyPr/>
          <a:lstStyle/>
          <a:p>
            <a:r>
              <a:rPr lang="en-US"/>
              <a:t>INTRODUCTION TO MACHINE LEARNING</a:t>
            </a:r>
            <a:endParaRPr lang="en-CA"/>
          </a:p>
        </p:txBody>
      </p:sp>
      <p:sp>
        <p:nvSpPr>
          <p:cNvPr id="6" name="TextBox 5">
            <a:extLst>
              <a:ext uri="{FF2B5EF4-FFF2-40B4-BE49-F238E27FC236}">
                <a16:creationId xmlns:a16="http://schemas.microsoft.com/office/drawing/2014/main" id="{7BD98F2C-F81C-F249-BE7C-B0C2B5D8FB25}"/>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300979046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49CB-2F1C-DA1B-D669-220CB5119E61}"/>
              </a:ext>
            </a:extLst>
          </p:cNvPr>
          <p:cNvSpPr>
            <a:spLocks noGrp="1"/>
          </p:cNvSpPr>
          <p:nvPr>
            <p:ph type="title"/>
          </p:nvPr>
        </p:nvSpPr>
        <p:spPr/>
        <p:txBody>
          <a:bodyPr/>
          <a:lstStyle/>
          <a:p>
            <a:r>
              <a:rPr lang="en-US"/>
              <a:t>Decision Trees Limitations</a:t>
            </a:r>
          </a:p>
        </p:txBody>
      </p:sp>
      <p:sp>
        <p:nvSpPr>
          <p:cNvPr id="3" name="Content Placeholder 2">
            <a:extLst>
              <a:ext uri="{FF2B5EF4-FFF2-40B4-BE49-F238E27FC236}">
                <a16:creationId xmlns:a16="http://schemas.microsoft.com/office/drawing/2014/main" id="{47B32FEF-33AF-1896-755A-883560AC10D7}"/>
              </a:ext>
            </a:extLst>
          </p:cNvPr>
          <p:cNvSpPr>
            <a:spLocks noGrp="1"/>
          </p:cNvSpPr>
          <p:nvPr>
            <p:ph idx="1"/>
          </p:nvPr>
        </p:nvSpPr>
        <p:spPr/>
        <p:txBody>
          <a:bodyPr vert="horz" lIns="0" tIns="45720" rIns="0" bIns="45720" rtlCol="0" anchor="ctr">
            <a:normAutofit/>
          </a:bodyPr>
          <a:lstStyle/>
          <a:p>
            <a:pPr>
              <a:lnSpc>
                <a:spcPct val="110000"/>
              </a:lnSpc>
            </a:pPr>
            <a:r>
              <a:rPr lang="en-CA" b="1">
                <a:latin typeface="Dagny OT" panose="020B0504020201020104" pitchFamily="34" charset="77"/>
              </a:rPr>
              <a:t>Not as accurate </a:t>
            </a:r>
            <a:r>
              <a:rPr lang="en-CA">
                <a:latin typeface="Dagny OT" panose="020B0504020201020104" pitchFamily="34" charset="77"/>
              </a:rPr>
              <a:t>as other algorithms (usually)</a:t>
            </a:r>
          </a:p>
          <a:p>
            <a:pPr>
              <a:lnSpc>
                <a:spcPct val="110000"/>
              </a:lnSpc>
            </a:pPr>
            <a:r>
              <a:rPr lang="en-CA" b="1">
                <a:latin typeface="Dagny OT" panose="020B0504020201020104" pitchFamily="34" charset="77"/>
              </a:rPr>
              <a:t>Not robust: </a:t>
            </a:r>
            <a:r>
              <a:rPr lang="en-CA">
                <a:latin typeface="Dagny OT" panose="020B0504020201020104" pitchFamily="34" charset="77"/>
              </a:rPr>
              <a:t>small changes in the training dataset can lead to a completely different tree, with a completely different predictions</a:t>
            </a:r>
          </a:p>
          <a:p>
            <a:pPr>
              <a:lnSpc>
                <a:spcPct val="110000"/>
              </a:lnSpc>
            </a:pPr>
            <a:r>
              <a:rPr lang="en-CA">
                <a:latin typeface="Dagny OT" panose="020B0504020201020104" pitchFamily="34" charset="77"/>
              </a:rPr>
              <a:t>Particularly vulnerable to </a:t>
            </a:r>
            <a:r>
              <a:rPr lang="en-CA" b="1">
                <a:latin typeface="Dagny OT" panose="020B0504020201020104" pitchFamily="34" charset="77"/>
              </a:rPr>
              <a:t>overfitting </a:t>
            </a:r>
            <a:r>
              <a:rPr lang="en-CA">
                <a:latin typeface="Dagny OT" panose="020B0504020201020104" pitchFamily="34" charset="77"/>
              </a:rPr>
              <a:t>in the absence of </a:t>
            </a:r>
            <a:r>
              <a:rPr lang="en-CA" b="1">
                <a:latin typeface="Dagny OT" panose="020B0504020201020104" pitchFamily="34" charset="77"/>
              </a:rPr>
              <a:t>pruning </a:t>
            </a:r>
          </a:p>
          <a:p>
            <a:pPr lvl="1"/>
            <a:r>
              <a:rPr lang="en-CA">
                <a:latin typeface="Dagny OT" panose="020B0504020201020104" pitchFamily="34" charset="77"/>
              </a:rPr>
              <a:t>pruning procedures are typically convoluted</a:t>
            </a:r>
          </a:p>
          <a:p>
            <a:pPr>
              <a:lnSpc>
                <a:spcPct val="110000"/>
              </a:lnSpc>
            </a:pPr>
            <a:r>
              <a:rPr lang="en-CA">
                <a:latin typeface="Dagny OT" panose="020B0504020201020104" pitchFamily="34" charset="77"/>
              </a:rPr>
              <a:t>Optimal decision tree learning is </a:t>
            </a:r>
            <a:r>
              <a:rPr lang="en-CA" b="1">
                <a:latin typeface="Dagny OT" panose="020B0504020201020104" pitchFamily="34" charset="77"/>
              </a:rPr>
              <a:t>NP-complete</a:t>
            </a:r>
          </a:p>
          <a:p>
            <a:pPr>
              <a:lnSpc>
                <a:spcPct val="110000"/>
              </a:lnSpc>
            </a:pPr>
            <a:r>
              <a:rPr lang="en-CA">
                <a:latin typeface="Dagny OT" panose="020B0504020201020104" pitchFamily="34" charset="77"/>
              </a:rPr>
              <a:t>Biased towards categorical features with </a:t>
            </a:r>
            <a:r>
              <a:rPr lang="en-CA" b="1">
                <a:latin typeface="Dagny OT" panose="020B0504020201020104" pitchFamily="34" charset="77"/>
              </a:rPr>
              <a:t>high</a:t>
            </a:r>
            <a:r>
              <a:rPr lang="en-CA">
                <a:latin typeface="Dagny OT" panose="020B0504020201020104" pitchFamily="34" charset="77"/>
              </a:rPr>
              <a:t> number of levels </a:t>
            </a:r>
          </a:p>
          <a:p>
            <a:pPr lvl="1"/>
            <a:endParaRPr lang="en-CA">
              <a:latin typeface="Dagny OT" panose="020B0504020201020104" pitchFamily="34" charset="77"/>
            </a:endParaRPr>
          </a:p>
        </p:txBody>
      </p:sp>
      <p:sp>
        <p:nvSpPr>
          <p:cNvPr id="4" name="Slide Number Placeholder 3">
            <a:extLst>
              <a:ext uri="{FF2B5EF4-FFF2-40B4-BE49-F238E27FC236}">
                <a16:creationId xmlns:a16="http://schemas.microsoft.com/office/drawing/2014/main" id="{5AF18CF4-D55E-9591-5E53-A8E9CDD327D7}"/>
              </a:ext>
            </a:extLst>
          </p:cNvPr>
          <p:cNvSpPr>
            <a:spLocks noGrp="1"/>
          </p:cNvSpPr>
          <p:nvPr>
            <p:ph type="sldNum" sz="quarter" idx="4"/>
          </p:nvPr>
        </p:nvSpPr>
        <p:spPr/>
        <p:txBody>
          <a:bodyPr/>
          <a:lstStyle/>
          <a:p>
            <a:fld id="{4D63F5A6-AD82-4E1E-87F7-CE90DE510401}" type="slidenum">
              <a:rPr lang="en-CA" smtClean="0"/>
              <a:pPr/>
              <a:t>113</a:t>
            </a:fld>
            <a:endParaRPr lang="en-CA"/>
          </a:p>
        </p:txBody>
      </p:sp>
      <p:sp>
        <p:nvSpPr>
          <p:cNvPr id="5" name="Date Placeholder 4">
            <a:extLst>
              <a:ext uri="{FF2B5EF4-FFF2-40B4-BE49-F238E27FC236}">
                <a16:creationId xmlns:a16="http://schemas.microsoft.com/office/drawing/2014/main" id="{831D2E79-7F3A-3F3A-CCD2-6BE22490088B}"/>
              </a:ext>
            </a:extLst>
          </p:cNvPr>
          <p:cNvSpPr>
            <a:spLocks noGrp="1"/>
          </p:cNvSpPr>
          <p:nvPr>
            <p:ph type="dt" sz="half" idx="2"/>
          </p:nvPr>
        </p:nvSpPr>
        <p:spPr/>
        <p:txBody>
          <a:bodyPr/>
          <a:lstStyle/>
          <a:p>
            <a:r>
              <a:rPr lang="en-US"/>
              <a:t>INTRODUCTION TO MACHINE LEARNING</a:t>
            </a:r>
            <a:endParaRPr lang="en-CA"/>
          </a:p>
        </p:txBody>
      </p:sp>
      <p:sp>
        <p:nvSpPr>
          <p:cNvPr id="6" name="TextBox 5">
            <a:extLst>
              <a:ext uri="{FF2B5EF4-FFF2-40B4-BE49-F238E27FC236}">
                <a16:creationId xmlns:a16="http://schemas.microsoft.com/office/drawing/2014/main" id="{31BE7310-8252-7209-0E8C-46B7DB49ACDA}"/>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292630004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49CB-2F1C-DA1B-D669-220CB5119E61}"/>
              </a:ext>
            </a:extLst>
          </p:cNvPr>
          <p:cNvSpPr>
            <a:spLocks noGrp="1"/>
          </p:cNvSpPr>
          <p:nvPr>
            <p:ph type="title"/>
          </p:nvPr>
        </p:nvSpPr>
        <p:spPr/>
        <p:txBody>
          <a:bodyPr/>
          <a:lstStyle/>
          <a:p>
            <a:r>
              <a:rPr lang="en-US"/>
              <a:t>Decision Trees Notes</a:t>
            </a:r>
          </a:p>
        </p:txBody>
      </p:sp>
      <p:sp>
        <p:nvSpPr>
          <p:cNvPr id="3" name="Content Placeholder 2">
            <a:extLst>
              <a:ext uri="{FF2B5EF4-FFF2-40B4-BE49-F238E27FC236}">
                <a16:creationId xmlns:a16="http://schemas.microsoft.com/office/drawing/2014/main" id="{47B32FEF-33AF-1896-755A-883560AC10D7}"/>
              </a:ext>
            </a:extLst>
          </p:cNvPr>
          <p:cNvSpPr>
            <a:spLocks noGrp="1"/>
          </p:cNvSpPr>
          <p:nvPr>
            <p:ph idx="1"/>
          </p:nvPr>
        </p:nvSpPr>
        <p:spPr/>
        <p:txBody>
          <a:bodyPr vert="horz" lIns="0" tIns="45720" rIns="0" bIns="45720" rtlCol="0" anchor="ctr">
            <a:normAutofit/>
          </a:bodyPr>
          <a:lstStyle/>
          <a:p>
            <a:pPr>
              <a:lnSpc>
                <a:spcPct val="100000"/>
              </a:lnSpc>
            </a:pPr>
            <a:r>
              <a:rPr lang="en-CA" b="1"/>
              <a:t>Splitting metrics:</a:t>
            </a:r>
          </a:p>
          <a:p>
            <a:pPr lvl="1">
              <a:lnSpc>
                <a:spcPct val="100000"/>
              </a:lnSpc>
            </a:pPr>
            <a:r>
              <a:rPr lang="en-CA"/>
              <a:t>information gain, Gini impurity, variance reduction, etc. </a:t>
            </a:r>
          </a:p>
          <a:p>
            <a:pPr>
              <a:lnSpc>
                <a:spcPct val="100000"/>
              </a:lnSpc>
            </a:pPr>
            <a:r>
              <a:rPr lang="en-CA" b="1"/>
              <a:t>Common variants:</a:t>
            </a:r>
          </a:p>
          <a:p>
            <a:pPr lvl="1">
              <a:lnSpc>
                <a:spcPct val="100000"/>
              </a:lnSpc>
            </a:pPr>
            <a:r>
              <a:rPr lang="en-CA"/>
              <a:t>Iterative </a:t>
            </a:r>
            <a:r>
              <a:rPr lang="en-CA" err="1"/>
              <a:t>Dichotomiser</a:t>
            </a:r>
            <a:r>
              <a:rPr lang="en-CA"/>
              <a:t> 3, C4.0, C4.5, CHAID, MARS, conditional inference trees, CART</a:t>
            </a:r>
          </a:p>
          <a:p>
            <a:pPr>
              <a:lnSpc>
                <a:spcPct val="100000"/>
              </a:lnSpc>
            </a:pPr>
            <a:r>
              <a:rPr lang="en-CA"/>
              <a:t>Decision trees can also be combined together using boosting algorithms (</a:t>
            </a:r>
            <a:r>
              <a:rPr lang="en-CA" b="1"/>
              <a:t>AdaBoost</a:t>
            </a:r>
            <a:r>
              <a:rPr lang="en-CA"/>
              <a:t>) or </a:t>
            </a:r>
            <a:r>
              <a:rPr lang="en-CA" b="1"/>
              <a:t>Random Forests</a:t>
            </a:r>
            <a:r>
              <a:rPr lang="en-CA"/>
              <a:t>, providing a type of voting procedure (Ensemble Learning). </a:t>
            </a:r>
          </a:p>
        </p:txBody>
      </p:sp>
      <p:sp>
        <p:nvSpPr>
          <p:cNvPr id="4" name="Slide Number Placeholder 3">
            <a:extLst>
              <a:ext uri="{FF2B5EF4-FFF2-40B4-BE49-F238E27FC236}">
                <a16:creationId xmlns:a16="http://schemas.microsoft.com/office/drawing/2014/main" id="{5AF18CF4-D55E-9591-5E53-A8E9CDD327D7}"/>
              </a:ext>
            </a:extLst>
          </p:cNvPr>
          <p:cNvSpPr>
            <a:spLocks noGrp="1"/>
          </p:cNvSpPr>
          <p:nvPr>
            <p:ph type="sldNum" sz="quarter" idx="4"/>
          </p:nvPr>
        </p:nvSpPr>
        <p:spPr/>
        <p:txBody>
          <a:bodyPr/>
          <a:lstStyle/>
          <a:p>
            <a:fld id="{4D63F5A6-AD82-4E1E-87F7-CE90DE510401}" type="slidenum">
              <a:rPr lang="en-CA" smtClean="0"/>
              <a:pPr/>
              <a:t>114</a:t>
            </a:fld>
            <a:endParaRPr lang="en-CA"/>
          </a:p>
        </p:txBody>
      </p:sp>
      <p:sp>
        <p:nvSpPr>
          <p:cNvPr id="5" name="Date Placeholder 4">
            <a:extLst>
              <a:ext uri="{FF2B5EF4-FFF2-40B4-BE49-F238E27FC236}">
                <a16:creationId xmlns:a16="http://schemas.microsoft.com/office/drawing/2014/main" id="{831D2E79-7F3A-3F3A-CCD2-6BE22490088B}"/>
              </a:ext>
            </a:extLst>
          </p:cNvPr>
          <p:cNvSpPr>
            <a:spLocks noGrp="1"/>
          </p:cNvSpPr>
          <p:nvPr>
            <p:ph type="dt" sz="half" idx="2"/>
          </p:nvPr>
        </p:nvSpPr>
        <p:spPr/>
        <p:txBody>
          <a:bodyPr/>
          <a:lstStyle/>
          <a:p>
            <a:r>
              <a:rPr lang="en-US"/>
              <a:t>INTRODUCTION TO MACHINE LEARNING</a:t>
            </a:r>
            <a:endParaRPr lang="en-CA"/>
          </a:p>
        </p:txBody>
      </p:sp>
      <p:sp>
        <p:nvSpPr>
          <p:cNvPr id="6" name="TextBox 5">
            <a:extLst>
              <a:ext uri="{FF2B5EF4-FFF2-40B4-BE49-F238E27FC236}">
                <a16:creationId xmlns:a16="http://schemas.microsoft.com/office/drawing/2014/main" id="{D2ED9A51-0C90-DDEA-ED73-95D297ED3240}"/>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251217496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Suggested Reading</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Decision Trees and Other Algorithms</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115</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lstStyle/>
          <a:p>
            <a:pPr algn="l"/>
            <a:r>
              <a:rPr lang="en-CA" i="1"/>
              <a:t>Data Understanding, Data Analysis, Data Science</a:t>
            </a:r>
            <a:br>
              <a:rPr lang="en-CA"/>
            </a:br>
            <a:r>
              <a:rPr lang="en-CA" sz="2200" b="1"/>
              <a:t>Machine Learning 101</a:t>
            </a:r>
          </a:p>
          <a:p>
            <a:pPr algn="l"/>
            <a:r>
              <a:rPr lang="en-CA" sz="2000"/>
              <a:t>Classification and Value Estimation</a:t>
            </a:r>
            <a:endParaRPr lang="en-CA" sz="1600"/>
          </a:p>
          <a:p>
            <a:pPr lvl="1" algn="l"/>
            <a:r>
              <a:rPr lang="en-CA" sz="1600">
                <a:hlinkClick r:id="rId2"/>
              </a:rPr>
              <a:t>Classification Algorithms</a:t>
            </a:r>
            <a:endParaRPr lang="en-CA" sz="1400"/>
          </a:p>
          <a:p>
            <a:pPr lvl="1" algn="l"/>
            <a:r>
              <a:rPr lang="en-CA" sz="1600">
                <a:hlinkClick r:id="rId3"/>
              </a:rPr>
              <a:t>Decision Trees</a:t>
            </a:r>
            <a:endParaRPr lang="en-CA" sz="1600"/>
          </a:p>
          <a:p>
            <a:pPr lvl="1" algn="l"/>
            <a:r>
              <a:rPr lang="en-CA" sz="1600">
                <a:hlinkClick r:id="rId3"/>
              </a:rPr>
              <a:t>Toy Example: Kyphosis Dataset</a:t>
            </a:r>
            <a:endParaRPr lang="en-CA" sz="1600"/>
          </a:p>
          <a:p>
            <a:pPr algn="l"/>
            <a:r>
              <a:rPr lang="en-CA" sz="2000"/>
              <a:t>R Examples</a:t>
            </a:r>
            <a:endParaRPr lang="en-GB" sz="1600"/>
          </a:p>
          <a:p>
            <a:pPr lvl="1" algn="l"/>
            <a:r>
              <a:rPr lang="en-GB" sz="1600">
                <a:hlinkClick r:id="rId4"/>
              </a:rPr>
              <a:t>Classification: Kyphosis Dataset</a:t>
            </a:r>
            <a:endParaRPr lang="en-GB" sz="1600"/>
          </a:p>
          <a:p>
            <a:pPr algn="l"/>
            <a:r>
              <a:rPr lang="en-CA" sz="2200" b="1"/>
              <a:t>Spotlight on Classification</a:t>
            </a:r>
          </a:p>
          <a:p>
            <a:pPr algn="l"/>
            <a:r>
              <a:rPr lang="en-CA" sz="2000"/>
              <a:t>*</a:t>
            </a:r>
            <a:r>
              <a:rPr lang="en-CA" sz="2000">
                <a:hlinkClick r:id="rId5"/>
              </a:rPr>
              <a:t>Simple Classification Methods</a:t>
            </a:r>
            <a:r>
              <a:rPr lang="en-GB" sz="1600">
                <a:hlinkClick r:id="rId5"/>
              </a:rPr>
              <a:t> </a:t>
            </a:r>
            <a:r>
              <a:rPr lang="en-GB" sz="1600"/>
              <a:t>(advanced)</a:t>
            </a:r>
            <a:br>
              <a:rPr lang="en-GB" sz="1600"/>
            </a:br>
            <a:r>
              <a:rPr lang="en-CA" sz="2000"/>
              <a:t>*</a:t>
            </a:r>
            <a:r>
              <a:rPr lang="en-CA" sz="2000">
                <a:hlinkClick r:id="rId6"/>
              </a:rPr>
              <a:t>Rare Occurrences</a:t>
            </a:r>
            <a:r>
              <a:rPr lang="en-GB" sz="1600"/>
              <a:t> (advanced) </a:t>
            </a:r>
            <a:br>
              <a:rPr lang="en-GB" sz="1600"/>
            </a:br>
            <a:r>
              <a:rPr lang="en-CA" sz="2000"/>
              <a:t>*</a:t>
            </a:r>
            <a:r>
              <a:rPr lang="en-CA" sz="2000">
                <a:hlinkClick r:id="rId7"/>
              </a:rPr>
              <a:t>Other Supervised Approaches</a:t>
            </a:r>
            <a:r>
              <a:rPr lang="en-CA" sz="2000"/>
              <a:t> </a:t>
            </a:r>
            <a:r>
              <a:rPr lang="en-GB" sz="1600"/>
              <a:t>(advanced) </a:t>
            </a:r>
            <a:br>
              <a:rPr lang="en-GB" sz="1600"/>
            </a:br>
            <a:r>
              <a:rPr lang="en-CA" sz="2000"/>
              <a:t>*</a:t>
            </a:r>
            <a:r>
              <a:rPr lang="en-CA" sz="2000">
                <a:hlinkClick r:id="rId8"/>
              </a:rPr>
              <a:t>Ensemble Learning</a:t>
            </a:r>
            <a:r>
              <a:rPr lang="en-CA" sz="2000"/>
              <a:t> </a:t>
            </a:r>
            <a:r>
              <a:rPr lang="en-GB" sz="1600"/>
              <a:t>(advanced)</a:t>
            </a:r>
          </a:p>
        </p:txBody>
      </p:sp>
      <p:sp>
        <p:nvSpPr>
          <p:cNvPr id="3" name="Date Placeholder 3">
            <a:extLst>
              <a:ext uri="{FF2B5EF4-FFF2-40B4-BE49-F238E27FC236}">
                <a16:creationId xmlns:a16="http://schemas.microsoft.com/office/drawing/2014/main" id="{A918ED7A-6F4F-BD21-D556-3F05B7F9C983}"/>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sp>
        <p:nvSpPr>
          <p:cNvPr id="7" name="TextBox 6">
            <a:extLst>
              <a:ext uri="{FF2B5EF4-FFF2-40B4-BE49-F238E27FC236}">
                <a16:creationId xmlns:a16="http://schemas.microsoft.com/office/drawing/2014/main" id="{1AC8B2A1-BB83-6748-846C-B33176535621}"/>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321452434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Exercises</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Decision Trees and Other Algorithms</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116</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normAutofit/>
          </a:bodyPr>
          <a:lstStyle/>
          <a:p>
            <a:pPr marL="457200" indent="-457200">
              <a:buFont typeface="+mj-lt"/>
              <a:buAutoNum type="arabicPeriod"/>
            </a:pPr>
            <a:r>
              <a:rPr lang="en-US"/>
              <a:t>Go over the kyphosis classification example found in DUDADS (see suggested reading). </a:t>
            </a:r>
            <a:r>
              <a:rPr lang="en-CA"/>
              <a:t>Repeat the process with the </a:t>
            </a:r>
            <a:r>
              <a:rPr lang="en-CA">
                <a:highlight>
                  <a:srgbClr val="C0C0C0"/>
                </a:highlight>
              </a:rPr>
              <a:t>titanic</a:t>
            </a:r>
            <a:r>
              <a:rPr lang="en-CA"/>
              <a:t> dataset (you may wish to visualize the dataset first) in order to build a decision tree that will help you determine if a passenger survived the sinking or not. </a:t>
            </a:r>
          </a:p>
        </p:txBody>
      </p:sp>
      <p:sp>
        <p:nvSpPr>
          <p:cNvPr id="7" name="Date Placeholder 3">
            <a:extLst>
              <a:ext uri="{FF2B5EF4-FFF2-40B4-BE49-F238E27FC236}">
                <a16:creationId xmlns:a16="http://schemas.microsoft.com/office/drawing/2014/main" id="{FF2E07CE-D0AA-F2BF-FD99-E2A6590A37E9}"/>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sp>
        <p:nvSpPr>
          <p:cNvPr id="9" name="TextBox 8">
            <a:extLst>
              <a:ext uri="{FF2B5EF4-FFF2-40B4-BE49-F238E27FC236}">
                <a16:creationId xmlns:a16="http://schemas.microsoft.com/office/drawing/2014/main" id="{235B273F-18B3-B0B7-DC42-155D72DB97ED}"/>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33570220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Exercises</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Decision Trees and Other Algorithms</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117</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normAutofit/>
              </a:bodyPr>
              <a:lstStyle/>
              <a:p>
                <a:pPr marL="457200" indent="-457200" algn="just">
                  <a:buFont typeface="+mj-lt"/>
                  <a:buAutoNum type="arabicPeriod" startAt="2"/>
                </a:pPr>
                <a:r>
                  <a:rPr lang="en-US" sz="2000" err="1"/>
                  <a:t>UniversalBank</a:t>
                </a:r>
                <a:r>
                  <a:rPr lang="en-US" sz="2000"/>
                  <a:t> is looking at converting its </a:t>
                </a:r>
                <a:r>
                  <a:rPr lang="en-US" sz="2000" b="1"/>
                  <a:t>liability</a:t>
                </a:r>
                <a:r>
                  <a:rPr lang="en-US" sz="2000"/>
                  <a:t> customers (i.e., customers who only have deposits at the bank) into </a:t>
                </a:r>
                <a:r>
                  <a:rPr lang="en-US" sz="2000" b="1"/>
                  <a:t>asset</a:t>
                </a:r>
                <a:r>
                  <a:rPr lang="en-US" sz="2000"/>
                  <a:t> customers (i.e., customers who have a loan with the bank). In a previous campaign, </a:t>
                </a:r>
                <a:r>
                  <a:rPr lang="en-US" sz="2000" i="1" err="1"/>
                  <a:t>UniversalBank</a:t>
                </a:r>
                <a:r>
                  <a:rPr lang="en-US" sz="2000"/>
                  <a:t> was able to convert </a:t>
                </a:r>
                <a14:m>
                  <m:oMath xmlns:m="http://schemas.openxmlformats.org/officeDocument/2006/math">
                    <m:r>
                      <a:rPr lang="en-US" sz="2000" i="1">
                        <a:latin typeface="Cambria Math" panose="02040503050406030204" pitchFamily="18" charset="0"/>
                      </a:rPr>
                      <m:t>9.6%</m:t>
                    </m:r>
                  </m:oMath>
                </a14:m>
                <a:r>
                  <a:rPr lang="en-US" sz="2000"/>
                  <a:t> of </a:t>
                </a:r>
                <a14:m>
                  <m:oMath xmlns:m="http://schemas.openxmlformats.org/officeDocument/2006/math">
                    <m:r>
                      <a:rPr lang="en-US" sz="2000" i="1">
                        <a:latin typeface="Cambria Math" panose="02040503050406030204" pitchFamily="18" charset="0"/>
                      </a:rPr>
                      <m:t>5000</m:t>
                    </m:r>
                  </m:oMath>
                </a14:m>
                <a:r>
                  <a:rPr lang="en-US" sz="2000"/>
                  <a:t> of its liability customers into asset customers. The marketing department would like to understand what combination of factors make a customer more likely to accept a personal loan, in order to better design the next conversion campaign. </a:t>
                </a:r>
                <a:endParaRPr lang="en-CA" sz="2000"/>
              </a:p>
              <a:p>
                <a:pPr marL="457200" indent="-457200" algn="just">
                  <a:buClr>
                    <a:schemeClr val="bg1"/>
                  </a:buClr>
                  <a:buFont typeface="+mj-lt"/>
                  <a:buAutoNum type="arabicPeriod" startAt="2"/>
                </a:pPr>
                <a:r>
                  <a:rPr lang="en-US" sz="2000"/>
                  <a:t>The dataset contains data on </a:t>
                </a:r>
                <a14:m>
                  <m:oMath xmlns:m="http://schemas.openxmlformats.org/officeDocument/2006/math">
                    <m:r>
                      <a:rPr lang="en-US" sz="2000" i="1">
                        <a:latin typeface="Cambria Math" panose="02040503050406030204" pitchFamily="18" charset="0"/>
                      </a:rPr>
                      <m:t>5000</m:t>
                    </m:r>
                  </m:oMath>
                </a14:m>
                <a:r>
                  <a:rPr lang="en-US" sz="2000"/>
                  <a:t> customers, including the following measurements: age, years of professional experience, yearly income (in $K), family size, value of mortgage with the bank, whether the client has a certificate of deposit with the bank, a credit card, etc. </a:t>
                </a:r>
                <a:endParaRPr lang="en-CA" sz="2000"/>
              </a:p>
            </p:txBody>
          </p:sp>
        </mc:Choice>
        <mc:Fallback>
          <p:sp>
            <p:nvSpPr>
              <p:cNvPr id="6" name="Content Placeholder 5">
                <a:extLst>
                  <a:ext uri="{FF2B5EF4-FFF2-40B4-BE49-F238E27FC236}">
                    <a16:creationId xmlns:a16="http://schemas.microsoft.com/office/drawing/2014/main" id="{0D0D3A08-413F-D1E2-EC2C-F755A9F57264}"/>
                  </a:ext>
                </a:extLst>
              </p:cNvPr>
              <p:cNvSpPr>
                <a:spLocks noGrp="1" noRot="1" noChangeAspect="1" noMove="1" noResize="1" noEditPoints="1" noAdjustHandles="1" noChangeArrowheads="1" noChangeShapeType="1" noTextEdit="1"/>
              </p:cNvSpPr>
              <p:nvPr>
                <p:ph idx="1"/>
              </p:nvPr>
            </p:nvSpPr>
            <p:spPr>
              <a:blipFill>
                <a:blip r:embed="rId2"/>
                <a:stretch>
                  <a:fillRect l="-2539" r="-2344"/>
                </a:stretch>
              </a:blipFill>
            </p:spPr>
            <p:txBody>
              <a:bodyPr/>
              <a:lstStyle/>
              <a:p>
                <a:r>
                  <a:rPr lang="en-US">
                    <a:noFill/>
                  </a:rPr>
                  <a:t> </a:t>
                </a:r>
              </a:p>
            </p:txBody>
          </p:sp>
        </mc:Fallback>
      </mc:AlternateContent>
      <p:sp>
        <p:nvSpPr>
          <p:cNvPr id="7" name="Date Placeholder 3">
            <a:extLst>
              <a:ext uri="{FF2B5EF4-FFF2-40B4-BE49-F238E27FC236}">
                <a16:creationId xmlns:a16="http://schemas.microsoft.com/office/drawing/2014/main" id="{FF2E07CE-D0AA-F2BF-FD99-E2A6590A37E9}"/>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sp>
        <p:nvSpPr>
          <p:cNvPr id="3" name="TextBox 2">
            <a:extLst>
              <a:ext uri="{FF2B5EF4-FFF2-40B4-BE49-F238E27FC236}">
                <a16:creationId xmlns:a16="http://schemas.microsoft.com/office/drawing/2014/main" id="{ECD2BCF9-A35A-F68C-807E-6EB68B4D9982}"/>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4843861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Exercises</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Decision Trees and Other Algorithms</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118</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nchor="t">
                <a:normAutofit/>
              </a:bodyPr>
              <a:lstStyle/>
              <a:p>
                <a:pPr marL="457200" indent="-457200">
                  <a:buFont typeface="+mj-lt"/>
                  <a:buAutoNum type="arabicPeriod" startAt="2"/>
                </a:pPr>
                <a:r>
                  <a:rPr lang="en-US" sz="2000"/>
                  <a:t>(cont.) We build 2 decision trees on a training subset of </a:t>
                </a:r>
                <a14:m>
                  <m:oMath xmlns:m="http://schemas.openxmlformats.org/officeDocument/2006/math">
                    <m:r>
                      <a:rPr lang="en-US" sz="2000" i="1">
                        <a:latin typeface="Cambria Math" panose="02040503050406030204" pitchFamily="18" charset="0"/>
                      </a:rPr>
                      <m:t>3000</m:t>
                    </m:r>
                  </m:oMath>
                </a14:m>
                <a:r>
                  <a:rPr lang="en-US" sz="2000"/>
                  <a:t> records to predict whether a customer is likely to accept a personal loan (</a:t>
                </a:r>
                <a14:m>
                  <m:oMath xmlns:m="http://schemas.openxmlformats.org/officeDocument/2006/math">
                    <m:r>
                      <a:rPr lang="en-US" sz="2000" i="1">
                        <a:latin typeface="Cambria Math" panose="02040503050406030204" pitchFamily="18" charset="0"/>
                      </a:rPr>
                      <m:t>1</m:t>
                    </m:r>
                  </m:oMath>
                </a14:m>
                <a:r>
                  <a:rPr lang="en-US" sz="2000"/>
                  <a:t>) or not (</a:t>
                </a:r>
                <a14:m>
                  <m:oMath xmlns:m="http://schemas.openxmlformats.org/officeDocument/2006/math">
                    <m:r>
                      <a:rPr lang="en-US" sz="2000" i="1">
                        <a:latin typeface="Cambria Math" panose="02040503050406030204" pitchFamily="18" charset="0"/>
                      </a:rPr>
                      <m:t>0</m:t>
                    </m:r>
                  </m:oMath>
                </a14:m>
                <a:r>
                  <a:rPr lang="en-US" sz="2000"/>
                  <a:t>). </a:t>
                </a:r>
                <a:endParaRPr lang="en-CA" sz="2000"/>
              </a:p>
            </p:txBody>
          </p:sp>
        </mc:Choice>
        <mc:Fallback>
          <p:sp>
            <p:nvSpPr>
              <p:cNvPr id="6" name="Content Placeholder 5">
                <a:extLst>
                  <a:ext uri="{FF2B5EF4-FFF2-40B4-BE49-F238E27FC236}">
                    <a16:creationId xmlns:a16="http://schemas.microsoft.com/office/drawing/2014/main" id="{0D0D3A08-413F-D1E2-EC2C-F755A9F57264}"/>
                  </a:ext>
                </a:extLst>
              </p:cNvPr>
              <p:cNvSpPr>
                <a:spLocks noGrp="1" noRot="1" noChangeAspect="1" noMove="1" noResize="1" noEditPoints="1" noAdjustHandles="1" noChangeArrowheads="1" noChangeShapeType="1" noTextEdit="1"/>
              </p:cNvSpPr>
              <p:nvPr>
                <p:ph idx="1"/>
              </p:nvPr>
            </p:nvSpPr>
            <p:spPr>
              <a:blipFill>
                <a:blip r:embed="rId2"/>
                <a:stretch>
                  <a:fillRect l="-2539" t="-964" r="-2344"/>
                </a:stretch>
              </a:blipFill>
            </p:spPr>
            <p:txBody>
              <a:bodyPr/>
              <a:lstStyle/>
              <a:p>
                <a:r>
                  <a:rPr lang="en-US">
                    <a:noFill/>
                  </a:rPr>
                  <a:t> </a:t>
                </a:r>
              </a:p>
            </p:txBody>
          </p:sp>
        </mc:Fallback>
      </mc:AlternateContent>
      <p:sp>
        <p:nvSpPr>
          <p:cNvPr id="7" name="Date Placeholder 3">
            <a:extLst>
              <a:ext uri="{FF2B5EF4-FFF2-40B4-BE49-F238E27FC236}">
                <a16:creationId xmlns:a16="http://schemas.microsoft.com/office/drawing/2014/main" id="{FF2E07CE-D0AA-F2BF-FD99-E2A6590A37E9}"/>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pic>
        <p:nvPicPr>
          <p:cNvPr id="3" name="Picture 2">
            <a:extLst>
              <a:ext uri="{FF2B5EF4-FFF2-40B4-BE49-F238E27FC236}">
                <a16:creationId xmlns:a16="http://schemas.microsoft.com/office/drawing/2014/main" id="{047E1BD5-6AE2-7AFE-D720-989832453FEF}"/>
              </a:ext>
            </a:extLst>
          </p:cNvPr>
          <p:cNvPicPr/>
          <p:nvPr/>
        </p:nvPicPr>
        <p:blipFill>
          <a:blip r:embed="rId3">
            <a:extLst>
              <a:ext uri="{28A0092B-C50C-407E-A947-70E740481C1C}">
                <a14:useLocalDpi xmlns:a14="http://schemas.microsoft.com/office/drawing/2010/main" val="0"/>
              </a:ext>
            </a:extLst>
          </a:blip>
          <a:stretch>
            <a:fillRect/>
          </a:stretch>
        </p:blipFill>
        <p:spPr>
          <a:xfrm>
            <a:off x="4631016" y="2530981"/>
            <a:ext cx="3408680" cy="3439795"/>
          </a:xfrm>
          <a:prstGeom prst="rect">
            <a:avLst/>
          </a:prstGeom>
        </p:spPr>
      </p:pic>
      <p:pic>
        <p:nvPicPr>
          <p:cNvPr id="9" name="Picture 8">
            <a:extLst>
              <a:ext uri="{FF2B5EF4-FFF2-40B4-BE49-F238E27FC236}">
                <a16:creationId xmlns:a16="http://schemas.microsoft.com/office/drawing/2014/main" id="{D7F2BF85-454B-D03A-9DF0-4941D4E9876A}"/>
              </a:ext>
            </a:extLst>
          </p:cNvPr>
          <p:cNvPicPr/>
          <p:nvPr/>
        </p:nvPicPr>
        <p:blipFill>
          <a:blip r:embed="rId4">
            <a:extLst>
              <a:ext uri="{28A0092B-C50C-407E-A947-70E740481C1C}">
                <a14:useLocalDpi xmlns:a14="http://schemas.microsoft.com/office/drawing/2010/main" val="0"/>
              </a:ext>
            </a:extLst>
          </a:blip>
          <a:stretch>
            <a:fillRect/>
          </a:stretch>
        </p:blipFill>
        <p:spPr>
          <a:xfrm>
            <a:off x="8426283" y="2530981"/>
            <a:ext cx="3184525" cy="3439795"/>
          </a:xfrm>
          <a:prstGeom prst="rect">
            <a:avLst/>
          </a:prstGeom>
        </p:spPr>
      </p:pic>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1D4944BB-D6B9-7C9A-656E-EE2FE4A22E5D}"/>
                  </a:ext>
                </a:extLst>
              </p:cNvPr>
              <p:cNvSpPr txBox="1">
                <a:spLocks/>
              </p:cNvSpPr>
              <p:nvPr/>
            </p:nvSpPr>
            <p:spPr>
              <a:xfrm>
                <a:off x="5812713" y="2103560"/>
                <a:ext cx="1045285" cy="426625"/>
              </a:xfrm>
              <a:prstGeom prst="rect">
                <a:avLst/>
              </a:prstGeom>
            </p:spPr>
            <p:txBody>
              <a:bodyPr vert="horz" lIns="91440" tIns="45720" rIns="91440" bIns="45720" rtlCol="0" anchor="ctr">
                <a:normAutofit lnSpcReduction="10000"/>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en-US"/>
                  <a:t>Tree </a:t>
                </a:r>
                <a14:m>
                  <m:oMath xmlns:m="http://schemas.openxmlformats.org/officeDocument/2006/math">
                    <m:r>
                      <a:rPr lang="en-US" i="1" dirty="0" smtClean="0">
                        <a:latin typeface="Cambria Math" panose="02040503050406030204" pitchFamily="18" charset="0"/>
                      </a:rPr>
                      <m:t>𝐴</m:t>
                    </m:r>
                  </m:oMath>
                </a14:m>
                <a:endParaRPr lang="en-CA" i="1"/>
              </a:p>
            </p:txBody>
          </p:sp>
        </mc:Choice>
        <mc:Fallback>
          <p:sp>
            <p:nvSpPr>
              <p:cNvPr id="10" name="Content Placeholder 2">
                <a:extLst>
                  <a:ext uri="{FF2B5EF4-FFF2-40B4-BE49-F238E27FC236}">
                    <a16:creationId xmlns:a16="http://schemas.microsoft.com/office/drawing/2014/main" id="{1D4944BB-D6B9-7C9A-656E-EE2FE4A22E5D}"/>
                  </a:ext>
                </a:extLst>
              </p:cNvPr>
              <p:cNvSpPr txBox="1">
                <a:spLocks noRot="1" noChangeAspect="1" noMove="1" noResize="1" noEditPoints="1" noAdjustHandles="1" noChangeArrowheads="1" noChangeShapeType="1" noTextEdit="1"/>
              </p:cNvSpPr>
              <p:nvPr/>
            </p:nvSpPr>
            <p:spPr>
              <a:xfrm>
                <a:off x="5812713" y="2103560"/>
                <a:ext cx="1045285" cy="426625"/>
              </a:xfrm>
              <a:prstGeom prst="rect">
                <a:avLst/>
              </a:prstGeom>
              <a:blipFill>
                <a:blip r:embed="rId5"/>
                <a:stretch>
                  <a:fillRect l="-8434" t="-20000" b="-3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Content Placeholder 2">
                <a:extLst>
                  <a:ext uri="{FF2B5EF4-FFF2-40B4-BE49-F238E27FC236}">
                    <a16:creationId xmlns:a16="http://schemas.microsoft.com/office/drawing/2014/main" id="{36BB914C-95D8-2AB0-2406-DEDDCCC93385}"/>
                  </a:ext>
                </a:extLst>
              </p:cNvPr>
              <p:cNvSpPr txBox="1">
                <a:spLocks/>
              </p:cNvSpPr>
              <p:nvPr/>
            </p:nvSpPr>
            <p:spPr>
              <a:xfrm>
                <a:off x="9495902" y="2103560"/>
                <a:ext cx="1045285" cy="426625"/>
              </a:xfrm>
              <a:prstGeom prst="rect">
                <a:avLst/>
              </a:prstGeom>
            </p:spPr>
            <p:txBody>
              <a:bodyPr vert="horz" lIns="91440" tIns="45720" rIns="91440" bIns="45720" rtlCol="0" anchor="ctr">
                <a:normAutofit fontScale="92500" lnSpcReduction="10000"/>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en-US"/>
                  <a:t>Tree </a:t>
                </a:r>
                <a14:m>
                  <m:oMath xmlns:m="http://schemas.openxmlformats.org/officeDocument/2006/math">
                    <m:r>
                      <a:rPr lang="en-CA" b="0" i="1" dirty="0" smtClean="0">
                        <a:latin typeface="Cambria Math" panose="02040503050406030204" pitchFamily="18" charset="0"/>
                      </a:rPr>
                      <m:t>𝐵</m:t>
                    </m:r>
                  </m:oMath>
                </a14:m>
                <a:endParaRPr lang="en-CA" i="1"/>
              </a:p>
            </p:txBody>
          </p:sp>
        </mc:Choice>
        <mc:Fallback>
          <p:sp>
            <p:nvSpPr>
              <p:cNvPr id="13" name="Content Placeholder 2">
                <a:extLst>
                  <a:ext uri="{FF2B5EF4-FFF2-40B4-BE49-F238E27FC236}">
                    <a16:creationId xmlns:a16="http://schemas.microsoft.com/office/drawing/2014/main" id="{36BB914C-95D8-2AB0-2406-DEDDCCC93385}"/>
                  </a:ext>
                </a:extLst>
              </p:cNvPr>
              <p:cNvSpPr txBox="1">
                <a:spLocks noRot="1" noChangeAspect="1" noMove="1" noResize="1" noEditPoints="1" noAdjustHandles="1" noChangeArrowheads="1" noChangeShapeType="1" noTextEdit="1"/>
              </p:cNvSpPr>
              <p:nvPr/>
            </p:nvSpPr>
            <p:spPr>
              <a:xfrm>
                <a:off x="9495902" y="2103560"/>
                <a:ext cx="1045285" cy="426625"/>
              </a:xfrm>
              <a:prstGeom prst="rect">
                <a:avLst/>
              </a:prstGeom>
              <a:blipFill>
                <a:blip r:embed="rId6"/>
                <a:stretch>
                  <a:fillRect l="-7229" t="-11429" b="-22857"/>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A77E2C74-F54C-3ECA-195A-D6D73AEE1FC8}"/>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276129283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Exercises</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Decision Trees and Other Algorithms</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119</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a:xfrm>
                <a:off x="4800600" y="731520"/>
                <a:ext cx="6729248" cy="5257800"/>
              </a:xfrm>
            </p:spPr>
            <p:txBody>
              <a:bodyPr anchor="t">
                <a:normAutofit/>
              </a:bodyPr>
              <a:lstStyle/>
              <a:p>
                <a:pPr marL="749808" lvl="1" indent="-457200">
                  <a:buFont typeface="+mj-lt"/>
                  <a:buAutoNum type="alphaLcPeriod"/>
                </a:pPr>
                <a:r>
                  <a:rPr lang="en-US" sz="1800"/>
                  <a:t>How many variables are used in the construction of tree </a:t>
                </a:r>
                <a14:m>
                  <m:oMath xmlns:m="http://schemas.openxmlformats.org/officeDocument/2006/math">
                    <m:r>
                      <a:rPr lang="en-US" sz="1800" i="1" dirty="0">
                        <a:latin typeface="Cambria Math" panose="02040503050406030204" pitchFamily="18" charset="0"/>
                      </a:rPr>
                      <m:t>𝐴</m:t>
                    </m:r>
                  </m:oMath>
                </a14:m>
                <a:r>
                  <a:rPr lang="en-US" sz="1800"/>
                  <a:t>? Of tree </a:t>
                </a:r>
                <a14:m>
                  <m:oMath xmlns:m="http://schemas.openxmlformats.org/officeDocument/2006/math">
                    <m:r>
                      <a:rPr lang="en-US" sz="1800" i="1" dirty="0">
                        <a:latin typeface="Cambria Math" panose="02040503050406030204" pitchFamily="18" charset="0"/>
                      </a:rPr>
                      <m:t>𝐵</m:t>
                    </m:r>
                  </m:oMath>
                </a14:m>
                <a:r>
                  <a:rPr lang="en-US" sz="1800"/>
                  <a:t>?</a:t>
                </a:r>
              </a:p>
              <a:p>
                <a:pPr marL="749808" lvl="1" indent="-457200" algn="l">
                  <a:buFont typeface="+mj-lt"/>
                  <a:buAutoNum type="alphaLcPeriod"/>
                </a:pPr>
                <a:r>
                  <a:rPr lang="en-US" sz="1800"/>
                  <a:t>Is the following decision rule valid or not for tree </a:t>
                </a:r>
                <a14:m>
                  <m:oMath xmlns:m="http://schemas.openxmlformats.org/officeDocument/2006/math">
                    <m:r>
                      <a:rPr lang="en-US" sz="1800" i="1" dirty="0">
                        <a:latin typeface="Cambria Math" panose="02040503050406030204" pitchFamily="18" charset="0"/>
                      </a:rPr>
                      <m:t>𝐴</m:t>
                    </m:r>
                  </m:oMath>
                </a14:m>
                <a:r>
                  <a:rPr lang="en-US" sz="1800"/>
                  <a:t>: </a:t>
                </a:r>
                <a:br>
                  <a:rPr lang="en-US" sz="1800"/>
                </a:br>
                <a:r>
                  <a:rPr lang="en-US" sz="1800"/>
                  <a:t> 	</a:t>
                </a:r>
                <a:r>
                  <a:rPr lang="en-US" sz="1800">
                    <a:latin typeface="Consolas" panose="020B0609020204030204" pitchFamily="49" charset="0"/>
                    <a:cs typeface="Consolas" panose="020B0609020204030204" pitchFamily="49" charset="0"/>
                  </a:rPr>
                  <a:t>IF (</a:t>
                </a:r>
                <a14:m>
                  <m:oMath xmlns:m="http://schemas.openxmlformats.org/officeDocument/2006/math">
                    <m:r>
                      <m:rPr>
                        <m:nor/>
                      </m:rPr>
                      <a:rPr lang="en-US" sz="1800">
                        <a:latin typeface="Consolas" panose="020B0609020204030204" pitchFamily="49" charset="0"/>
                        <a:cs typeface="Consolas" panose="020B0609020204030204" pitchFamily="49" charset="0"/>
                      </a:rPr>
                      <m:t>Income</m:t>
                    </m:r>
                    <m:r>
                      <a:rPr lang="en-US" sz="1800" i="1">
                        <a:latin typeface="Cambria Math" panose="02040503050406030204" pitchFamily="18" charset="0"/>
                      </a:rPr>
                      <m:t>≥114</m:t>
                    </m:r>
                  </m:oMath>
                </a14:m>
                <a:r>
                  <a:rPr lang="en-US" sz="1800">
                    <a:latin typeface="Consolas" panose="020B0609020204030204" pitchFamily="49" charset="0"/>
                    <a:cs typeface="Consolas" panose="020B0609020204030204" pitchFamily="49" charset="0"/>
                  </a:rPr>
                  <a:t>) AND (</a:t>
                </a:r>
                <a14:m>
                  <m:oMath xmlns:m="http://schemas.openxmlformats.org/officeDocument/2006/math">
                    <m:r>
                      <m:rPr>
                        <m:nor/>
                      </m:rPr>
                      <a:rPr lang="en-US" sz="1800">
                        <a:latin typeface="Consolas" panose="020B0609020204030204" pitchFamily="49" charset="0"/>
                        <a:cs typeface="Consolas" panose="020B0609020204030204" pitchFamily="49" charset="0"/>
                      </a:rPr>
                      <m:t>Education</m:t>
                    </m:r>
                    <m:r>
                      <a:rPr lang="en-US" sz="1800" i="1">
                        <a:latin typeface="Cambria Math" panose="02040503050406030204" pitchFamily="18" charset="0"/>
                      </a:rPr>
                      <m:t>≥1.5</m:t>
                    </m:r>
                  </m:oMath>
                </a14:m>
                <a:r>
                  <a:rPr lang="en-US" sz="1800">
                    <a:latin typeface="Consolas" panose="020B0609020204030204" pitchFamily="49" charset="0"/>
                    <a:cs typeface="Consolas" panose="020B0609020204030204" pitchFamily="49" charset="0"/>
                  </a:rPr>
                  <a:t>) </a:t>
                </a:r>
                <a:br>
                  <a:rPr lang="en-US" sz="1800">
                    <a:latin typeface="Consolas" panose="020B0609020204030204" pitchFamily="49" charset="0"/>
                    <a:cs typeface="Consolas" panose="020B0609020204030204" pitchFamily="49" charset="0"/>
                  </a:rPr>
                </a:br>
                <a:r>
                  <a:rPr lang="en-US" sz="1800">
                    <a:latin typeface="Consolas" panose="020B0609020204030204" pitchFamily="49" charset="0"/>
                    <a:cs typeface="Consolas" panose="020B0609020204030204" pitchFamily="49" charset="0"/>
                  </a:rPr>
                  <a:t>	THEN (</a:t>
                </a:r>
                <a14:m>
                  <m:oMath xmlns:m="http://schemas.openxmlformats.org/officeDocument/2006/math">
                    <m:r>
                      <m:rPr>
                        <m:nor/>
                      </m:rPr>
                      <a:rPr lang="en-US" sz="1800">
                        <a:latin typeface="Consolas" panose="020B0609020204030204" pitchFamily="49" charset="0"/>
                        <a:cs typeface="Consolas" panose="020B0609020204030204" pitchFamily="49" charset="0"/>
                      </a:rPr>
                      <m:t>Personal</m:t>
                    </m:r>
                    <m:r>
                      <m:rPr>
                        <m:nor/>
                      </m:rPr>
                      <a:rPr lang="en-US" sz="1800">
                        <a:latin typeface="Consolas" panose="020B0609020204030204" pitchFamily="49" charset="0"/>
                        <a:cs typeface="Consolas" panose="020B0609020204030204" pitchFamily="49" charset="0"/>
                      </a:rPr>
                      <m:t> </m:t>
                    </m:r>
                    <m:r>
                      <m:rPr>
                        <m:nor/>
                      </m:rPr>
                      <a:rPr lang="en-US" sz="1800">
                        <a:latin typeface="Consolas" panose="020B0609020204030204" pitchFamily="49" charset="0"/>
                        <a:cs typeface="Consolas" panose="020B0609020204030204" pitchFamily="49" charset="0"/>
                      </a:rPr>
                      <m:t>Loan</m:t>
                    </m:r>
                    <m:r>
                      <a:rPr lang="en-US" sz="1800" i="1">
                        <a:latin typeface="Cambria Math" panose="02040503050406030204" pitchFamily="18" charset="0"/>
                      </a:rPr>
                      <m:t> = 1</m:t>
                    </m:r>
                  </m:oMath>
                </a14:m>
                <a:r>
                  <a:rPr lang="en-US" sz="1800">
                    <a:latin typeface="Consolas" panose="020B0609020204030204" pitchFamily="49" charset="0"/>
                    <a:cs typeface="Consolas" panose="020B0609020204030204" pitchFamily="49" charset="0"/>
                  </a:rPr>
                  <a:t>)</a:t>
                </a:r>
                <a:r>
                  <a:rPr lang="en-US" sz="1800"/>
                  <a:t>?</a:t>
                </a:r>
                <a:r>
                  <a:rPr lang="en-CA" sz="1800">
                    <a:latin typeface="Consolas" panose="020B0609020204030204" pitchFamily="49" charset="0"/>
                    <a:cs typeface="Consolas" panose="020B0609020204030204" pitchFamily="49" charset="0"/>
                  </a:rPr>
                  <a:t> </a:t>
                </a:r>
              </a:p>
              <a:p>
                <a:pPr marL="749808" lvl="1" indent="-457200" algn="l">
                  <a:buFont typeface="+mj-lt"/>
                  <a:buAutoNum type="alphaLcPeriod"/>
                </a:pPr>
                <a:r>
                  <a:rPr lang="en-US" sz="1800"/>
                  <a:t>Is the following decision rule valid or not for tree </a:t>
                </a:r>
                <a14:m>
                  <m:oMath xmlns:m="http://schemas.openxmlformats.org/officeDocument/2006/math">
                    <m:r>
                      <a:rPr lang="en-US" sz="1800" i="1" dirty="0">
                        <a:latin typeface="Cambria Math" panose="02040503050406030204" pitchFamily="18" charset="0"/>
                      </a:rPr>
                      <m:t>𝐵</m:t>
                    </m:r>
                  </m:oMath>
                </a14:m>
                <a:r>
                  <a:rPr lang="en-US" sz="1800"/>
                  <a:t>: </a:t>
                </a:r>
                <a:br>
                  <a:rPr lang="en-US" sz="1800"/>
                </a:br>
                <a:r>
                  <a:rPr lang="en-US" sz="1800"/>
                  <a:t>	</a:t>
                </a:r>
                <a:r>
                  <a:rPr lang="en-US" sz="1800">
                    <a:latin typeface="Consolas" panose="020B0609020204030204" pitchFamily="49" charset="0"/>
                    <a:cs typeface="Consolas" panose="020B0609020204030204" pitchFamily="49" charset="0"/>
                  </a:rPr>
                  <a:t>IF (</a:t>
                </a:r>
                <a14:m>
                  <m:oMath xmlns:m="http://schemas.openxmlformats.org/officeDocument/2006/math">
                    <m:r>
                      <m:rPr>
                        <m:nor/>
                      </m:rPr>
                      <a:rPr lang="en-US" sz="1800">
                        <a:latin typeface="Consolas" panose="020B0609020204030204" pitchFamily="49" charset="0"/>
                        <a:cs typeface="Consolas" panose="020B0609020204030204" pitchFamily="49" charset="0"/>
                      </a:rPr>
                      <m:t>Income</m:t>
                    </m:r>
                    <m:r>
                      <a:rPr lang="en-US" sz="1800">
                        <a:latin typeface="Cambria Math" panose="02040503050406030204" pitchFamily="18" charset="0"/>
                        <a:cs typeface="Consolas" panose="020B0609020204030204" pitchFamily="49" charset="0"/>
                      </a:rPr>
                      <m:t>&lt;92</m:t>
                    </m:r>
                  </m:oMath>
                </a14:m>
                <a:r>
                  <a:rPr lang="en-US" sz="1800">
                    <a:latin typeface="Consolas" panose="020B0609020204030204" pitchFamily="49" charset="0"/>
                    <a:cs typeface="Consolas" panose="020B0609020204030204" pitchFamily="49" charset="0"/>
                  </a:rPr>
                  <a:t>) AND (</a:t>
                </a:r>
                <a14:m>
                  <m:oMath xmlns:m="http://schemas.openxmlformats.org/officeDocument/2006/math">
                    <m:r>
                      <m:rPr>
                        <m:nor/>
                      </m:rPr>
                      <a:rPr lang="en-US" sz="1800">
                        <a:latin typeface="Consolas" panose="020B0609020204030204" pitchFamily="49" charset="0"/>
                        <a:cs typeface="Consolas" panose="020B0609020204030204" pitchFamily="49" charset="0"/>
                      </a:rPr>
                      <m:t>CCAvg</m:t>
                    </m:r>
                    <m:r>
                      <a:rPr lang="en-US" sz="1800">
                        <a:latin typeface="Cambria Math" panose="02040503050406030204" pitchFamily="18" charset="0"/>
                        <a:cs typeface="Consolas" panose="020B0609020204030204" pitchFamily="49" charset="0"/>
                      </a:rPr>
                      <m:t>≥3</m:t>
                    </m:r>
                  </m:oMath>
                </a14:m>
                <a:r>
                  <a:rPr lang="en-US" sz="1800">
                    <a:latin typeface="Consolas" panose="020B0609020204030204" pitchFamily="49" charset="0"/>
                    <a:cs typeface="Consolas" panose="020B0609020204030204" pitchFamily="49" charset="0"/>
                  </a:rPr>
                  <a:t>) </a:t>
                </a:r>
                <a:br>
                  <a:rPr lang="en-US" sz="1800">
                    <a:latin typeface="Consolas" panose="020B0609020204030204" pitchFamily="49" charset="0"/>
                    <a:cs typeface="Consolas" panose="020B0609020204030204" pitchFamily="49" charset="0"/>
                  </a:rPr>
                </a:br>
                <a:r>
                  <a:rPr lang="en-US" sz="1800">
                    <a:latin typeface="Consolas" panose="020B0609020204030204" pitchFamily="49" charset="0"/>
                    <a:cs typeface="Consolas" panose="020B0609020204030204" pitchFamily="49" charset="0"/>
                  </a:rPr>
                  <a:t>		AND (</a:t>
                </a:r>
                <a14:m>
                  <m:oMath xmlns:m="http://schemas.openxmlformats.org/officeDocument/2006/math">
                    <m:r>
                      <m:rPr>
                        <m:nor/>
                      </m:rPr>
                      <a:rPr lang="en-US" sz="1800">
                        <a:latin typeface="Consolas" panose="020B0609020204030204" pitchFamily="49" charset="0"/>
                        <a:cs typeface="Consolas" panose="020B0609020204030204" pitchFamily="49" charset="0"/>
                      </a:rPr>
                      <m:t>CD</m:t>
                    </m:r>
                    <m:r>
                      <m:rPr>
                        <m:nor/>
                      </m:rPr>
                      <a:rPr lang="en-US" sz="1800">
                        <a:latin typeface="Consolas" panose="020B0609020204030204" pitchFamily="49" charset="0"/>
                        <a:cs typeface="Consolas" panose="020B0609020204030204" pitchFamily="49" charset="0"/>
                      </a:rPr>
                      <m:t>.</m:t>
                    </m:r>
                    <m:r>
                      <m:rPr>
                        <m:nor/>
                      </m:rPr>
                      <a:rPr lang="en-US" sz="1800">
                        <a:latin typeface="Consolas" panose="020B0609020204030204" pitchFamily="49" charset="0"/>
                        <a:cs typeface="Consolas" panose="020B0609020204030204" pitchFamily="49" charset="0"/>
                      </a:rPr>
                      <m:t>Account</m:t>
                    </m:r>
                    <m:r>
                      <a:rPr lang="en-US" sz="1800">
                        <a:latin typeface="Cambria Math" panose="02040503050406030204" pitchFamily="18" charset="0"/>
                        <a:cs typeface="Consolas" panose="020B0609020204030204" pitchFamily="49" charset="0"/>
                      </a:rPr>
                      <m:t>&lt;0.5</m:t>
                    </m:r>
                  </m:oMath>
                </a14:m>
                <a:r>
                  <a:rPr lang="en-US" sz="1800">
                    <a:latin typeface="Consolas" panose="020B0609020204030204" pitchFamily="49" charset="0"/>
                    <a:cs typeface="Consolas" panose="020B0609020204030204" pitchFamily="49" charset="0"/>
                  </a:rPr>
                  <a:t>) </a:t>
                </a:r>
                <a:br>
                  <a:rPr lang="en-CA" sz="1800">
                    <a:latin typeface="Consolas" panose="020B0609020204030204" pitchFamily="49" charset="0"/>
                    <a:cs typeface="Consolas" panose="020B0609020204030204" pitchFamily="49" charset="0"/>
                  </a:rPr>
                </a:br>
                <a:r>
                  <a:rPr lang="en-CA" sz="1800">
                    <a:latin typeface="Consolas" panose="020B0609020204030204" pitchFamily="49" charset="0"/>
                    <a:cs typeface="Consolas" panose="020B0609020204030204" pitchFamily="49" charset="0"/>
                  </a:rPr>
                  <a:t>	</a:t>
                </a:r>
                <a:r>
                  <a:rPr lang="en-US" sz="1800">
                    <a:latin typeface="Consolas" panose="020B0609020204030204" pitchFamily="49" charset="0"/>
                    <a:cs typeface="Consolas" panose="020B0609020204030204" pitchFamily="49" charset="0"/>
                  </a:rPr>
                  <a:t>THEN (</a:t>
                </a:r>
                <a14:m>
                  <m:oMath xmlns:m="http://schemas.openxmlformats.org/officeDocument/2006/math">
                    <m:r>
                      <m:rPr>
                        <m:nor/>
                      </m:rPr>
                      <a:rPr lang="en-US" sz="1800">
                        <a:latin typeface="Consolas" panose="020B0609020204030204" pitchFamily="49" charset="0"/>
                        <a:cs typeface="Consolas" panose="020B0609020204030204" pitchFamily="49" charset="0"/>
                      </a:rPr>
                      <m:t>Personal</m:t>
                    </m:r>
                    <m:r>
                      <m:rPr>
                        <m:nor/>
                      </m:rPr>
                      <a:rPr lang="en-US" sz="1800">
                        <a:latin typeface="Consolas" panose="020B0609020204030204" pitchFamily="49" charset="0"/>
                        <a:cs typeface="Consolas" panose="020B0609020204030204" pitchFamily="49" charset="0"/>
                      </a:rPr>
                      <m:t> </m:t>
                    </m:r>
                    <m:r>
                      <m:rPr>
                        <m:nor/>
                      </m:rPr>
                      <a:rPr lang="en-US" sz="1800">
                        <a:latin typeface="Consolas" panose="020B0609020204030204" pitchFamily="49" charset="0"/>
                        <a:cs typeface="Consolas" panose="020B0609020204030204" pitchFamily="49" charset="0"/>
                      </a:rPr>
                      <m:t>Loan</m:t>
                    </m:r>
                    <m:r>
                      <a:rPr lang="en-US" sz="1800">
                        <a:latin typeface="Cambria Math" panose="02040503050406030204" pitchFamily="18" charset="0"/>
                        <a:cs typeface="Consolas" panose="020B0609020204030204" pitchFamily="49" charset="0"/>
                      </a:rPr>
                      <m:t> = 0</m:t>
                    </m:r>
                  </m:oMath>
                </a14:m>
                <a:r>
                  <a:rPr lang="en-US" sz="1800">
                    <a:latin typeface="Consolas" panose="020B0609020204030204" pitchFamily="49" charset="0"/>
                    <a:cs typeface="Consolas" panose="020B0609020204030204" pitchFamily="49" charset="0"/>
                  </a:rPr>
                  <a:t>)</a:t>
                </a:r>
                <a:r>
                  <a:rPr lang="en-US" sz="1800"/>
                  <a:t>?</a:t>
                </a:r>
                <a:r>
                  <a:rPr lang="en-CA" sz="1800"/>
                  <a:t> </a:t>
                </a:r>
              </a:p>
              <a:p>
                <a:pPr marL="749808" lvl="1" indent="-457200">
                  <a:buAutoNum type="alphaLcPeriod"/>
                </a:pPr>
                <a:r>
                  <a:rPr lang="en-US" sz="1800"/>
                  <a:t>What prediction would tree </a:t>
                </a:r>
                <a14:m>
                  <m:oMath xmlns:m="http://schemas.openxmlformats.org/officeDocument/2006/math">
                    <m:r>
                      <a:rPr lang="en-US" sz="1800" i="1" dirty="0" smtClean="0">
                        <a:latin typeface="Cambria Math" panose="02040503050406030204" pitchFamily="18" charset="0"/>
                      </a:rPr>
                      <m:t>𝐴</m:t>
                    </m:r>
                  </m:oMath>
                </a14:m>
                <a:r>
                  <a:rPr lang="en-US" sz="1800"/>
                  <a:t> make for a customer with: </a:t>
                </a:r>
                <a:endParaRPr lang="en-CA" sz="1800"/>
              </a:p>
              <a:p>
                <a:pPr marL="1012698" lvl="4" indent="-171450"/>
                <a:r>
                  <a:rPr lang="en-US" sz="1800"/>
                  <a:t>yearly income of 94,000$USD (</a:t>
                </a:r>
                <a14:m>
                  <m:oMath xmlns:m="http://schemas.openxmlformats.org/officeDocument/2006/math">
                    <m:r>
                      <m:rPr>
                        <m:nor/>
                      </m:rPr>
                      <a:rPr lang="en-US" sz="1800">
                        <a:solidFill>
                          <a:schemeClr val="tx2"/>
                        </a:solidFill>
                        <a:latin typeface="Consolas" panose="020B0609020204030204" pitchFamily="49" charset="0"/>
                        <a:cs typeface="Consolas" panose="020B0609020204030204" pitchFamily="49" charset="0"/>
                      </a:rPr>
                      <m:t>Income</m:t>
                    </m:r>
                    <m:r>
                      <m:rPr>
                        <m:nor/>
                      </m:rPr>
                      <a:rPr lang="en-US" sz="1800">
                        <a:solidFill>
                          <a:schemeClr val="tx2"/>
                        </a:solidFill>
                        <a:latin typeface="Consolas" panose="020B0609020204030204" pitchFamily="49" charset="0"/>
                        <a:cs typeface="Consolas" panose="020B0609020204030204" pitchFamily="49" charset="0"/>
                      </a:rPr>
                      <m:t> = 94</m:t>
                    </m:r>
                  </m:oMath>
                </a14:m>
                <a:r>
                  <a:rPr lang="en-US" sz="1800"/>
                  <a:t>),</a:t>
                </a:r>
                <a:endParaRPr lang="en-CA" sz="1800"/>
              </a:p>
              <a:p>
                <a:pPr marL="1012698" lvl="4" indent="-171450"/>
                <a:r>
                  <a:rPr lang="en-US" sz="1800"/>
                  <a:t>2 kids (</a:t>
                </a:r>
                <a14:m>
                  <m:oMath xmlns:m="http://schemas.openxmlformats.org/officeDocument/2006/math">
                    <m:r>
                      <m:rPr>
                        <m:nor/>
                      </m:rPr>
                      <a:rPr lang="en-US" sz="1800">
                        <a:solidFill>
                          <a:schemeClr val="tx2"/>
                        </a:solidFill>
                        <a:latin typeface="Consolas" panose="020B0609020204030204" pitchFamily="49" charset="0"/>
                        <a:cs typeface="Consolas" panose="020B0609020204030204" pitchFamily="49" charset="0"/>
                      </a:rPr>
                      <m:t>Family</m:t>
                    </m:r>
                    <m:r>
                      <m:rPr>
                        <m:nor/>
                      </m:rPr>
                      <a:rPr lang="en-US" sz="1800">
                        <a:solidFill>
                          <a:schemeClr val="tx2"/>
                        </a:solidFill>
                        <a:latin typeface="Consolas" panose="020B0609020204030204" pitchFamily="49" charset="0"/>
                        <a:cs typeface="Consolas" panose="020B0609020204030204" pitchFamily="49" charset="0"/>
                      </a:rPr>
                      <m:t> = 4</m:t>
                    </m:r>
                  </m:oMath>
                </a14:m>
                <a:r>
                  <a:rPr lang="en-US" sz="1800"/>
                  <a:t>), </a:t>
                </a:r>
                <a:endParaRPr lang="en-CA" sz="1800"/>
              </a:p>
              <a:p>
                <a:pPr marL="1012698" lvl="4" indent="-171450"/>
                <a:r>
                  <a:rPr lang="en-US" sz="1800"/>
                  <a:t>no certificate of deposit with the bank (</a:t>
                </a:r>
                <a14:m>
                  <m:oMath xmlns:m="http://schemas.openxmlformats.org/officeDocument/2006/math">
                    <m:r>
                      <m:rPr>
                        <m:nor/>
                      </m:rPr>
                      <a:rPr lang="en-US" sz="1800">
                        <a:solidFill>
                          <a:schemeClr val="tx2"/>
                        </a:solidFill>
                        <a:latin typeface="Consolas" panose="020B0609020204030204" pitchFamily="49" charset="0"/>
                        <a:cs typeface="Consolas" panose="020B0609020204030204" pitchFamily="49" charset="0"/>
                      </a:rPr>
                      <m:t>CD</m:t>
                    </m:r>
                    <m:r>
                      <m:rPr>
                        <m:nor/>
                      </m:rPr>
                      <a:rPr lang="en-US" sz="1800">
                        <a:solidFill>
                          <a:schemeClr val="tx2"/>
                        </a:solidFill>
                        <a:latin typeface="Consolas" panose="020B0609020204030204" pitchFamily="49" charset="0"/>
                        <a:cs typeface="Consolas" panose="020B0609020204030204" pitchFamily="49" charset="0"/>
                      </a:rPr>
                      <m:t>.</m:t>
                    </m:r>
                    <m:r>
                      <m:rPr>
                        <m:nor/>
                      </m:rPr>
                      <a:rPr lang="en-US" sz="1800">
                        <a:solidFill>
                          <a:schemeClr val="tx2"/>
                        </a:solidFill>
                        <a:latin typeface="Consolas" panose="020B0609020204030204" pitchFamily="49" charset="0"/>
                        <a:cs typeface="Consolas" panose="020B0609020204030204" pitchFamily="49" charset="0"/>
                      </a:rPr>
                      <m:t>Account</m:t>
                    </m:r>
                    <m:r>
                      <m:rPr>
                        <m:nor/>
                      </m:rPr>
                      <a:rPr lang="en-US" sz="1800">
                        <a:solidFill>
                          <a:schemeClr val="tx2"/>
                        </a:solidFill>
                        <a:latin typeface="Consolas" panose="020B0609020204030204" pitchFamily="49" charset="0"/>
                        <a:cs typeface="Consolas" panose="020B0609020204030204" pitchFamily="49" charset="0"/>
                      </a:rPr>
                      <m:t> = 0</m:t>
                    </m:r>
                  </m:oMath>
                </a14:m>
                <a:r>
                  <a:rPr lang="en-US" sz="1800"/>
                  <a:t>), </a:t>
                </a:r>
                <a:endParaRPr lang="en-CA" sz="1800"/>
              </a:p>
              <a:p>
                <a:pPr marL="1012698" lvl="4" indent="-171450"/>
                <a:r>
                  <a:rPr lang="en-US" sz="1800"/>
                  <a:t>a credit card interest rate of 3.2% (</a:t>
                </a:r>
                <a14:m>
                  <m:oMath xmlns:m="http://schemas.openxmlformats.org/officeDocument/2006/math">
                    <m:r>
                      <m:rPr>
                        <m:nor/>
                      </m:rPr>
                      <a:rPr lang="en-US" sz="1800">
                        <a:solidFill>
                          <a:schemeClr val="tx2"/>
                        </a:solidFill>
                        <a:latin typeface="Consolas" panose="020B0609020204030204" pitchFamily="49" charset="0"/>
                        <a:cs typeface="Consolas" panose="020B0609020204030204" pitchFamily="49" charset="0"/>
                      </a:rPr>
                      <m:t>CCAvg</m:t>
                    </m:r>
                    <m:r>
                      <m:rPr>
                        <m:nor/>
                      </m:rPr>
                      <a:rPr lang="en-US" sz="1800">
                        <a:solidFill>
                          <a:schemeClr val="tx2"/>
                        </a:solidFill>
                        <a:latin typeface="Consolas" panose="020B0609020204030204" pitchFamily="49" charset="0"/>
                        <a:cs typeface="Consolas" panose="020B0609020204030204" pitchFamily="49" charset="0"/>
                      </a:rPr>
                      <m:t> = 3.2</m:t>
                    </m:r>
                  </m:oMath>
                </a14:m>
                <a:r>
                  <a:rPr lang="en-US" sz="1800"/>
                  <a:t>), and</a:t>
                </a:r>
                <a:endParaRPr lang="en-CA" sz="1800"/>
              </a:p>
              <a:p>
                <a:pPr marL="1012698" lvl="4" indent="-171450"/>
                <a:r>
                  <a:rPr lang="en-US" sz="1800"/>
                  <a:t>a graduate degree in Engineering (</a:t>
                </a:r>
                <a14:m>
                  <m:oMath xmlns:m="http://schemas.openxmlformats.org/officeDocument/2006/math">
                    <m:r>
                      <m:rPr>
                        <m:nor/>
                      </m:rPr>
                      <a:rPr lang="en-US" sz="1800">
                        <a:solidFill>
                          <a:schemeClr val="tx2"/>
                        </a:solidFill>
                        <a:latin typeface="Consolas" panose="020B0609020204030204" pitchFamily="49" charset="0"/>
                        <a:cs typeface="Consolas" panose="020B0609020204030204" pitchFamily="49" charset="0"/>
                      </a:rPr>
                      <m:t>Education</m:t>
                    </m:r>
                    <m:r>
                      <m:rPr>
                        <m:nor/>
                      </m:rPr>
                      <a:rPr lang="en-US" sz="1800">
                        <a:solidFill>
                          <a:schemeClr val="tx2"/>
                        </a:solidFill>
                        <a:latin typeface="Consolas" panose="020B0609020204030204" pitchFamily="49" charset="0"/>
                        <a:cs typeface="Consolas" panose="020B0609020204030204" pitchFamily="49" charset="0"/>
                      </a:rPr>
                      <m:t> = 3</m:t>
                    </m:r>
                  </m:oMath>
                </a14:m>
                <a:r>
                  <a:rPr lang="en-US" sz="1800"/>
                  <a:t>).</a:t>
                </a:r>
                <a:r>
                  <a:rPr lang="en-CA" sz="1800"/>
                  <a:t> </a:t>
                </a:r>
              </a:p>
              <a:p>
                <a:pPr marL="749808" lvl="1" indent="-457200">
                  <a:buFont typeface="+mj-lt"/>
                  <a:buAutoNum type="alphaLcPeriod"/>
                </a:pPr>
                <a:r>
                  <a:rPr lang="en-CA" sz="1800"/>
                  <a:t>What about tree </a:t>
                </a:r>
                <a14:m>
                  <m:oMath xmlns:m="http://schemas.openxmlformats.org/officeDocument/2006/math">
                    <m:r>
                      <a:rPr lang="en-CA" sz="1800" i="1" dirty="0" smtClean="0">
                        <a:latin typeface="Cambria Math" panose="02040503050406030204" pitchFamily="18" charset="0"/>
                      </a:rPr>
                      <m:t>𝐵</m:t>
                    </m:r>
                  </m:oMath>
                </a14:m>
                <a:r>
                  <a:rPr lang="en-CA" sz="1800"/>
                  <a:t>? </a:t>
                </a:r>
                <a:endParaRPr lang="en-US" sz="1800"/>
              </a:p>
              <a:p>
                <a:pPr marL="749808" lvl="1" indent="-457200" algn="l">
                  <a:buFont typeface="+mj-lt"/>
                  <a:buAutoNum type="alphaLcPeriod"/>
                </a:pPr>
                <a:endParaRPr lang="en-US" sz="1800"/>
              </a:p>
            </p:txBody>
          </p:sp>
        </mc:Choice>
        <mc:Fallback>
          <p:sp>
            <p:nvSpPr>
              <p:cNvPr id="6" name="Content Placeholder 5">
                <a:extLst>
                  <a:ext uri="{FF2B5EF4-FFF2-40B4-BE49-F238E27FC236}">
                    <a16:creationId xmlns:a16="http://schemas.microsoft.com/office/drawing/2014/main" id="{0D0D3A08-413F-D1E2-EC2C-F755A9F57264}"/>
                  </a:ext>
                </a:extLst>
              </p:cNvPr>
              <p:cNvSpPr>
                <a:spLocks noGrp="1" noRot="1" noChangeAspect="1" noMove="1" noResize="1" noEditPoints="1" noAdjustHandles="1" noChangeArrowheads="1" noChangeShapeType="1" noTextEdit="1"/>
              </p:cNvSpPr>
              <p:nvPr>
                <p:ph idx="1"/>
              </p:nvPr>
            </p:nvSpPr>
            <p:spPr>
              <a:xfrm>
                <a:off x="4800600" y="731520"/>
                <a:ext cx="6729248" cy="5257800"/>
              </a:xfrm>
              <a:blipFill>
                <a:blip r:embed="rId2"/>
                <a:stretch>
                  <a:fillRect t="-482" r="-2264" b="-241"/>
                </a:stretch>
              </a:blipFill>
            </p:spPr>
            <p:txBody>
              <a:bodyPr/>
              <a:lstStyle/>
              <a:p>
                <a:r>
                  <a:rPr lang="en-US">
                    <a:noFill/>
                  </a:rPr>
                  <a:t> </a:t>
                </a:r>
              </a:p>
            </p:txBody>
          </p:sp>
        </mc:Fallback>
      </mc:AlternateContent>
      <p:sp>
        <p:nvSpPr>
          <p:cNvPr id="7" name="Date Placeholder 3">
            <a:extLst>
              <a:ext uri="{FF2B5EF4-FFF2-40B4-BE49-F238E27FC236}">
                <a16:creationId xmlns:a16="http://schemas.microsoft.com/office/drawing/2014/main" id="{FF2E07CE-D0AA-F2BF-FD99-E2A6590A37E9}"/>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sp>
        <p:nvSpPr>
          <p:cNvPr id="3" name="TextBox 2">
            <a:extLst>
              <a:ext uri="{FF2B5EF4-FFF2-40B4-BE49-F238E27FC236}">
                <a16:creationId xmlns:a16="http://schemas.microsoft.com/office/drawing/2014/main" id="{48829D22-17C9-A8A1-93F0-3DFA1F5F4716}"/>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944966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E57F3-5CE0-794B-F999-1B9BEE9DA6D5}"/>
              </a:ext>
            </a:extLst>
          </p:cNvPr>
          <p:cNvSpPr>
            <a:spLocks noGrp="1"/>
          </p:cNvSpPr>
          <p:nvPr>
            <p:ph type="title"/>
          </p:nvPr>
        </p:nvSpPr>
        <p:spPr/>
        <p:txBody>
          <a:bodyPr/>
          <a:lstStyle/>
          <a:p>
            <a:r>
              <a:rPr lang="en-CA"/>
              <a:t>Statistical Learning</a:t>
            </a:r>
          </a:p>
        </p:txBody>
      </p:sp>
      <p:sp>
        <p:nvSpPr>
          <p:cNvPr id="3" name="Text Placeholder 2">
            <a:extLst>
              <a:ext uri="{FF2B5EF4-FFF2-40B4-BE49-F238E27FC236}">
                <a16:creationId xmlns:a16="http://schemas.microsoft.com/office/drawing/2014/main" id="{769660C1-5066-8F2C-231E-35ED4D83CF16}"/>
              </a:ext>
            </a:extLst>
          </p:cNvPr>
          <p:cNvSpPr>
            <a:spLocks noGrp="1"/>
          </p:cNvSpPr>
          <p:nvPr>
            <p:ph type="body" idx="1"/>
          </p:nvPr>
        </p:nvSpPr>
        <p:spPr/>
        <p:txBody>
          <a:bodyPr anchor="t"/>
          <a:lstStyle/>
          <a:p>
            <a:r>
              <a:rPr lang="en-CA"/>
              <a:t>INTRODUCTION TO MACHINE LEARNING</a:t>
            </a:r>
          </a:p>
        </p:txBody>
      </p:sp>
      <p:sp>
        <p:nvSpPr>
          <p:cNvPr id="5" name="Slide Number Placeholder 4">
            <a:extLst>
              <a:ext uri="{FF2B5EF4-FFF2-40B4-BE49-F238E27FC236}">
                <a16:creationId xmlns:a16="http://schemas.microsoft.com/office/drawing/2014/main" id="{C89B652E-8FEC-72E5-617D-67FAA7778913}"/>
              </a:ext>
            </a:extLst>
          </p:cNvPr>
          <p:cNvSpPr>
            <a:spLocks noGrp="1"/>
          </p:cNvSpPr>
          <p:nvPr>
            <p:ph type="sldNum" sz="quarter" idx="4"/>
          </p:nvPr>
        </p:nvSpPr>
        <p:spPr>
          <a:xfrm>
            <a:off x="9900458" y="6459785"/>
            <a:ext cx="1312025" cy="365125"/>
          </a:xfrm>
        </p:spPr>
        <p:txBody>
          <a:bodyPr/>
          <a:lstStyle/>
          <a:p>
            <a:fld id="{4D63F5A6-AD82-4E1E-87F7-CE90DE510401}" type="slidenum">
              <a:rPr lang="en-CA" smtClean="0"/>
              <a:pPr/>
              <a:t>12</a:t>
            </a:fld>
            <a:endParaRPr lang="en-CA"/>
          </a:p>
        </p:txBody>
      </p:sp>
      <p:sp>
        <p:nvSpPr>
          <p:cNvPr id="4" name="Rectangle 3">
            <a:extLst>
              <a:ext uri="{FF2B5EF4-FFF2-40B4-BE49-F238E27FC236}">
                <a16:creationId xmlns:a16="http://schemas.microsoft.com/office/drawing/2014/main" id="{DC9129E5-E75D-01D2-8BA8-73B21C32624E}"/>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EB2EDCD-6CFF-3A0D-0E6A-83A90C831C4F}"/>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1385873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1BF40-7817-5725-86B0-8358C2C88970}"/>
              </a:ext>
            </a:extLst>
          </p:cNvPr>
          <p:cNvSpPr>
            <a:spLocks noGrp="1"/>
          </p:cNvSpPr>
          <p:nvPr>
            <p:ph type="title"/>
          </p:nvPr>
        </p:nvSpPr>
        <p:spPr/>
        <p:txBody>
          <a:bodyPr/>
          <a:lstStyle/>
          <a:p>
            <a:r>
              <a:rPr lang="en-CA"/>
              <a:t>6. Performance Evaluation</a:t>
            </a:r>
          </a:p>
        </p:txBody>
      </p:sp>
      <p:pic>
        <p:nvPicPr>
          <p:cNvPr id="8" name="Picture Placeholder 7" descr="Table&#10;&#10;Description automatically generated">
            <a:extLst>
              <a:ext uri="{FF2B5EF4-FFF2-40B4-BE49-F238E27FC236}">
                <a16:creationId xmlns:a16="http://schemas.microsoft.com/office/drawing/2014/main" id="{21FD7D78-8F0C-F3A5-954C-EFF2BF24F3B8}"/>
              </a:ext>
            </a:extLst>
          </p:cNvPr>
          <p:cNvPicPr>
            <a:picLocks noGrp="1" noChangeAspect="1"/>
          </p:cNvPicPr>
          <p:nvPr>
            <p:ph type="pic" idx="1"/>
          </p:nvPr>
        </p:nvPicPr>
        <p:blipFill rotWithShape="1">
          <a:blip r:embed="rId2">
            <a:duotone>
              <a:schemeClr val="accent2">
                <a:shade val="45000"/>
                <a:satMod val="135000"/>
              </a:schemeClr>
              <a:prstClr val="white"/>
            </a:duotone>
            <a:extLst>
              <a:ext uri="{28A0092B-C50C-407E-A947-70E740481C1C}">
                <a14:useLocalDpi xmlns:a14="http://schemas.microsoft.com/office/drawing/2010/main" val="0"/>
              </a:ext>
            </a:extLst>
          </a:blip>
          <a:srcRect t="14167" b="8908"/>
          <a:stretch/>
        </p:blipFill>
        <p:spPr>
          <a:xfrm>
            <a:off x="440084" y="45448"/>
            <a:ext cx="11311832" cy="4894916"/>
          </a:xfrm>
        </p:spPr>
      </p:pic>
      <p:sp>
        <p:nvSpPr>
          <p:cNvPr id="4" name="Text Placeholder 3">
            <a:extLst>
              <a:ext uri="{FF2B5EF4-FFF2-40B4-BE49-F238E27FC236}">
                <a16:creationId xmlns:a16="http://schemas.microsoft.com/office/drawing/2014/main" id="{165FE7F3-BB04-EF8C-B79B-17B603BE27C2}"/>
              </a:ext>
            </a:extLst>
          </p:cNvPr>
          <p:cNvSpPr>
            <a:spLocks noGrp="1"/>
          </p:cNvSpPr>
          <p:nvPr>
            <p:ph type="body" sz="half" idx="2"/>
          </p:nvPr>
        </p:nvSpPr>
        <p:spPr/>
        <p:txBody>
          <a:bodyPr/>
          <a:lstStyle/>
          <a:p>
            <a:endParaRPr lang="en-CA"/>
          </a:p>
        </p:txBody>
      </p:sp>
      <p:sp>
        <p:nvSpPr>
          <p:cNvPr id="5" name="Slide Number Placeholder 4">
            <a:extLst>
              <a:ext uri="{FF2B5EF4-FFF2-40B4-BE49-F238E27FC236}">
                <a16:creationId xmlns:a16="http://schemas.microsoft.com/office/drawing/2014/main" id="{FA601820-CED4-1A1F-986F-EB92D3C5EF9E}"/>
              </a:ext>
            </a:extLst>
          </p:cNvPr>
          <p:cNvSpPr>
            <a:spLocks noGrp="1"/>
          </p:cNvSpPr>
          <p:nvPr>
            <p:ph type="sldNum" sz="quarter" idx="4"/>
          </p:nvPr>
        </p:nvSpPr>
        <p:spPr/>
        <p:txBody>
          <a:bodyPr/>
          <a:lstStyle/>
          <a:p>
            <a:fld id="{4D63F5A6-AD82-4E1E-87F7-CE90DE510401}" type="slidenum">
              <a:rPr lang="en-CA" smtClean="0"/>
              <a:pPr/>
              <a:t>120</a:t>
            </a:fld>
            <a:endParaRPr lang="en-CA"/>
          </a:p>
        </p:txBody>
      </p:sp>
      <p:sp>
        <p:nvSpPr>
          <p:cNvPr id="6" name="Date Placeholder 5">
            <a:extLst>
              <a:ext uri="{FF2B5EF4-FFF2-40B4-BE49-F238E27FC236}">
                <a16:creationId xmlns:a16="http://schemas.microsoft.com/office/drawing/2014/main" id="{E7CACD10-BD64-4606-3EBA-33ED44F7783D}"/>
              </a:ext>
            </a:extLst>
          </p:cNvPr>
          <p:cNvSpPr>
            <a:spLocks noGrp="1"/>
          </p:cNvSpPr>
          <p:nvPr>
            <p:ph type="dt" sz="half" idx="10"/>
          </p:nvPr>
        </p:nvSpPr>
        <p:spPr/>
        <p:txBody>
          <a:bodyPr/>
          <a:lstStyle/>
          <a:p>
            <a:r>
              <a:rPr lang="en-US"/>
              <a:t>INTRODUCTION TO MACHINE LEARNING</a:t>
            </a:r>
            <a:endParaRPr lang="en-CA"/>
          </a:p>
        </p:txBody>
      </p:sp>
      <p:sp>
        <p:nvSpPr>
          <p:cNvPr id="3" name="TextBox 2">
            <a:extLst>
              <a:ext uri="{FF2B5EF4-FFF2-40B4-BE49-F238E27FC236}">
                <a16:creationId xmlns:a16="http://schemas.microsoft.com/office/drawing/2014/main" id="{430B26E9-0CEB-996B-7938-F91A0F3A8DE8}"/>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162430085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Model Selection</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CA"/>
              <a:t>As a consequence of the </a:t>
            </a:r>
            <a:r>
              <a:rPr lang="en-CA" b="1"/>
              <a:t>No-Free-Lunch Theorem</a:t>
            </a:r>
            <a:r>
              <a:rPr lang="en-CA"/>
              <a:t>, no single classifier can be the best performer for every problem. </a:t>
            </a:r>
          </a:p>
          <a:p>
            <a:r>
              <a:rPr lang="en-CA"/>
              <a:t>Model selection must take into account:</a:t>
            </a:r>
          </a:p>
          <a:p>
            <a:pPr lvl="1"/>
            <a:r>
              <a:rPr lang="en-CA"/>
              <a:t>the </a:t>
            </a:r>
            <a:r>
              <a:rPr lang="en-CA" b="1"/>
              <a:t>nature</a:t>
            </a:r>
            <a:r>
              <a:rPr lang="en-CA"/>
              <a:t> of the available data</a:t>
            </a:r>
          </a:p>
          <a:p>
            <a:pPr lvl="1"/>
            <a:r>
              <a:rPr lang="en-CA"/>
              <a:t>the </a:t>
            </a:r>
            <a:r>
              <a:rPr lang="en-CA" b="1"/>
              <a:t>relative frequencies of the classification sub-groups</a:t>
            </a:r>
            <a:endParaRPr lang="en-CA"/>
          </a:p>
          <a:p>
            <a:pPr lvl="1"/>
            <a:r>
              <a:rPr lang="en-CA"/>
              <a:t>the </a:t>
            </a:r>
            <a:r>
              <a:rPr lang="en-CA" b="1"/>
              <a:t>stated classification goals</a:t>
            </a:r>
            <a:endParaRPr lang="en-CA"/>
          </a:p>
          <a:p>
            <a:pPr lvl="1"/>
            <a:r>
              <a:rPr lang="en-CA"/>
              <a:t>how easily the model lends itself to </a:t>
            </a:r>
            <a:r>
              <a:rPr lang="en-CA" b="1"/>
              <a:t>interpretation</a:t>
            </a:r>
            <a:r>
              <a:rPr lang="en-CA"/>
              <a:t> and </a:t>
            </a:r>
            <a:r>
              <a:rPr lang="en-CA" b="1"/>
              <a:t>statistical analysis</a:t>
            </a:r>
            <a:endParaRPr lang="en-CA"/>
          </a:p>
          <a:p>
            <a:pPr lvl="1"/>
            <a:r>
              <a:rPr lang="en-CA"/>
              <a:t>how much </a:t>
            </a:r>
            <a:r>
              <a:rPr lang="en-CA" b="1"/>
              <a:t>data preparation</a:t>
            </a:r>
            <a:r>
              <a:rPr lang="en-CA"/>
              <a:t> is required</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121</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TextBox 5">
            <a:extLst>
              <a:ext uri="{FF2B5EF4-FFF2-40B4-BE49-F238E27FC236}">
                <a16:creationId xmlns:a16="http://schemas.microsoft.com/office/drawing/2014/main" id="{380D722A-6463-B0D8-7DA4-7F44F4B297F3}"/>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277475004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Model Selection</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CA"/>
              <a:t>Model selection must take into account (continued):</a:t>
            </a:r>
          </a:p>
          <a:p>
            <a:pPr lvl="1"/>
            <a:r>
              <a:rPr lang="en-CA"/>
              <a:t>whether it can accommodate various data types and missing observations</a:t>
            </a:r>
          </a:p>
          <a:p>
            <a:pPr lvl="1"/>
            <a:r>
              <a:rPr lang="en-CA"/>
              <a:t>whether it performs well with large datasets, and</a:t>
            </a:r>
          </a:p>
          <a:p>
            <a:pPr lvl="1"/>
            <a:r>
              <a:rPr lang="en-CA"/>
              <a:t>whether it is </a:t>
            </a:r>
            <a:r>
              <a:rPr lang="en-CA" b="1"/>
              <a:t>robust</a:t>
            </a:r>
            <a:r>
              <a:rPr lang="en-CA"/>
              <a:t> against small data departures from theoretical assumptions.</a:t>
            </a:r>
          </a:p>
          <a:p>
            <a:r>
              <a:rPr lang="en-CA"/>
              <a:t>Past success is not a guarantee of future success – it is the analyst’s responsibility to try a </a:t>
            </a:r>
            <a:r>
              <a:rPr lang="en-CA" b="1"/>
              <a:t>variety of models</a:t>
            </a:r>
            <a:r>
              <a:rPr lang="en-CA"/>
              <a:t>. </a:t>
            </a:r>
          </a:p>
          <a:p>
            <a:r>
              <a:rPr lang="en-CA"/>
              <a:t>But how can the “</a:t>
            </a:r>
            <a:r>
              <a:rPr lang="en-CA" b="1"/>
              <a:t>best</a:t>
            </a:r>
            <a:r>
              <a:rPr lang="en-CA"/>
              <a:t>” model be selected?</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122</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TextBox 5">
            <a:extLst>
              <a:ext uri="{FF2B5EF4-FFF2-40B4-BE49-F238E27FC236}">
                <a16:creationId xmlns:a16="http://schemas.microsoft.com/office/drawing/2014/main" id="{A0539259-3995-396B-EC4C-2F25C0BC371A}"/>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194327740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Classification Errors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CA"/>
              <a:t>When attempting to determine what kind of music a new customer would prefer, there is no real </a:t>
            </a:r>
            <a:r>
              <a:rPr lang="en-CA" b="1"/>
              <a:t>cost</a:t>
            </a:r>
            <a:r>
              <a:rPr lang="en-CA"/>
              <a:t> in making a mistake; if, on the other hand, the classifier attempts to determine the presence or absence of cancerous cells in lung tissue, mistakes are </a:t>
            </a:r>
            <a:r>
              <a:rPr lang="en-CA" b="1"/>
              <a:t>more consequential</a:t>
            </a:r>
            <a:r>
              <a:rPr lang="en-CA"/>
              <a:t>. </a:t>
            </a:r>
          </a:p>
          <a:p>
            <a:r>
              <a:rPr lang="en-CA"/>
              <a:t>Several metrics can be used to assess a classifier’s performance, depending on the context.</a:t>
            </a:r>
          </a:p>
          <a:p>
            <a:r>
              <a:rPr lang="en-CA" b="1"/>
              <a:t>Binary classifiers</a:t>
            </a:r>
            <a:r>
              <a:rPr lang="en-CA"/>
              <a:t> are simpler and have been studied far longer than multi-level classifiers; consequently, a larger body of evaluation metrics is available for these classifiers.</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123</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TextBox 5">
            <a:extLst>
              <a:ext uri="{FF2B5EF4-FFF2-40B4-BE49-F238E27FC236}">
                <a16:creationId xmlns:a16="http://schemas.microsoft.com/office/drawing/2014/main" id="{04BAD660-846D-76E7-E161-A9B1FA3F5A4C}"/>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42668825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7FD881F-F286-2F62-4F9D-694391230EF4}"/>
              </a:ext>
            </a:extLst>
          </p:cNvPr>
          <p:cNvSpPr>
            <a:spLocks noGrp="1"/>
          </p:cNvSpPr>
          <p:nvPr>
            <p:ph type="title"/>
          </p:nvPr>
        </p:nvSpPr>
        <p:spPr/>
        <p:txBody>
          <a:bodyPr/>
          <a:lstStyle/>
          <a:p>
            <a:r>
              <a:rPr lang="en-US"/>
              <a:t>Binary Classifiers</a:t>
            </a:r>
          </a:p>
        </p:txBody>
      </p:sp>
      <mc:AlternateContent xmlns:mc="http://schemas.openxmlformats.org/markup-compatibility/2006">
        <mc:Choice xmlns:a14="http://schemas.microsoft.com/office/drawing/2010/main" Requires="a14">
          <p:sp>
            <p:nvSpPr>
              <p:cNvPr id="10" name="Content Placeholder 9">
                <a:extLst>
                  <a:ext uri="{FF2B5EF4-FFF2-40B4-BE49-F238E27FC236}">
                    <a16:creationId xmlns:a16="http://schemas.microsoft.com/office/drawing/2014/main" id="{BCDDD199-FB91-F922-B956-188455B6EAE6}"/>
                  </a:ext>
                </a:extLst>
              </p:cNvPr>
              <p:cNvSpPr>
                <a:spLocks noGrp="1"/>
              </p:cNvSpPr>
              <p:nvPr>
                <p:ph sz="half" idx="2"/>
              </p:nvPr>
            </p:nvSpPr>
            <p:spPr>
              <a:xfrm>
                <a:off x="6238940" y="1011981"/>
                <a:ext cx="5669280" cy="4933673"/>
              </a:xfrm>
              <a:solidFill>
                <a:schemeClr val="bg1"/>
              </a:solidFill>
            </p:spPr>
            <p:txBody>
              <a:bodyPr/>
              <a:lstStyle/>
              <a:p>
                <a:r>
                  <a:rPr lang="en-CA" sz="1800" b="1">
                    <a:solidFill>
                      <a:schemeClr val="tx2"/>
                    </a:solidFill>
                  </a:rPr>
                  <a:t>Metrics:</a:t>
                </a:r>
              </a:p>
              <a:p>
                <a:pPr lvl="1"/>
                <a:r>
                  <a:rPr lang="en-CA">
                    <a:solidFill>
                      <a:schemeClr val="tx2"/>
                    </a:solidFill>
                  </a:rPr>
                  <a:t>sensitivity </a:t>
                </a:r>
                <a14:m>
                  <m:oMath xmlns:m="http://schemas.openxmlformats.org/officeDocument/2006/math">
                    <m:r>
                      <a:rPr lang="en-CA" i="1" dirty="0" smtClean="0">
                        <a:solidFill>
                          <a:schemeClr val="tx2"/>
                        </a:solidFill>
                        <a:latin typeface="Cambria Math" panose="02040503050406030204" pitchFamily="18" charset="0"/>
                      </a:rPr>
                      <m:t>= </m:t>
                    </m:r>
                    <m:r>
                      <a:rPr lang="en-CA" i="1" dirty="0" smtClean="0">
                        <a:solidFill>
                          <a:schemeClr val="tx2"/>
                        </a:solidFill>
                        <a:latin typeface="Cambria Math" panose="02040503050406030204" pitchFamily="18" charset="0"/>
                      </a:rPr>
                      <m:t>𝑇𝑃</m:t>
                    </m:r>
                    <m:r>
                      <a:rPr lang="en-CA" i="1" dirty="0" smtClean="0">
                        <a:solidFill>
                          <a:schemeClr val="tx2"/>
                        </a:solidFill>
                        <a:latin typeface="Cambria Math" panose="02040503050406030204" pitchFamily="18" charset="0"/>
                      </a:rPr>
                      <m:t>/(</m:t>
                    </m:r>
                    <m:r>
                      <a:rPr lang="en-CA" i="1" dirty="0" smtClean="0">
                        <a:solidFill>
                          <a:schemeClr val="tx2"/>
                        </a:solidFill>
                        <a:latin typeface="Cambria Math" panose="02040503050406030204" pitchFamily="18" charset="0"/>
                      </a:rPr>
                      <m:t>𝑇𝑃</m:t>
                    </m:r>
                    <m:r>
                      <a:rPr lang="en-CA" i="1" dirty="0" smtClean="0">
                        <a:solidFill>
                          <a:schemeClr val="tx2"/>
                        </a:solidFill>
                        <a:latin typeface="Cambria Math" panose="02040503050406030204" pitchFamily="18" charset="0"/>
                      </a:rPr>
                      <m:t>+</m:t>
                    </m:r>
                    <m:r>
                      <a:rPr lang="en-CA" i="1" dirty="0" smtClean="0">
                        <a:solidFill>
                          <a:schemeClr val="tx2"/>
                        </a:solidFill>
                        <a:latin typeface="Cambria Math" panose="02040503050406030204" pitchFamily="18" charset="0"/>
                      </a:rPr>
                      <m:t>𝐹𝑁</m:t>
                    </m:r>
                    <m:r>
                      <a:rPr lang="en-CA" i="1" dirty="0" smtClean="0">
                        <a:solidFill>
                          <a:schemeClr val="tx2"/>
                        </a:solidFill>
                        <a:latin typeface="Cambria Math" panose="02040503050406030204" pitchFamily="18" charset="0"/>
                      </a:rPr>
                      <m:t>)</m:t>
                    </m:r>
                  </m:oMath>
                </a14:m>
                <a:endParaRPr lang="en-CA">
                  <a:solidFill>
                    <a:schemeClr val="tx2"/>
                  </a:solidFill>
                </a:endParaRPr>
              </a:p>
              <a:p>
                <a:pPr lvl="1"/>
                <a:r>
                  <a:rPr lang="en-CA">
                    <a:solidFill>
                      <a:schemeClr val="tx2"/>
                    </a:solidFill>
                  </a:rPr>
                  <a:t>specificity </a:t>
                </a:r>
                <a14:m>
                  <m:oMath xmlns:m="http://schemas.openxmlformats.org/officeDocument/2006/math">
                    <m:r>
                      <a:rPr lang="en-CA" i="1" dirty="0" smtClean="0">
                        <a:solidFill>
                          <a:schemeClr val="tx2"/>
                        </a:solidFill>
                        <a:latin typeface="Cambria Math" panose="02040503050406030204" pitchFamily="18" charset="0"/>
                      </a:rPr>
                      <m:t>= </m:t>
                    </m:r>
                    <m:r>
                      <a:rPr lang="en-CA" i="1" dirty="0" smtClean="0">
                        <a:solidFill>
                          <a:schemeClr val="tx2"/>
                        </a:solidFill>
                        <a:latin typeface="Cambria Math" panose="02040503050406030204" pitchFamily="18" charset="0"/>
                      </a:rPr>
                      <m:t>𝑇𝑁</m:t>
                    </m:r>
                    <m:r>
                      <a:rPr lang="en-CA" i="1" dirty="0" smtClean="0">
                        <a:solidFill>
                          <a:schemeClr val="tx2"/>
                        </a:solidFill>
                        <a:latin typeface="Cambria Math" panose="02040503050406030204" pitchFamily="18" charset="0"/>
                      </a:rPr>
                      <m:t>/(</m:t>
                    </m:r>
                    <m:r>
                      <a:rPr lang="en-CA" i="1" dirty="0" smtClean="0">
                        <a:solidFill>
                          <a:schemeClr val="tx2"/>
                        </a:solidFill>
                        <a:latin typeface="Cambria Math" panose="02040503050406030204" pitchFamily="18" charset="0"/>
                      </a:rPr>
                      <m:t>𝐹𝑃</m:t>
                    </m:r>
                    <m:r>
                      <a:rPr lang="en-CA" i="1" dirty="0" smtClean="0">
                        <a:solidFill>
                          <a:schemeClr val="tx2"/>
                        </a:solidFill>
                        <a:latin typeface="Cambria Math" panose="02040503050406030204" pitchFamily="18" charset="0"/>
                      </a:rPr>
                      <m:t>+</m:t>
                    </m:r>
                    <m:r>
                      <a:rPr lang="en-CA" i="1" dirty="0" smtClean="0">
                        <a:solidFill>
                          <a:schemeClr val="tx2"/>
                        </a:solidFill>
                        <a:latin typeface="Cambria Math" panose="02040503050406030204" pitchFamily="18" charset="0"/>
                      </a:rPr>
                      <m:t>𝑇𝑁</m:t>
                    </m:r>
                    <m:r>
                      <a:rPr lang="en-CA" i="1" dirty="0" smtClean="0">
                        <a:solidFill>
                          <a:schemeClr val="tx2"/>
                        </a:solidFill>
                        <a:latin typeface="Cambria Math" panose="02040503050406030204" pitchFamily="18" charset="0"/>
                      </a:rPr>
                      <m:t>)</m:t>
                    </m:r>
                  </m:oMath>
                </a14:m>
                <a:endParaRPr lang="en-CA">
                  <a:solidFill>
                    <a:schemeClr val="tx2"/>
                  </a:solidFill>
                </a:endParaRPr>
              </a:p>
              <a:p>
                <a:pPr lvl="1"/>
                <a:r>
                  <a:rPr lang="en-CA">
                    <a:solidFill>
                      <a:schemeClr val="tx2"/>
                    </a:solidFill>
                  </a:rPr>
                  <a:t>precision </a:t>
                </a:r>
                <a14:m>
                  <m:oMath xmlns:m="http://schemas.openxmlformats.org/officeDocument/2006/math">
                    <m:r>
                      <a:rPr lang="en-CA" i="1" dirty="0" smtClean="0">
                        <a:solidFill>
                          <a:schemeClr val="tx2"/>
                        </a:solidFill>
                        <a:latin typeface="Cambria Math" panose="02040503050406030204" pitchFamily="18" charset="0"/>
                      </a:rPr>
                      <m:t>= </m:t>
                    </m:r>
                    <m:r>
                      <a:rPr lang="en-CA" i="1" dirty="0" smtClean="0">
                        <a:solidFill>
                          <a:schemeClr val="tx2"/>
                        </a:solidFill>
                        <a:latin typeface="Cambria Math" panose="02040503050406030204" pitchFamily="18" charset="0"/>
                      </a:rPr>
                      <m:t>𝑇𝑃</m:t>
                    </m:r>
                    <m:r>
                      <a:rPr lang="en-CA" i="1" dirty="0" smtClean="0">
                        <a:solidFill>
                          <a:schemeClr val="tx2"/>
                        </a:solidFill>
                        <a:latin typeface="Cambria Math" panose="02040503050406030204" pitchFamily="18" charset="0"/>
                      </a:rPr>
                      <m:t>/(</m:t>
                    </m:r>
                    <m:r>
                      <a:rPr lang="en-CA" i="1" dirty="0" smtClean="0">
                        <a:solidFill>
                          <a:schemeClr val="tx2"/>
                        </a:solidFill>
                        <a:latin typeface="Cambria Math" panose="02040503050406030204" pitchFamily="18" charset="0"/>
                      </a:rPr>
                      <m:t>𝑇𝑃</m:t>
                    </m:r>
                    <m:r>
                      <a:rPr lang="en-CA" i="1" dirty="0" smtClean="0">
                        <a:solidFill>
                          <a:schemeClr val="tx2"/>
                        </a:solidFill>
                        <a:latin typeface="Cambria Math" panose="02040503050406030204" pitchFamily="18" charset="0"/>
                      </a:rPr>
                      <m:t>+</m:t>
                    </m:r>
                    <m:r>
                      <a:rPr lang="en-CA" i="1" dirty="0" smtClean="0">
                        <a:solidFill>
                          <a:schemeClr val="tx2"/>
                        </a:solidFill>
                        <a:latin typeface="Cambria Math" panose="02040503050406030204" pitchFamily="18" charset="0"/>
                      </a:rPr>
                      <m:t>𝐹𝑃</m:t>
                    </m:r>
                    <m:r>
                      <a:rPr lang="en-CA" i="1" dirty="0" smtClean="0">
                        <a:solidFill>
                          <a:schemeClr val="tx2"/>
                        </a:solidFill>
                        <a:latin typeface="Cambria Math" panose="02040503050406030204" pitchFamily="18" charset="0"/>
                      </a:rPr>
                      <m:t>)</m:t>
                    </m:r>
                  </m:oMath>
                </a14:m>
                <a:endParaRPr lang="en-CA">
                  <a:solidFill>
                    <a:schemeClr val="tx2"/>
                  </a:solidFill>
                </a:endParaRPr>
              </a:p>
              <a:p>
                <a:pPr lvl="1"/>
                <a:r>
                  <a:rPr lang="en-CA">
                    <a:solidFill>
                      <a:schemeClr val="tx2"/>
                    </a:solidFill>
                  </a:rPr>
                  <a:t>recall </a:t>
                </a:r>
                <a14:m>
                  <m:oMath xmlns:m="http://schemas.openxmlformats.org/officeDocument/2006/math">
                    <m:r>
                      <a:rPr lang="en-CA" i="1" dirty="0" smtClean="0">
                        <a:solidFill>
                          <a:schemeClr val="tx2"/>
                        </a:solidFill>
                        <a:latin typeface="Cambria Math" panose="02040503050406030204" pitchFamily="18" charset="0"/>
                      </a:rPr>
                      <m:t>= </m:t>
                    </m:r>
                    <m:r>
                      <a:rPr lang="en-CA" i="1" dirty="0" smtClean="0">
                        <a:solidFill>
                          <a:schemeClr val="tx2"/>
                        </a:solidFill>
                        <a:latin typeface="Cambria Math" panose="02040503050406030204" pitchFamily="18" charset="0"/>
                      </a:rPr>
                      <m:t>𝑇𝑃</m:t>
                    </m:r>
                    <m:r>
                      <a:rPr lang="en-CA" i="1" dirty="0" smtClean="0">
                        <a:solidFill>
                          <a:schemeClr val="tx2"/>
                        </a:solidFill>
                        <a:latin typeface="Cambria Math" panose="02040503050406030204" pitchFamily="18" charset="0"/>
                      </a:rPr>
                      <m:t>/(</m:t>
                    </m:r>
                    <m:r>
                      <a:rPr lang="en-CA" i="1" dirty="0" smtClean="0">
                        <a:solidFill>
                          <a:schemeClr val="tx2"/>
                        </a:solidFill>
                        <a:latin typeface="Cambria Math" panose="02040503050406030204" pitchFamily="18" charset="0"/>
                      </a:rPr>
                      <m:t>𝑇𝑃</m:t>
                    </m:r>
                    <m:r>
                      <a:rPr lang="en-CA" i="1" dirty="0" smtClean="0">
                        <a:solidFill>
                          <a:schemeClr val="tx2"/>
                        </a:solidFill>
                        <a:latin typeface="Cambria Math" panose="02040503050406030204" pitchFamily="18" charset="0"/>
                      </a:rPr>
                      <m:t>+</m:t>
                    </m:r>
                    <m:r>
                      <a:rPr lang="en-CA" i="1" dirty="0" smtClean="0">
                        <a:solidFill>
                          <a:schemeClr val="tx2"/>
                        </a:solidFill>
                        <a:latin typeface="Cambria Math" panose="02040503050406030204" pitchFamily="18" charset="0"/>
                      </a:rPr>
                      <m:t>𝐹𝑁</m:t>
                    </m:r>
                    <m:r>
                      <a:rPr lang="en-CA" i="1" dirty="0" smtClean="0">
                        <a:solidFill>
                          <a:schemeClr val="tx2"/>
                        </a:solidFill>
                        <a:latin typeface="Cambria Math" panose="02040503050406030204" pitchFamily="18" charset="0"/>
                      </a:rPr>
                      <m:t>)</m:t>
                    </m:r>
                  </m:oMath>
                </a14:m>
                <a:endParaRPr lang="en-CA">
                  <a:solidFill>
                    <a:schemeClr val="tx2"/>
                  </a:solidFill>
                </a:endParaRPr>
              </a:p>
              <a:p>
                <a:pPr lvl="1"/>
                <a:r>
                  <a:rPr lang="en-CA">
                    <a:solidFill>
                      <a:schemeClr val="tx2"/>
                    </a:solidFill>
                  </a:rPr>
                  <a:t>negative predictive value </a:t>
                </a:r>
                <a14:m>
                  <m:oMath xmlns:m="http://schemas.openxmlformats.org/officeDocument/2006/math">
                    <m:r>
                      <a:rPr lang="en-CA" i="1" dirty="0" smtClean="0">
                        <a:solidFill>
                          <a:schemeClr val="tx2"/>
                        </a:solidFill>
                        <a:latin typeface="Cambria Math" panose="02040503050406030204" pitchFamily="18" charset="0"/>
                      </a:rPr>
                      <m:t>= </m:t>
                    </m:r>
                    <m:r>
                      <a:rPr lang="en-CA" i="1" dirty="0" smtClean="0">
                        <a:solidFill>
                          <a:schemeClr val="tx2"/>
                        </a:solidFill>
                        <a:latin typeface="Cambria Math" panose="02040503050406030204" pitchFamily="18" charset="0"/>
                      </a:rPr>
                      <m:t>𝑇𝑁</m:t>
                    </m:r>
                    <m:r>
                      <a:rPr lang="en-CA" i="1" dirty="0" smtClean="0">
                        <a:solidFill>
                          <a:schemeClr val="tx2"/>
                        </a:solidFill>
                        <a:latin typeface="Cambria Math" panose="02040503050406030204" pitchFamily="18" charset="0"/>
                      </a:rPr>
                      <m:t>/(</m:t>
                    </m:r>
                    <m:r>
                      <a:rPr lang="en-CA" i="1" dirty="0" smtClean="0">
                        <a:solidFill>
                          <a:schemeClr val="tx2"/>
                        </a:solidFill>
                        <a:latin typeface="Cambria Math" panose="02040503050406030204" pitchFamily="18" charset="0"/>
                      </a:rPr>
                      <m:t>𝑇𝑁</m:t>
                    </m:r>
                    <m:r>
                      <a:rPr lang="en-CA" i="1" dirty="0" smtClean="0">
                        <a:solidFill>
                          <a:schemeClr val="tx2"/>
                        </a:solidFill>
                        <a:latin typeface="Cambria Math" panose="02040503050406030204" pitchFamily="18" charset="0"/>
                      </a:rPr>
                      <m:t>+</m:t>
                    </m:r>
                    <m:r>
                      <a:rPr lang="en-CA" i="1" dirty="0" smtClean="0">
                        <a:solidFill>
                          <a:schemeClr val="tx2"/>
                        </a:solidFill>
                        <a:latin typeface="Cambria Math" panose="02040503050406030204" pitchFamily="18" charset="0"/>
                      </a:rPr>
                      <m:t>𝐹𝑁</m:t>
                    </m:r>
                    <m:r>
                      <a:rPr lang="en-CA" i="1" dirty="0" smtClean="0">
                        <a:solidFill>
                          <a:schemeClr val="tx2"/>
                        </a:solidFill>
                        <a:latin typeface="Cambria Math" panose="02040503050406030204" pitchFamily="18" charset="0"/>
                      </a:rPr>
                      <m:t>)</m:t>
                    </m:r>
                  </m:oMath>
                </a14:m>
                <a:endParaRPr lang="en-CA">
                  <a:solidFill>
                    <a:schemeClr val="tx2"/>
                  </a:solidFill>
                </a:endParaRPr>
              </a:p>
              <a:p>
                <a:pPr lvl="1"/>
                <a:r>
                  <a:rPr lang="en-CA">
                    <a:solidFill>
                      <a:schemeClr val="tx2"/>
                    </a:solidFill>
                  </a:rPr>
                  <a:t>false positive rate </a:t>
                </a:r>
                <a14:m>
                  <m:oMath xmlns:m="http://schemas.openxmlformats.org/officeDocument/2006/math">
                    <m:r>
                      <a:rPr lang="en-CA" i="1" dirty="0" smtClean="0">
                        <a:solidFill>
                          <a:schemeClr val="tx2"/>
                        </a:solidFill>
                        <a:latin typeface="Cambria Math" panose="02040503050406030204" pitchFamily="18" charset="0"/>
                      </a:rPr>
                      <m:t>= </m:t>
                    </m:r>
                    <m:r>
                      <a:rPr lang="en-CA" i="1" dirty="0" smtClean="0">
                        <a:solidFill>
                          <a:schemeClr val="tx2"/>
                        </a:solidFill>
                        <a:latin typeface="Cambria Math" panose="02040503050406030204" pitchFamily="18" charset="0"/>
                      </a:rPr>
                      <m:t>𝐹𝑃</m:t>
                    </m:r>
                    <m:r>
                      <a:rPr lang="en-CA" i="1" dirty="0" smtClean="0">
                        <a:solidFill>
                          <a:schemeClr val="tx2"/>
                        </a:solidFill>
                        <a:latin typeface="Cambria Math" panose="02040503050406030204" pitchFamily="18" charset="0"/>
                      </a:rPr>
                      <m:t>/(</m:t>
                    </m:r>
                    <m:r>
                      <a:rPr lang="en-CA" i="1" dirty="0" smtClean="0">
                        <a:solidFill>
                          <a:schemeClr val="tx2"/>
                        </a:solidFill>
                        <a:latin typeface="Cambria Math" panose="02040503050406030204" pitchFamily="18" charset="0"/>
                      </a:rPr>
                      <m:t>𝐹𝑃</m:t>
                    </m:r>
                    <m:r>
                      <a:rPr lang="en-CA" i="1" dirty="0" smtClean="0">
                        <a:solidFill>
                          <a:schemeClr val="tx2"/>
                        </a:solidFill>
                        <a:latin typeface="Cambria Math" panose="02040503050406030204" pitchFamily="18" charset="0"/>
                      </a:rPr>
                      <m:t>+</m:t>
                    </m:r>
                    <m:r>
                      <a:rPr lang="en-CA" i="1" dirty="0" smtClean="0">
                        <a:solidFill>
                          <a:schemeClr val="tx2"/>
                        </a:solidFill>
                        <a:latin typeface="Cambria Math" panose="02040503050406030204" pitchFamily="18" charset="0"/>
                      </a:rPr>
                      <m:t>𝑇𝑁</m:t>
                    </m:r>
                    <m:r>
                      <a:rPr lang="en-CA" i="1" dirty="0" smtClean="0">
                        <a:solidFill>
                          <a:schemeClr val="tx2"/>
                        </a:solidFill>
                        <a:latin typeface="Cambria Math" panose="02040503050406030204" pitchFamily="18" charset="0"/>
                      </a:rPr>
                      <m:t>)</m:t>
                    </m:r>
                  </m:oMath>
                </a14:m>
                <a:endParaRPr lang="en-CA">
                  <a:solidFill>
                    <a:schemeClr val="tx2"/>
                  </a:solidFill>
                </a:endParaRPr>
              </a:p>
              <a:p>
                <a:pPr lvl="1"/>
                <a:r>
                  <a:rPr lang="en-CA">
                    <a:solidFill>
                      <a:schemeClr val="tx2"/>
                    </a:solidFill>
                  </a:rPr>
                  <a:t>false discovery rate </a:t>
                </a:r>
                <a14:m>
                  <m:oMath xmlns:m="http://schemas.openxmlformats.org/officeDocument/2006/math">
                    <m:r>
                      <a:rPr lang="en-CA" i="1" dirty="0" smtClean="0">
                        <a:solidFill>
                          <a:schemeClr val="tx2"/>
                        </a:solidFill>
                        <a:latin typeface="Cambria Math" panose="02040503050406030204" pitchFamily="18" charset="0"/>
                      </a:rPr>
                      <m:t>=</m:t>
                    </m:r>
                    <m:r>
                      <a:rPr lang="en-CA" i="1" dirty="0">
                        <a:solidFill>
                          <a:schemeClr val="tx2"/>
                        </a:solidFill>
                        <a:latin typeface="Cambria Math" panose="02040503050406030204" pitchFamily="18" charset="0"/>
                      </a:rPr>
                      <m:t> </m:t>
                    </m:r>
                    <m:r>
                      <a:rPr lang="en-CA" i="1" dirty="0" smtClean="0">
                        <a:solidFill>
                          <a:schemeClr val="tx2"/>
                        </a:solidFill>
                        <a:latin typeface="Cambria Math" panose="02040503050406030204" pitchFamily="18" charset="0"/>
                      </a:rPr>
                      <m:t>𝐹𝑃</m:t>
                    </m:r>
                    <m:r>
                      <a:rPr lang="en-CA" i="1" dirty="0" smtClean="0">
                        <a:solidFill>
                          <a:schemeClr val="tx2"/>
                        </a:solidFill>
                        <a:latin typeface="Cambria Math" panose="02040503050406030204" pitchFamily="18" charset="0"/>
                      </a:rPr>
                      <m:t>/(</m:t>
                    </m:r>
                    <m:r>
                      <a:rPr lang="en-CA" i="1" dirty="0" smtClean="0">
                        <a:solidFill>
                          <a:schemeClr val="tx2"/>
                        </a:solidFill>
                        <a:latin typeface="Cambria Math" panose="02040503050406030204" pitchFamily="18" charset="0"/>
                      </a:rPr>
                      <m:t>𝐹𝑃</m:t>
                    </m:r>
                    <m:r>
                      <a:rPr lang="en-CA" i="1" dirty="0" smtClean="0">
                        <a:solidFill>
                          <a:schemeClr val="tx2"/>
                        </a:solidFill>
                        <a:latin typeface="Cambria Math" panose="02040503050406030204" pitchFamily="18" charset="0"/>
                      </a:rPr>
                      <m:t>+</m:t>
                    </m:r>
                    <m:r>
                      <a:rPr lang="en-CA" i="1" dirty="0" smtClean="0">
                        <a:solidFill>
                          <a:schemeClr val="tx2"/>
                        </a:solidFill>
                        <a:latin typeface="Cambria Math" panose="02040503050406030204" pitchFamily="18" charset="0"/>
                      </a:rPr>
                      <m:t>𝑇𝑃</m:t>
                    </m:r>
                    <m:r>
                      <a:rPr lang="en-CA" i="1" dirty="0" smtClean="0">
                        <a:solidFill>
                          <a:schemeClr val="tx2"/>
                        </a:solidFill>
                        <a:latin typeface="Cambria Math" panose="02040503050406030204" pitchFamily="18" charset="0"/>
                      </a:rPr>
                      <m:t>)</m:t>
                    </m:r>
                  </m:oMath>
                </a14:m>
                <a:endParaRPr lang="en-CA">
                  <a:solidFill>
                    <a:schemeClr val="tx2"/>
                  </a:solidFill>
                </a:endParaRPr>
              </a:p>
              <a:p>
                <a:pPr lvl="1"/>
                <a:r>
                  <a:rPr lang="en-CA">
                    <a:solidFill>
                      <a:schemeClr val="tx2"/>
                    </a:solidFill>
                  </a:rPr>
                  <a:t>false negative rate </a:t>
                </a:r>
                <a14:m>
                  <m:oMath xmlns:m="http://schemas.openxmlformats.org/officeDocument/2006/math">
                    <m:r>
                      <a:rPr lang="en-CA" i="1" dirty="0" smtClean="0">
                        <a:solidFill>
                          <a:schemeClr val="tx2"/>
                        </a:solidFill>
                        <a:latin typeface="Cambria Math" panose="02040503050406030204" pitchFamily="18" charset="0"/>
                      </a:rPr>
                      <m:t>= </m:t>
                    </m:r>
                    <m:r>
                      <a:rPr lang="en-CA" i="1" dirty="0" smtClean="0">
                        <a:solidFill>
                          <a:schemeClr val="tx2"/>
                        </a:solidFill>
                        <a:latin typeface="Cambria Math" panose="02040503050406030204" pitchFamily="18" charset="0"/>
                      </a:rPr>
                      <m:t>𝐹𝑃</m:t>
                    </m:r>
                    <m:r>
                      <a:rPr lang="en-CA" i="1" dirty="0" smtClean="0">
                        <a:solidFill>
                          <a:schemeClr val="tx2"/>
                        </a:solidFill>
                        <a:latin typeface="Cambria Math" panose="02040503050406030204" pitchFamily="18" charset="0"/>
                      </a:rPr>
                      <m:t>/(</m:t>
                    </m:r>
                    <m:r>
                      <a:rPr lang="en-CA" i="1" dirty="0" smtClean="0">
                        <a:solidFill>
                          <a:schemeClr val="tx2"/>
                        </a:solidFill>
                        <a:latin typeface="Cambria Math" panose="02040503050406030204" pitchFamily="18" charset="0"/>
                      </a:rPr>
                      <m:t>𝐹𝑁</m:t>
                    </m:r>
                    <m:r>
                      <a:rPr lang="en-CA" i="1" dirty="0" smtClean="0">
                        <a:solidFill>
                          <a:schemeClr val="tx2"/>
                        </a:solidFill>
                        <a:latin typeface="Cambria Math" panose="02040503050406030204" pitchFamily="18" charset="0"/>
                      </a:rPr>
                      <m:t>+</m:t>
                    </m:r>
                    <m:r>
                      <a:rPr lang="en-CA" i="1" dirty="0" smtClean="0">
                        <a:solidFill>
                          <a:schemeClr val="tx2"/>
                        </a:solidFill>
                        <a:latin typeface="Cambria Math" panose="02040503050406030204" pitchFamily="18" charset="0"/>
                      </a:rPr>
                      <m:t>𝑇𝑃</m:t>
                    </m:r>
                    <m:r>
                      <a:rPr lang="en-CA" i="1" dirty="0" smtClean="0">
                        <a:solidFill>
                          <a:schemeClr val="tx2"/>
                        </a:solidFill>
                        <a:latin typeface="Cambria Math" panose="02040503050406030204" pitchFamily="18" charset="0"/>
                      </a:rPr>
                      <m:t>)</m:t>
                    </m:r>
                  </m:oMath>
                </a14:m>
                <a:endParaRPr lang="en-CA">
                  <a:solidFill>
                    <a:schemeClr val="tx2"/>
                  </a:solidFill>
                </a:endParaRPr>
              </a:p>
              <a:p>
                <a:pPr lvl="1"/>
                <a:r>
                  <a:rPr lang="en-CA">
                    <a:solidFill>
                      <a:schemeClr val="tx2"/>
                    </a:solidFill>
                  </a:rPr>
                  <a:t>accuracy </a:t>
                </a:r>
                <a14:m>
                  <m:oMath xmlns:m="http://schemas.openxmlformats.org/officeDocument/2006/math">
                    <m:r>
                      <a:rPr lang="en-CA" i="1" dirty="0" smtClean="0">
                        <a:solidFill>
                          <a:schemeClr val="tx2"/>
                        </a:solidFill>
                        <a:latin typeface="Cambria Math" panose="02040503050406030204" pitchFamily="18" charset="0"/>
                      </a:rPr>
                      <m:t>= (</m:t>
                    </m:r>
                    <m:r>
                      <a:rPr lang="en-CA" i="1" dirty="0" smtClean="0">
                        <a:solidFill>
                          <a:schemeClr val="tx2"/>
                        </a:solidFill>
                        <a:latin typeface="Cambria Math" panose="02040503050406030204" pitchFamily="18" charset="0"/>
                      </a:rPr>
                      <m:t>𝑇𝑃</m:t>
                    </m:r>
                    <m:r>
                      <a:rPr lang="en-CA" i="1" dirty="0" smtClean="0">
                        <a:solidFill>
                          <a:schemeClr val="tx2"/>
                        </a:solidFill>
                        <a:latin typeface="Cambria Math" panose="02040503050406030204" pitchFamily="18" charset="0"/>
                      </a:rPr>
                      <m:t>+</m:t>
                    </m:r>
                    <m:r>
                      <a:rPr lang="en-CA" i="1" dirty="0" smtClean="0">
                        <a:solidFill>
                          <a:schemeClr val="tx2"/>
                        </a:solidFill>
                        <a:latin typeface="Cambria Math" panose="02040503050406030204" pitchFamily="18" charset="0"/>
                      </a:rPr>
                      <m:t>𝑇𝑁</m:t>
                    </m:r>
                    <m:r>
                      <a:rPr lang="en-CA" i="1" dirty="0" smtClean="0">
                        <a:solidFill>
                          <a:schemeClr val="tx2"/>
                        </a:solidFill>
                        <a:latin typeface="Cambria Math" panose="02040503050406030204" pitchFamily="18" charset="0"/>
                      </a:rPr>
                      <m:t>)/</m:t>
                    </m:r>
                    <m:r>
                      <a:rPr lang="en-CA" i="1" dirty="0" smtClean="0">
                        <a:solidFill>
                          <a:schemeClr val="tx2"/>
                        </a:solidFill>
                        <a:latin typeface="Cambria Math" panose="02040503050406030204" pitchFamily="18" charset="0"/>
                      </a:rPr>
                      <m:t>𝑇</m:t>
                    </m:r>
                  </m:oMath>
                </a14:m>
                <a:endParaRPr lang="en-CA">
                  <a:solidFill>
                    <a:schemeClr val="tx2"/>
                  </a:solidFill>
                </a:endParaRPr>
              </a:p>
              <a:p>
                <a:pPr>
                  <a:lnSpc>
                    <a:spcPct val="100000"/>
                  </a:lnSpc>
                </a:pPr>
                <a:r>
                  <a:rPr lang="en-CA" sz="1800" b="1">
                    <a:solidFill>
                      <a:schemeClr val="tx2"/>
                    </a:solidFill>
                  </a:rPr>
                  <a:t>Other metrics:</a:t>
                </a:r>
              </a:p>
              <a:p>
                <a:pPr marL="457200" lvl="1" indent="0" algn="l">
                  <a:lnSpc>
                    <a:spcPct val="100000"/>
                  </a:lnSpc>
                  <a:buNone/>
                </a:pPr>
                <a14:m>
                  <m:oMath xmlns:m="http://schemas.openxmlformats.org/officeDocument/2006/math">
                    <m:sSub>
                      <m:sSubPr>
                        <m:ctrlPr>
                          <a:rPr lang="en-CA" sz="1800" i="1" dirty="0">
                            <a:solidFill>
                              <a:schemeClr val="tx2"/>
                            </a:solidFill>
                            <a:latin typeface="Cambria Math" panose="02040503050406030204" pitchFamily="18" charset="0"/>
                          </a:rPr>
                        </m:ctrlPr>
                      </m:sSubPr>
                      <m:e>
                        <m:r>
                          <a:rPr lang="en-CA" sz="1800" i="1" dirty="0">
                            <a:solidFill>
                              <a:schemeClr val="tx2"/>
                            </a:solidFill>
                            <a:latin typeface="Cambria Math" panose="02040503050406030204" pitchFamily="18" charset="0"/>
                          </a:rPr>
                          <m:t>𝐹</m:t>
                        </m:r>
                      </m:e>
                      <m:sub>
                        <m:r>
                          <a:rPr lang="en-CA" sz="1800" i="1" dirty="0">
                            <a:solidFill>
                              <a:schemeClr val="tx2"/>
                            </a:solidFill>
                            <a:latin typeface="Cambria Math" panose="02040503050406030204" pitchFamily="18" charset="0"/>
                          </a:rPr>
                          <m:t>1</m:t>
                        </m:r>
                      </m:sub>
                    </m:sSub>
                  </m:oMath>
                </a14:m>
                <a:r>
                  <a:rPr lang="en-CA" sz="1800">
                    <a:solidFill>
                      <a:schemeClr val="tx2"/>
                    </a:solidFill>
                  </a:rPr>
                  <a:t>-score, ROC AUC, </a:t>
                </a:r>
                <a:r>
                  <a:rPr lang="en-CA" sz="1800" err="1">
                    <a:solidFill>
                      <a:schemeClr val="tx2"/>
                    </a:solidFill>
                  </a:rPr>
                  <a:t>informedness</a:t>
                </a:r>
                <a:r>
                  <a:rPr lang="en-CA" sz="1800">
                    <a:solidFill>
                      <a:schemeClr val="tx2"/>
                    </a:solidFill>
                  </a:rPr>
                  <a:t>, markedness, Matthews’ Correlation Coefficient (MCC), etc.</a:t>
                </a:r>
              </a:p>
            </p:txBody>
          </p:sp>
        </mc:Choice>
        <mc:Fallback>
          <p:sp>
            <p:nvSpPr>
              <p:cNvPr id="10" name="Content Placeholder 9">
                <a:extLst>
                  <a:ext uri="{FF2B5EF4-FFF2-40B4-BE49-F238E27FC236}">
                    <a16:creationId xmlns:a16="http://schemas.microsoft.com/office/drawing/2014/main" id="{BCDDD199-FB91-F922-B956-188455B6EAE6}"/>
                  </a:ext>
                </a:extLst>
              </p:cNvPr>
              <p:cNvSpPr>
                <a:spLocks noGrp="1" noRot="1" noChangeAspect="1" noMove="1" noResize="1" noEditPoints="1" noAdjustHandles="1" noChangeArrowheads="1" noChangeShapeType="1" noTextEdit="1"/>
              </p:cNvSpPr>
              <p:nvPr>
                <p:ph sz="half" idx="2"/>
              </p:nvPr>
            </p:nvSpPr>
            <p:spPr>
              <a:xfrm>
                <a:off x="6238940" y="1011981"/>
                <a:ext cx="5669280" cy="4933673"/>
              </a:xfrm>
              <a:blipFill>
                <a:blip r:embed="rId2"/>
                <a:stretch>
                  <a:fillRect l="-895" t="-769" b="-205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6E79D81-EA66-1CD5-6F9E-D4D8EAB80AB7}"/>
              </a:ext>
            </a:extLst>
          </p:cNvPr>
          <p:cNvSpPr>
            <a:spLocks noGrp="1"/>
          </p:cNvSpPr>
          <p:nvPr>
            <p:ph type="sldNum" sz="quarter" idx="4"/>
          </p:nvPr>
        </p:nvSpPr>
        <p:spPr/>
        <p:txBody>
          <a:bodyPr/>
          <a:lstStyle/>
          <a:p>
            <a:fld id="{4D63F5A6-AD82-4E1E-87F7-CE90DE510401}" type="slidenum">
              <a:rPr lang="en-CA" smtClean="0"/>
              <a:pPr/>
              <a:t>124</a:t>
            </a:fld>
            <a:endParaRPr lang="en-CA"/>
          </a:p>
        </p:txBody>
      </p:sp>
      <p:sp>
        <p:nvSpPr>
          <p:cNvPr id="5" name="Date Placeholder 4">
            <a:extLst>
              <a:ext uri="{FF2B5EF4-FFF2-40B4-BE49-F238E27FC236}">
                <a16:creationId xmlns:a16="http://schemas.microsoft.com/office/drawing/2014/main" id="{C75FCF61-A91C-48E9-6DC3-1EE6FEFA591E}"/>
              </a:ext>
            </a:extLst>
          </p:cNvPr>
          <p:cNvSpPr>
            <a:spLocks noGrp="1"/>
          </p:cNvSpPr>
          <p:nvPr>
            <p:ph type="dt" sz="half" idx="10"/>
          </p:nvPr>
        </p:nvSpPr>
        <p:spPr/>
        <p:txBody>
          <a:bodyPr/>
          <a:lstStyle/>
          <a:p>
            <a:r>
              <a:rPr lang="en-US"/>
              <a:t>INTRODUCTION TO MACHINE LEARNING</a:t>
            </a:r>
            <a:endParaRPr lang="en-CA"/>
          </a:p>
        </p:txBody>
      </p:sp>
      <p:pic>
        <p:nvPicPr>
          <p:cNvPr id="7" name="Picture 6">
            <a:extLst>
              <a:ext uri="{FF2B5EF4-FFF2-40B4-BE49-F238E27FC236}">
                <a16:creationId xmlns:a16="http://schemas.microsoft.com/office/drawing/2014/main" id="{AF214F69-0129-D575-874B-4F7AF78A40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7349" y="1946227"/>
            <a:ext cx="3119451" cy="2548284"/>
          </a:xfrm>
          <a:prstGeom prst="rect">
            <a:avLst/>
          </a:prstGeom>
        </p:spPr>
      </p:pic>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6A03FEFA-D1AF-E42F-1789-42A98FAF9601}"/>
                  </a:ext>
                </a:extLst>
              </p:cNvPr>
              <p:cNvSpPr txBox="1"/>
              <p:nvPr/>
            </p:nvSpPr>
            <p:spPr>
              <a:xfrm>
                <a:off x="604368" y="4703378"/>
                <a:ext cx="5522112" cy="1477328"/>
              </a:xfrm>
              <a:prstGeom prst="rect">
                <a:avLst/>
              </a:prstGeom>
              <a:noFill/>
            </p:spPr>
            <p:txBody>
              <a:bodyPr wrap="square">
                <a:spAutoFit/>
              </a:bodyPr>
              <a:lstStyle/>
              <a:p>
                <a14:m>
                  <m:oMath xmlns:m="http://schemas.openxmlformats.org/officeDocument/2006/math">
                    <m:r>
                      <a:rPr lang="en-CA" sz="1800" i="1" dirty="0" smtClean="0">
                        <a:solidFill>
                          <a:schemeClr val="tx2"/>
                        </a:solidFill>
                        <a:latin typeface="Cambria Math" panose="02040503050406030204" pitchFamily="18" charset="0"/>
                      </a:rPr>
                      <m:t>𝑇𝑃</m:t>
                    </m:r>
                  </m:oMath>
                </a14:m>
                <a:r>
                  <a:rPr lang="en-CA" sz="1800">
                    <a:solidFill>
                      <a:schemeClr val="tx2"/>
                    </a:solidFill>
                  </a:rPr>
                  <a:t>, </a:t>
                </a:r>
                <a14:m>
                  <m:oMath xmlns:m="http://schemas.openxmlformats.org/officeDocument/2006/math">
                    <m:r>
                      <a:rPr lang="en-CA" sz="1800" i="1" dirty="0" smtClean="0">
                        <a:solidFill>
                          <a:schemeClr val="tx2"/>
                        </a:solidFill>
                        <a:latin typeface="Cambria Math" panose="02040503050406030204" pitchFamily="18" charset="0"/>
                      </a:rPr>
                      <m:t>𝑇𝑁</m:t>
                    </m:r>
                  </m:oMath>
                </a14:m>
                <a:r>
                  <a:rPr lang="en-CA" sz="1800">
                    <a:solidFill>
                      <a:schemeClr val="tx2"/>
                    </a:solidFill>
                  </a:rPr>
                  <a:t>, </a:t>
                </a:r>
                <a14:m>
                  <m:oMath xmlns:m="http://schemas.openxmlformats.org/officeDocument/2006/math">
                    <m:r>
                      <a:rPr lang="en-CA" sz="1800" i="1" dirty="0" smtClean="0">
                        <a:solidFill>
                          <a:schemeClr val="tx2"/>
                        </a:solidFill>
                        <a:latin typeface="Cambria Math" panose="02040503050406030204" pitchFamily="18" charset="0"/>
                      </a:rPr>
                      <m:t>𝐹𝑃</m:t>
                    </m:r>
                  </m:oMath>
                </a14:m>
                <a:r>
                  <a:rPr lang="en-CA" sz="1800">
                    <a:solidFill>
                      <a:schemeClr val="tx2"/>
                    </a:solidFill>
                  </a:rPr>
                  <a:t>, </a:t>
                </a:r>
                <a14:m>
                  <m:oMath xmlns:m="http://schemas.openxmlformats.org/officeDocument/2006/math">
                    <m:r>
                      <a:rPr lang="en-CA" sz="1800" i="1" dirty="0" smtClean="0">
                        <a:solidFill>
                          <a:schemeClr val="tx2"/>
                        </a:solidFill>
                        <a:latin typeface="Cambria Math" panose="02040503050406030204" pitchFamily="18" charset="0"/>
                      </a:rPr>
                      <m:t>𝐹𝑁</m:t>
                    </m:r>
                  </m:oMath>
                </a14:m>
                <a:r>
                  <a:rPr lang="en-CA" sz="1800">
                    <a:solidFill>
                      <a:schemeClr val="tx2"/>
                    </a:solidFill>
                    <a:latin typeface="Dagny OT" panose="020B0504020201020104" pitchFamily="34" charset="77"/>
                  </a:rPr>
                  <a:t>: </a:t>
                </a:r>
                <a:r>
                  <a:rPr lang="en-CA" sz="1800" b="1">
                    <a:solidFill>
                      <a:schemeClr val="tx2"/>
                    </a:solidFill>
                    <a:latin typeface="Dagny OT" panose="020B0504020201020104" pitchFamily="34" charset="77"/>
                  </a:rPr>
                  <a:t>True Positives</a:t>
                </a:r>
                <a:r>
                  <a:rPr lang="en-CA" sz="1800">
                    <a:solidFill>
                      <a:schemeClr val="tx2"/>
                    </a:solidFill>
                    <a:latin typeface="Dagny OT" panose="020B0504020201020104" pitchFamily="34" charset="77"/>
                  </a:rPr>
                  <a:t>, </a:t>
                </a:r>
                <a:r>
                  <a:rPr lang="en-CA" sz="1800" b="1">
                    <a:solidFill>
                      <a:schemeClr val="tx2"/>
                    </a:solidFill>
                    <a:latin typeface="Dagny OT" panose="020B0504020201020104" pitchFamily="34" charset="77"/>
                  </a:rPr>
                  <a:t>True Negatives</a:t>
                </a:r>
                <a:r>
                  <a:rPr lang="en-CA" sz="1800">
                    <a:solidFill>
                      <a:schemeClr val="tx2"/>
                    </a:solidFill>
                    <a:latin typeface="Dagny OT" panose="020B0504020201020104" pitchFamily="34" charset="77"/>
                  </a:rPr>
                  <a:t>, </a:t>
                </a:r>
                <a:r>
                  <a:rPr lang="en-CA" sz="1800" b="1">
                    <a:solidFill>
                      <a:schemeClr val="tx2"/>
                    </a:solidFill>
                    <a:latin typeface="Dagny OT" panose="020B0504020201020104" pitchFamily="34" charset="77"/>
                  </a:rPr>
                  <a:t>False Positives</a:t>
                </a:r>
                <a:r>
                  <a:rPr lang="en-CA" sz="1800">
                    <a:solidFill>
                      <a:schemeClr val="tx2"/>
                    </a:solidFill>
                    <a:latin typeface="Dagny OT" panose="020B0504020201020104" pitchFamily="34" charset="77"/>
                  </a:rPr>
                  <a:t>, and </a:t>
                </a:r>
                <a:r>
                  <a:rPr lang="en-CA" sz="1800" b="1">
                    <a:solidFill>
                      <a:schemeClr val="tx2"/>
                    </a:solidFill>
                    <a:latin typeface="Dagny OT" panose="020B0504020201020104" pitchFamily="34" charset="77"/>
                  </a:rPr>
                  <a:t>False Negatives</a:t>
                </a:r>
                <a:r>
                  <a:rPr lang="en-CA" sz="1800">
                    <a:solidFill>
                      <a:schemeClr val="tx2"/>
                    </a:solidFill>
                    <a:latin typeface="Dagny OT" panose="020B0504020201020104" pitchFamily="34" charset="77"/>
                  </a:rPr>
                  <a:t>, respectively.</a:t>
                </a:r>
              </a:p>
              <a:p>
                <a:endParaRPr lang="en-CA">
                  <a:solidFill>
                    <a:schemeClr val="tx2"/>
                  </a:solidFill>
                  <a:latin typeface="Dagny OT" panose="020B0504020201020104" pitchFamily="34" charset="77"/>
                </a:endParaRPr>
              </a:p>
              <a:p>
                <a:r>
                  <a:rPr lang="en-CA" sz="1800">
                    <a:solidFill>
                      <a:schemeClr val="tx2"/>
                    </a:solidFill>
                    <a:latin typeface="Dagny OT" panose="020B0504020201020104" pitchFamily="34" charset="77"/>
                  </a:rPr>
                  <a:t>Perfect classifiers would have </a:t>
                </a:r>
                <a14:m>
                  <m:oMath xmlns:m="http://schemas.openxmlformats.org/officeDocument/2006/math">
                    <m:r>
                      <a:rPr lang="en-CA" sz="1800" i="1" dirty="0" smtClean="0">
                        <a:solidFill>
                          <a:schemeClr val="tx2"/>
                        </a:solidFill>
                        <a:latin typeface="Cambria Math" panose="02040503050406030204" pitchFamily="18" charset="0"/>
                      </a:rPr>
                      <m:t>𝐹𝑃</m:t>
                    </m:r>
                  </m:oMath>
                </a14:m>
                <a:r>
                  <a:rPr lang="en-CA" sz="1800">
                    <a:solidFill>
                      <a:schemeClr val="tx2"/>
                    </a:solidFill>
                  </a:rPr>
                  <a:t>, </a:t>
                </a:r>
                <a14:m>
                  <m:oMath xmlns:m="http://schemas.openxmlformats.org/officeDocument/2006/math">
                    <m:r>
                      <a:rPr lang="en-CA" sz="1800" i="1" dirty="0" smtClean="0">
                        <a:solidFill>
                          <a:schemeClr val="tx2"/>
                        </a:solidFill>
                        <a:latin typeface="Cambria Math" panose="02040503050406030204" pitchFamily="18" charset="0"/>
                      </a:rPr>
                      <m:t>𝐹𝑁</m:t>
                    </m:r>
                    <m:r>
                      <a:rPr lang="en-CA" sz="1800" b="0" i="1" dirty="0" smtClean="0">
                        <a:solidFill>
                          <a:schemeClr val="tx2"/>
                        </a:solidFill>
                        <a:latin typeface="Cambria Math" panose="02040503050406030204" pitchFamily="18" charset="0"/>
                      </a:rPr>
                      <m:t>=0</m:t>
                    </m:r>
                  </m:oMath>
                </a14:m>
                <a:r>
                  <a:rPr lang="en-CA" sz="1800">
                    <a:solidFill>
                      <a:schemeClr val="tx2"/>
                    </a:solidFill>
                    <a:latin typeface="Dagny OT" panose="020B0504020201020104" pitchFamily="34" charset="77"/>
                  </a:rPr>
                  <a:t>, but that rarely ever happens in practice (and not ideal, in a way).</a:t>
                </a:r>
              </a:p>
            </p:txBody>
          </p:sp>
        </mc:Choice>
        <mc:Fallback>
          <p:sp>
            <p:nvSpPr>
              <p:cNvPr id="12" name="TextBox 11">
                <a:extLst>
                  <a:ext uri="{FF2B5EF4-FFF2-40B4-BE49-F238E27FC236}">
                    <a16:creationId xmlns:a16="http://schemas.microsoft.com/office/drawing/2014/main" id="{6A03FEFA-D1AF-E42F-1789-42A98FAF9601}"/>
                  </a:ext>
                </a:extLst>
              </p:cNvPr>
              <p:cNvSpPr txBox="1">
                <a:spLocks noRot="1" noChangeAspect="1" noMove="1" noResize="1" noEditPoints="1" noAdjustHandles="1" noChangeArrowheads="1" noChangeShapeType="1" noTextEdit="1"/>
              </p:cNvSpPr>
              <p:nvPr/>
            </p:nvSpPr>
            <p:spPr>
              <a:xfrm>
                <a:off x="604368" y="4703378"/>
                <a:ext cx="5522112" cy="1477328"/>
              </a:xfrm>
              <a:prstGeom prst="rect">
                <a:avLst/>
              </a:prstGeom>
              <a:blipFill>
                <a:blip r:embed="rId4"/>
                <a:stretch>
                  <a:fillRect l="-917" t="-1709" r="-1606" b="-5128"/>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80462576-F56F-0C8D-08F1-4C25D2EC8222}"/>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417512792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BD941A-663C-A757-228C-527B5ED39D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258" y="114620"/>
            <a:ext cx="11307484" cy="2653540"/>
          </a:xfrm>
          <a:prstGeom prst="rect">
            <a:avLst/>
          </a:prstGeom>
        </p:spPr>
      </p:pic>
      <p:pic>
        <p:nvPicPr>
          <p:cNvPr id="3" name="Picture 2">
            <a:extLst>
              <a:ext uri="{FF2B5EF4-FFF2-40B4-BE49-F238E27FC236}">
                <a16:creationId xmlns:a16="http://schemas.microsoft.com/office/drawing/2014/main" id="{6945BBFE-D535-459C-2F34-AD339BC481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4520" y="2768160"/>
            <a:ext cx="11242960" cy="2653540"/>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12AAB98-2589-B66F-63AA-45CF47BFE745}"/>
                  </a:ext>
                </a:extLst>
              </p:cNvPr>
              <p:cNvSpPr txBox="1"/>
              <p:nvPr/>
            </p:nvSpPr>
            <p:spPr>
              <a:xfrm>
                <a:off x="265140" y="5657671"/>
                <a:ext cx="11452340" cy="923330"/>
              </a:xfrm>
              <a:prstGeom prst="rect">
                <a:avLst/>
              </a:prstGeom>
              <a:noFill/>
            </p:spPr>
            <p:txBody>
              <a:bodyPr wrap="square">
                <a:spAutoFit/>
              </a:bodyPr>
              <a:lstStyle/>
              <a:p>
                <a:r>
                  <a:rPr lang="en-CA">
                    <a:solidFill>
                      <a:schemeClr val="tx2"/>
                    </a:solidFill>
                    <a:latin typeface="Dagny OT" panose="020B0504020201020104" pitchFamily="34" charset="77"/>
                  </a:rPr>
                  <a:t>Both classifiers have an accuracy of </a:t>
                </a:r>
                <a:r>
                  <a:rPr lang="en-CA">
                    <a:solidFill>
                      <a:schemeClr val="tx2"/>
                    </a:solidFill>
                    <a:effectLst/>
                    <a:latin typeface="Dagny OT" panose="020B0504020201020104" pitchFamily="34" charset="77"/>
                  </a:rPr>
                  <a:t>80%;</a:t>
                </a:r>
                <a:r>
                  <a:rPr lang="en-CA">
                    <a:solidFill>
                      <a:schemeClr val="tx2"/>
                    </a:solidFill>
                    <a:latin typeface="Dagny OT" panose="020B0504020201020104" pitchFamily="34" charset="77"/>
                  </a:rPr>
                  <a:t> the second classifier makes some wrong predictions for </a:t>
                </a:r>
                <a14:m>
                  <m:oMath xmlns:m="http://schemas.openxmlformats.org/officeDocument/2006/math">
                    <m:r>
                      <a:rPr lang="en-CA" i="1" dirty="0" smtClean="0">
                        <a:solidFill>
                          <a:schemeClr val="tx2"/>
                        </a:solidFill>
                        <a:effectLst/>
                        <a:latin typeface="Cambria Math" panose="02040503050406030204" pitchFamily="18" charset="0"/>
                      </a:rPr>
                      <m:t>𝐴</m:t>
                    </m:r>
                  </m:oMath>
                </a14:m>
                <a:r>
                  <a:rPr lang="en-CA">
                    <a:solidFill>
                      <a:schemeClr val="tx2"/>
                    </a:solidFill>
                    <a:latin typeface="Dagny OT" panose="020B0504020201020104" pitchFamily="34" charset="77"/>
                  </a:rPr>
                  <a:t>, but never for </a:t>
                </a:r>
                <a14:m>
                  <m:oMath xmlns:m="http://schemas.openxmlformats.org/officeDocument/2006/math">
                    <m:r>
                      <a:rPr lang="en-CA" i="1" dirty="0" smtClean="0">
                        <a:solidFill>
                          <a:schemeClr val="tx2"/>
                        </a:solidFill>
                        <a:effectLst/>
                        <a:latin typeface="Cambria Math" panose="02040503050406030204" pitchFamily="18" charset="0"/>
                      </a:rPr>
                      <m:t>𝐵</m:t>
                    </m:r>
                  </m:oMath>
                </a14:m>
                <a:r>
                  <a:rPr lang="en-CA">
                    <a:solidFill>
                      <a:schemeClr val="tx2"/>
                    </a:solidFill>
                    <a:latin typeface="Dagny OT" panose="020B0504020201020104" pitchFamily="34" charset="77"/>
                  </a:rPr>
                  <a:t>; the first classifier makes mistakes for both classes. The second classifier mistakenly predicts occurrence </a:t>
                </a:r>
                <a14:m>
                  <m:oMath xmlns:m="http://schemas.openxmlformats.org/officeDocument/2006/math">
                    <m:r>
                      <a:rPr lang="en-CA" i="1" dirty="0" smtClean="0">
                        <a:solidFill>
                          <a:schemeClr val="tx2"/>
                        </a:solidFill>
                        <a:effectLst/>
                        <a:latin typeface="Cambria Math" panose="02040503050406030204" pitchFamily="18" charset="0"/>
                      </a:rPr>
                      <m:t>𝐴</m:t>
                    </m:r>
                  </m:oMath>
                </a14:m>
                <a:r>
                  <a:rPr lang="en-CA">
                    <a:solidFill>
                      <a:schemeClr val="tx2"/>
                    </a:solidFill>
                    <a:effectLst/>
                    <a:latin typeface="Dagny OT" panose="020B0504020201020104" pitchFamily="34" charset="77"/>
                  </a:rPr>
                  <a:t> </a:t>
                </a:r>
                <a:r>
                  <a:rPr lang="en-CA">
                    <a:solidFill>
                      <a:schemeClr val="tx2"/>
                    </a:solidFill>
                    <a:latin typeface="Dagny OT" panose="020B0504020201020104" pitchFamily="34" charset="77"/>
                  </a:rPr>
                  <a:t>as </a:t>
                </a:r>
                <a14:m>
                  <m:oMath xmlns:m="http://schemas.openxmlformats.org/officeDocument/2006/math">
                    <m:r>
                      <a:rPr lang="en-CA" i="1" dirty="0" smtClean="0">
                        <a:solidFill>
                          <a:schemeClr val="tx2"/>
                        </a:solidFill>
                        <a:effectLst/>
                        <a:latin typeface="Cambria Math" panose="02040503050406030204" pitchFamily="18" charset="0"/>
                      </a:rPr>
                      <m:t>𝐵</m:t>
                    </m:r>
                  </m:oMath>
                </a14:m>
                <a:r>
                  <a:rPr lang="en-CA">
                    <a:solidFill>
                      <a:schemeClr val="tx2"/>
                    </a:solidFill>
                    <a:latin typeface="Dagny OT" panose="020B0504020201020104" pitchFamily="34" charset="77"/>
                  </a:rPr>
                  <a:t> on 16 occasions, but the first one only does so 6 times. Which one is best depends on the </a:t>
                </a:r>
                <a:r>
                  <a:rPr lang="en-CA" b="1">
                    <a:solidFill>
                      <a:schemeClr val="tx2"/>
                    </a:solidFill>
                    <a:latin typeface="Dagny OT" panose="020B0504020201020104" pitchFamily="34" charset="77"/>
                  </a:rPr>
                  <a:t>cost of misclassification</a:t>
                </a:r>
                <a:r>
                  <a:rPr lang="en-CA">
                    <a:solidFill>
                      <a:schemeClr val="tx2"/>
                    </a:solidFill>
                    <a:latin typeface="Dagny OT" panose="020B0504020201020104" pitchFamily="34" charset="77"/>
                  </a:rPr>
                  <a:t>.</a:t>
                </a:r>
                <a:endParaRPr lang="en-US">
                  <a:solidFill>
                    <a:schemeClr val="tx2"/>
                  </a:solidFill>
                  <a:latin typeface="Dagny OT" panose="020B0504020201020104" pitchFamily="34" charset="77"/>
                </a:endParaRPr>
              </a:p>
            </p:txBody>
          </p:sp>
        </mc:Choice>
        <mc:Fallback>
          <p:sp>
            <p:nvSpPr>
              <p:cNvPr id="6" name="TextBox 5">
                <a:extLst>
                  <a:ext uri="{FF2B5EF4-FFF2-40B4-BE49-F238E27FC236}">
                    <a16:creationId xmlns:a16="http://schemas.microsoft.com/office/drawing/2014/main" id="{212AAB98-2589-B66F-63AA-45CF47BFE745}"/>
                  </a:ext>
                </a:extLst>
              </p:cNvPr>
              <p:cNvSpPr txBox="1">
                <a:spLocks noRot="1" noChangeAspect="1" noMove="1" noResize="1" noEditPoints="1" noAdjustHandles="1" noChangeArrowheads="1" noChangeShapeType="1" noTextEdit="1"/>
              </p:cNvSpPr>
              <p:nvPr/>
            </p:nvSpPr>
            <p:spPr>
              <a:xfrm>
                <a:off x="265140" y="5657671"/>
                <a:ext cx="11452340" cy="923330"/>
              </a:xfrm>
              <a:prstGeom prst="rect">
                <a:avLst/>
              </a:prstGeom>
              <a:blipFill>
                <a:blip r:embed="rId4"/>
                <a:stretch>
                  <a:fillRect l="-443" t="-2703" b="-945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9BA5CEF-DBCB-CF1D-5A0C-0C2A898D8A71}"/>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73775139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Multi-Level Classifiers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CA" sz="2000"/>
                  <a:t>It is preferable to select metrics that generalize more readily to </a:t>
                </a:r>
                <a:r>
                  <a:rPr lang="en-CA" sz="2000" b="1"/>
                  <a:t>multi-level classifiers.</a:t>
                </a:r>
                <a:endParaRPr lang="en-CA" sz="2000"/>
              </a:p>
              <a:p>
                <a:r>
                  <a:rPr lang="en-CA" sz="2000" b="1"/>
                  <a:t>Accuracy: </a:t>
                </a:r>
                <a:r>
                  <a:rPr lang="en-CA" sz="2000"/>
                  <a:t>proportion of correct predictions amid all the observations</a:t>
                </a:r>
              </a:p>
              <a:p>
                <a:pPr lvl="1"/>
                <a:r>
                  <a:rPr lang="en-CA" sz="1800"/>
                  <a:t>value ranges from 0% to 100%</a:t>
                </a:r>
              </a:p>
              <a:p>
                <a:pPr lvl="1"/>
                <a:r>
                  <a:rPr lang="en-CA" sz="1800"/>
                  <a:t>the higher the accuracy, the better the match</a:t>
                </a:r>
              </a:p>
              <a:p>
                <a:pPr lvl="1"/>
                <a:r>
                  <a:rPr lang="en-CA" sz="1800"/>
                  <a:t>a predictive model with high accuracy may be useless thanks to the </a:t>
                </a:r>
                <a:r>
                  <a:rPr lang="en-CA" sz="1800" b="1"/>
                  <a:t>Accuracy Paradox</a:t>
                </a:r>
                <a:endParaRPr lang="en-CA" sz="1800"/>
              </a:p>
              <a:p>
                <a:r>
                  <a:rPr lang="en-CA" sz="2000" b="1"/>
                  <a:t>Matthews Correlation Coefficient</a:t>
                </a:r>
                <a:r>
                  <a:rPr lang="en-CA" sz="2000"/>
                  <a:t> (</a:t>
                </a:r>
                <a14:m>
                  <m:oMath xmlns:m="http://schemas.openxmlformats.org/officeDocument/2006/math">
                    <m:r>
                      <a:rPr lang="en-CA" sz="2000" i="1" dirty="0" smtClean="0">
                        <a:latin typeface="Cambria Math" panose="02040503050406030204" pitchFamily="18" charset="0"/>
                      </a:rPr>
                      <m:t>𝑀𝐶𝐶</m:t>
                    </m:r>
                  </m:oMath>
                </a14:m>
                <a:r>
                  <a:rPr lang="en-CA" sz="2000"/>
                  <a:t>): </a:t>
                </a:r>
                <a:r>
                  <a:rPr lang="en-CA" sz="1800"/>
                  <a:t>useful even when the classes are of very different sizes</a:t>
                </a:r>
              </a:p>
              <a:p>
                <a:pPr lvl="1"/>
                <a:r>
                  <a:rPr lang="en-CA" sz="1800"/>
                  <a:t>correlation coefficient between actual and predicted classifications</a:t>
                </a:r>
              </a:p>
              <a:p>
                <a:pPr lvl="1"/>
                <a:r>
                  <a:rPr lang="en-CA" sz="1800"/>
                  <a:t>range varies from </a:t>
                </a:r>
                <a14:m>
                  <m:oMath xmlns:m="http://schemas.openxmlformats.org/officeDocument/2006/math">
                    <m:r>
                      <a:rPr lang="en-CA" sz="1800" i="1" dirty="0" smtClean="0">
                        <a:effectLst/>
                        <a:latin typeface="Cambria Math" panose="02040503050406030204" pitchFamily="18" charset="0"/>
                      </a:rPr>
                      <m:t>−1</m:t>
                    </m:r>
                  </m:oMath>
                </a14:m>
                <a:r>
                  <a:rPr lang="en-CA" sz="1800">
                    <a:effectLst/>
                  </a:rPr>
                  <a:t> </a:t>
                </a:r>
                <a:r>
                  <a:rPr lang="en-CA" sz="1800"/>
                  <a:t>to </a:t>
                </a:r>
                <a14:m>
                  <m:oMath xmlns:m="http://schemas.openxmlformats.org/officeDocument/2006/math">
                    <m:r>
                      <a:rPr lang="en-CA" sz="1800" i="1" dirty="0" smtClean="0">
                        <a:effectLst/>
                        <a:latin typeface="Cambria Math" panose="02040503050406030204" pitchFamily="18" charset="0"/>
                      </a:rPr>
                      <m:t>1</m:t>
                    </m:r>
                  </m:oMath>
                </a14:m>
                <a:endParaRPr lang="en-CA" sz="1800">
                  <a:effectLst/>
                </a:endParaRPr>
              </a:p>
              <a:p>
                <a:pPr lvl="1"/>
                <a:r>
                  <a:rPr lang="en-CA" sz="1800"/>
                  <a:t>if </a:t>
                </a:r>
                <a14:m>
                  <m:oMath xmlns:m="http://schemas.openxmlformats.org/officeDocument/2006/math">
                    <m:r>
                      <a:rPr lang="en-CA" sz="1800" i="1" dirty="0" smtClean="0">
                        <a:effectLst/>
                        <a:latin typeface="Cambria Math" panose="02040503050406030204" pitchFamily="18" charset="0"/>
                      </a:rPr>
                      <m:t>𝑀𝐶𝐶</m:t>
                    </m:r>
                    <m:r>
                      <a:rPr lang="en-CA" sz="1800" i="1" dirty="0" smtClean="0">
                        <a:effectLst/>
                        <a:latin typeface="Cambria Math" panose="02040503050406030204" pitchFamily="18" charset="0"/>
                      </a:rPr>
                      <m:t>=1,</m:t>
                    </m:r>
                  </m:oMath>
                </a14:m>
                <a:r>
                  <a:rPr lang="en-CA" sz="1800"/>
                  <a:t> predicted and actual responses are identical</a:t>
                </a:r>
              </a:p>
              <a:p>
                <a:pPr lvl="1"/>
                <a:r>
                  <a:rPr lang="en-CA" sz="1800"/>
                  <a:t>if </a:t>
                </a:r>
                <a14:m>
                  <m:oMath xmlns:m="http://schemas.openxmlformats.org/officeDocument/2006/math">
                    <m:r>
                      <a:rPr lang="en-CA" sz="1800" i="1" dirty="0" smtClean="0">
                        <a:effectLst/>
                        <a:latin typeface="Cambria Math" panose="02040503050406030204" pitchFamily="18" charset="0"/>
                      </a:rPr>
                      <m:t>𝑀𝐶𝐶</m:t>
                    </m:r>
                    <m:r>
                      <a:rPr lang="en-CA" sz="1800" i="1" dirty="0" smtClean="0">
                        <a:effectLst/>
                        <a:latin typeface="Cambria Math" panose="02040503050406030204" pitchFamily="18" charset="0"/>
                      </a:rPr>
                      <m:t>=0</m:t>
                    </m:r>
                  </m:oMath>
                </a14:m>
                <a:r>
                  <a:rPr lang="en-CA" sz="1800"/>
                  <a:t>, the classifier performs no better than a random prediction (“flip of a coin”).</a:t>
                </a:r>
              </a:p>
            </p:txBody>
          </p:sp>
        </mc:Choice>
        <mc:Fallback>
          <p:sp>
            <p:nvSpPr>
              <p:cNvPr id="3" name="Content Placeholder 2">
                <a:extLst>
                  <a:ext uri="{FF2B5EF4-FFF2-40B4-BE49-F238E27FC236}">
                    <a16:creationId xmlns:a16="http://schemas.microsoft.com/office/drawing/2014/main" id="{3BAC2711-C899-5E4A-DED7-1D901BD387E9}"/>
                  </a:ext>
                </a:extLst>
              </p:cNvPr>
              <p:cNvSpPr>
                <a:spLocks noGrp="1" noRot="1" noChangeAspect="1" noMove="1" noResize="1" noEditPoints="1" noAdjustHandles="1" noChangeArrowheads="1" noChangeShapeType="1" noTextEdit="1"/>
              </p:cNvSpPr>
              <p:nvPr>
                <p:ph idx="1"/>
              </p:nvPr>
            </p:nvSpPr>
            <p:spPr>
              <a:blipFill>
                <a:blip r:embed="rId2"/>
                <a:stretch>
                  <a:fillRect l="-631" t="-2623" r="-378" b="-426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126</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TextBox 5">
            <a:extLst>
              <a:ext uri="{FF2B5EF4-FFF2-40B4-BE49-F238E27FC236}">
                <a16:creationId xmlns:a16="http://schemas.microsoft.com/office/drawing/2014/main" id="{A335F3F1-CEEE-F8A4-A29B-D86FCE28CD14}"/>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346485121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Multi-Level Classifiers</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127</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pic>
        <p:nvPicPr>
          <p:cNvPr id="8" name="Picture 7">
            <a:extLst>
              <a:ext uri="{FF2B5EF4-FFF2-40B4-BE49-F238E27FC236}">
                <a16:creationId xmlns:a16="http://schemas.microsoft.com/office/drawing/2014/main" id="{775EC0D5-4118-5EC0-E09B-600622D0EC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1357" y="1925470"/>
            <a:ext cx="7890246" cy="4333846"/>
          </a:xfrm>
          <a:prstGeom prst="rect">
            <a:avLst/>
          </a:prstGeom>
        </p:spPr>
      </p:pic>
      <p:sp>
        <p:nvSpPr>
          <p:cNvPr id="3" name="TextBox 2">
            <a:extLst>
              <a:ext uri="{FF2B5EF4-FFF2-40B4-BE49-F238E27FC236}">
                <a16:creationId xmlns:a16="http://schemas.microsoft.com/office/drawing/2014/main" id="{56E3ED1A-0560-343E-4E58-0AD35A3C51FE}"/>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260857523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CB52C-6099-5A7D-7559-757AEAA3EF41}"/>
              </a:ext>
            </a:extLst>
          </p:cNvPr>
          <p:cNvSpPr>
            <a:spLocks noGrp="1"/>
          </p:cNvSpPr>
          <p:nvPr>
            <p:ph type="title"/>
          </p:nvPr>
        </p:nvSpPr>
        <p:spPr/>
        <p:txBody>
          <a:bodyPr/>
          <a:lstStyle/>
          <a:p>
            <a:r>
              <a:rPr lang="en-US"/>
              <a:t>Regression Performance Evaluation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A00A63F-2BD8-D180-F10D-3FDF2D15DB43}"/>
                  </a:ext>
                </a:extLst>
              </p:cNvPr>
              <p:cNvSpPr>
                <a:spLocks noGrp="1"/>
              </p:cNvSpPr>
              <p:nvPr>
                <p:ph idx="1"/>
              </p:nvPr>
            </p:nvSpPr>
            <p:spPr/>
            <p:txBody>
              <a:bodyPr/>
              <a:lstStyle/>
              <a:p>
                <a:pPr>
                  <a:lnSpc>
                    <a:spcPct val="110000"/>
                  </a:lnSpc>
                </a:pPr>
                <a:r>
                  <a:rPr lang="en-CA"/>
                  <a:t>For numerical targets </a:t>
                </a:r>
                <a14:m>
                  <m:oMath xmlns:m="http://schemas.openxmlformats.org/officeDocument/2006/math">
                    <m:r>
                      <a:rPr lang="en-CA" i="1" dirty="0" smtClean="0">
                        <a:latin typeface="Cambria Math" panose="02040503050406030204" pitchFamily="18" charset="0"/>
                      </a:rPr>
                      <m:t>𝑦</m:t>
                    </m:r>
                  </m:oMath>
                </a14:m>
                <a:r>
                  <a:rPr lang="en-CA"/>
                  <a:t> with predictions </a:t>
                </a:r>
                <a14:m>
                  <m:oMath xmlns:m="http://schemas.openxmlformats.org/officeDocument/2006/math">
                    <m:acc>
                      <m:accPr>
                        <m:chr m:val="̂"/>
                        <m:ctrlPr>
                          <a:rPr lang="en-CA" i="1">
                            <a:latin typeface="Cambria Math" panose="02040503050406030204" pitchFamily="18" charset="0"/>
                          </a:rPr>
                        </m:ctrlPr>
                      </m:accPr>
                      <m:e>
                        <m:r>
                          <a:rPr lang="en-CA" i="1">
                            <a:latin typeface="Cambria Math" panose="02040503050406030204" pitchFamily="18" charset="0"/>
                          </a:rPr>
                          <m:t>𝑦</m:t>
                        </m:r>
                      </m:e>
                    </m:acc>
                  </m:oMath>
                </a14:m>
                <a:r>
                  <a:rPr lang="en-CA"/>
                  <a:t>, metrics include:</a:t>
                </a:r>
              </a:p>
              <a:p>
                <a:pPr lvl="1">
                  <a:lnSpc>
                    <a:spcPct val="110000"/>
                  </a:lnSpc>
                </a:pPr>
                <a:r>
                  <a:rPr lang="en-CA" b="1"/>
                  <a:t>mean squared </a:t>
                </a:r>
                <a:r>
                  <a:rPr lang="en-CA"/>
                  <a:t>and</a:t>
                </a:r>
                <a:r>
                  <a:rPr lang="en-CA" b="1"/>
                  <a:t> mean absolute errors</a:t>
                </a:r>
                <a:endParaRPr lang="en-CA" sz="100" i="0">
                  <a:latin typeface="Cambria Math" panose="02040503050406030204" pitchFamily="18" charset="0"/>
                </a:endParaRPr>
              </a:p>
              <a:p>
                <a:pPr marL="457200" lvl="1" indent="0">
                  <a:lnSpc>
                    <a:spcPct val="110000"/>
                  </a:lnSpc>
                  <a:buNone/>
                </a:pPr>
                <a14:m>
                  <m:oMathPara xmlns:m="http://schemas.openxmlformats.org/officeDocument/2006/math">
                    <m:oMathParaPr>
                      <m:jc m:val="centerGroup"/>
                    </m:oMathParaPr>
                    <m:oMath xmlns:m="http://schemas.openxmlformats.org/officeDocument/2006/math">
                      <m:r>
                        <m:rPr>
                          <m:nor/>
                        </m:rPr>
                        <a:rPr lang="en-CA" i="0" dirty="0" smtClean="0">
                          <a:latin typeface="Cambria Math" panose="02040503050406030204" pitchFamily="18" charset="0"/>
                        </a:rPr>
                        <m:t>MSE</m:t>
                      </m:r>
                      <m:r>
                        <a:rPr lang="en-CA" i="1" dirty="0">
                          <a:latin typeface="Cambria Math" panose="02040503050406030204" pitchFamily="18" charset="0"/>
                        </a:rPr>
                        <m:t> </m:t>
                      </m:r>
                      <m:r>
                        <a:rPr lang="en-CA" i="1" dirty="0" smtClean="0">
                          <a:latin typeface="Cambria Math" panose="02040503050406030204" pitchFamily="18" charset="0"/>
                        </a:rPr>
                        <m:t>=</m:t>
                      </m:r>
                      <m:r>
                        <m:rPr>
                          <m:nor/>
                        </m:rPr>
                        <a:rPr lang="en-CA" b="0" i="0" dirty="0" smtClean="0">
                          <a:latin typeface="Cambria Math" panose="02040503050406030204" pitchFamily="18" charset="0"/>
                        </a:rPr>
                        <m:t>mean</m:t>
                      </m:r>
                      <m:d>
                        <m:dPr>
                          <m:begChr m:val="{"/>
                          <m:endChr m:val="}"/>
                          <m:ctrlPr>
                            <a:rPr lang="en-CA" b="0" i="1" dirty="0" smtClean="0">
                              <a:latin typeface="Cambria Math" panose="02040503050406030204" pitchFamily="18" charset="0"/>
                            </a:rPr>
                          </m:ctrlPr>
                        </m:dPr>
                        <m:e>
                          <m:sSup>
                            <m:sSupPr>
                              <m:ctrlPr>
                                <a:rPr lang="en-CA" b="0" i="1" dirty="0" smtClean="0">
                                  <a:latin typeface="Cambria Math" panose="02040503050406030204" pitchFamily="18" charset="0"/>
                                </a:rPr>
                              </m:ctrlPr>
                            </m:sSupPr>
                            <m:e>
                              <m:d>
                                <m:dPr>
                                  <m:ctrlPr>
                                    <a:rPr lang="en-CA" b="0" i="1" dirty="0" smtClean="0">
                                      <a:latin typeface="Cambria Math" panose="02040503050406030204" pitchFamily="18" charset="0"/>
                                    </a:rPr>
                                  </m:ctrlPr>
                                </m:dPr>
                                <m:e>
                                  <m:sSub>
                                    <m:sSubPr>
                                      <m:ctrlPr>
                                        <a:rPr lang="en-CA" b="0" i="1" dirty="0" smtClean="0">
                                          <a:latin typeface="Cambria Math" panose="02040503050406030204" pitchFamily="18" charset="0"/>
                                        </a:rPr>
                                      </m:ctrlPr>
                                    </m:sSubPr>
                                    <m:e>
                                      <m:acc>
                                        <m:accPr>
                                          <m:chr m:val="̂"/>
                                          <m:ctrlPr>
                                            <a:rPr lang="en-CA" b="0" i="1" dirty="0" smtClean="0">
                                              <a:latin typeface="Cambria Math" panose="02040503050406030204" pitchFamily="18" charset="0"/>
                                            </a:rPr>
                                          </m:ctrlPr>
                                        </m:accPr>
                                        <m:e>
                                          <m:r>
                                            <a:rPr lang="en-CA" b="0" i="1" dirty="0" smtClean="0">
                                              <a:latin typeface="Cambria Math" panose="02040503050406030204" pitchFamily="18" charset="0"/>
                                            </a:rPr>
                                            <m:t>𝑦</m:t>
                                          </m:r>
                                        </m:e>
                                      </m:acc>
                                    </m:e>
                                    <m:sub>
                                      <m:r>
                                        <a:rPr lang="en-CA" b="0" i="1" dirty="0" smtClean="0">
                                          <a:latin typeface="Cambria Math" panose="02040503050406030204" pitchFamily="18" charset="0"/>
                                        </a:rPr>
                                        <m:t>𝑖</m:t>
                                      </m:r>
                                    </m:sub>
                                  </m:sSub>
                                  <m:r>
                                    <a:rPr lang="en-CA" b="0" i="1" dirty="0" smtClean="0">
                                      <a:latin typeface="Cambria Math" panose="02040503050406030204" pitchFamily="18" charset="0"/>
                                    </a:rPr>
                                    <m:t>−</m:t>
                                  </m:r>
                                  <m:sSub>
                                    <m:sSubPr>
                                      <m:ctrlPr>
                                        <a:rPr lang="en-CA" b="0" i="1" dirty="0" smtClean="0">
                                          <a:latin typeface="Cambria Math" panose="02040503050406030204" pitchFamily="18" charset="0"/>
                                        </a:rPr>
                                      </m:ctrlPr>
                                    </m:sSubPr>
                                    <m:e>
                                      <m:r>
                                        <a:rPr lang="en-CA" b="0" i="1" dirty="0" smtClean="0">
                                          <a:latin typeface="Cambria Math" panose="02040503050406030204" pitchFamily="18" charset="0"/>
                                        </a:rPr>
                                        <m:t>𝑦</m:t>
                                      </m:r>
                                    </m:e>
                                    <m:sub>
                                      <m:r>
                                        <a:rPr lang="en-CA" b="0" i="1" dirty="0" smtClean="0">
                                          <a:latin typeface="Cambria Math" panose="02040503050406030204" pitchFamily="18" charset="0"/>
                                        </a:rPr>
                                        <m:t>𝑖</m:t>
                                      </m:r>
                                    </m:sub>
                                  </m:sSub>
                                </m:e>
                              </m:d>
                            </m:e>
                            <m:sup>
                              <m:r>
                                <a:rPr lang="en-CA" b="0" i="1" dirty="0" smtClean="0">
                                  <a:latin typeface="Cambria Math" panose="02040503050406030204" pitchFamily="18" charset="0"/>
                                </a:rPr>
                                <m:t>2</m:t>
                              </m:r>
                            </m:sup>
                          </m:sSup>
                        </m:e>
                      </m:d>
                      <m:r>
                        <m:rPr>
                          <m:nor/>
                        </m:rPr>
                        <a:rPr lang="en-CA" b="0" i="0" dirty="0" smtClean="0">
                          <a:latin typeface="Cambria Math" panose="02040503050406030204" pitchFamily="18" charset="0"/>
                        </a:rPr>
                        <m:t>,  </m:t>
                      </m:r>
                      <m:r>
                        <m:rPr>
                          <m:nor/>
                        </m:rPr>
                        <a:rPr lang="en-CA" dirty="0">
                          <a:latin typeface="Cambria Math" panose="02040503050406030204" pitchFamily="18" charset="0"/>
                        </a:rPr>
                        <m:t>MAE</m:t>
                      </m:r>
                      <m:r>
                        <a:rPr lang="en-CA" i="1" dirty="0">
                          <a:latin typeface="Cambria Math" panose="02040503050406030204" pitchFamily="18" charset="0"/>
                        </a:rPr>
                        <m:t> =</m:t>
                      </m:r>
                      <m:r>
                        <m:rPr>
                          <m:nor/>
                        </m:rPr>
                        <a:rPr lang="en-CA" dirty="0">
                          <a:latin typeface="Cambria Math" panose="02040503050406030204" pitchFamily="18" charset="0"/>
                        </a:rPr>
                        <m:t>mean</m:t>
                      </m:r>
                      <m:d>
                        <m:dPr>
                          <m:begChr m:val="{"/>
                          <m:endChr m:val="}"/>
                          <m:ctrlPr>
                            <a:rPr lang="en-CA" i="1" dirty="0">
                              <a:latin typeface="Cambria Math" panose="02040503050406030204" pitchFamily="18" charset="0"/>
                            </a:rPr>
                          </m:ctrlPr>
                        </m:dPr>
                        <m:e>
                          <m:d>
                            <m:dPr>
                              <m:begChr m:val="|"/>
                              <m:endChr m:val="|"/>
                              <m:ctrlPr>
                                <a:rPr lang="en-CA" i="1" dirty="0">
                                  <a:latin typeface="Cambria Math" panose="02040503050406030204" pitchFamily="18" charset="0"/>
                                </a:rPr>
                              </m:ctrlPr>
                            </m:dPr>
                            <m:e>
                              <m:sSub>
                                <m:sSubPr>
                                  <m:ctrlPr>
                                    <a:rPr lang="en-CA" i="1" dirty="0">
                                      <a:latin typeface="Cambria Math" panose="02040503050406030204" pitchFamily="18" charset="0"/>
                                    </a:rPr>
                                  </m:ctrlPr>
                                </m:sSubPr>
                                <m:e>
                                  <m:acc>
                                    <m:accPr>
                                      <m:chr m:val="̂"/>
                                      <m:ctrlPr>
                                        <a:rPr lang="en-CA" i="1" dirty="0">
                                          <a:latin typeface="Cambria Math" panose="02040503050406030204" pitchFamily="18" charset="0"/>
                                        </a:rPr>
                                      </m:ctrlPr>
                                    </m:accPr>
                                    <m:e>
                                      <m:r>
                                        <a:rPr lang="en-CA" i="1" dirty="0">
                                          <a:latin typeface="Cambria Math" panose="02040503050406030204" pitchFamily="18" charset="0"/>
                                        </a:rPr>
                                        <m:t>𝑦</m:t>
                                      </m:r>
                                    </m:e>
                                  </m:acc>
                                </m:e>
                                <m:sub>
                                  <m:r>
                                    <a:rPr lang="en-CA" i="1" dirty="0">
                                      <a:latin typeface="Cambria Math" panose="02040503050406030204" pitchFamily="18" charset="0"/>
                                    </a:rPr>
                                    <m:t>𝑖</m:t>
                                  </m:r>
                                </m:sub>
                              </m:sSub>
                              <m:r>
                                <a:rPr lang="en-CA" i="1" dirty="0">
                                  <a:latin typeface="Cambria Math" panose="02040503050406030204" pitchFamily="18" charset="0"/>
                                </a:rPr>
                                <m:t>−</m:t>
                              </m:r>
                              <m:sSub>
                                <m:sSubPr>
                                  <m:ctrlPr>
                                    <a:rPr lang="en-CA" i="1" dirty="0">
                                      <a:latin typeface="Cambria Math" panose="02040503050406030204" pitchFamily="18" charset="0"/>
                                    </a:rPr>
                                  </m:ctrlPr>
                                </m:sSubPr>
                                <m:e>
                                  <m:r>
                                    <a:rPr lang="en-CA" i="1" dirty="0">
                                      <a:latin typeface="Cambria Math" panose="02040503050406030204" pitchFamily="18" charset="0"/>
                                    </a:rPr>
                                    <m:t>𝑦</m:t>
                                  </m:r>
                                </m:e>
                                <m:sub>
                                  <m:r>
                                    <a:rPr lang="en-CA" i="1" dirty="0">
                                      <a:latin typeface="Cambria Math" panose="02040503050406030204" pitchFamily="18" charset="0"/>
                                    </a:rPr>
                                    <m:t>𝑖</m:t>
                                  </m:r>
                                </m:sub>
                              </m:sSub>
                            </m:e>
                          </m:d>
                        </m:e>
                      </m:d>
                    </m:oMath>
                  </m:oMathPara>
                </a14:m>
                <a:endParaRPr lang="en-CA" sz="100" b="1">
                  <a:latin typeface="Helvetica" pitchFamily="2" charset="0"/>
                </a:endParaRPr>
              </a:p>
              <a:p>
                <a:pPr lvl="1">
                  <a:lnSpc>
                    <a:spcPct val="110000"/>
                  </a:lnSpc>
                </a:pPr>
                <a:r>
                  <a:rPr lang="en-CA" b="1"/>
                  <a:t>normalized mean squared </a:t>
                </a:r>
                <a:r>
                  <a:rPr lang="en-CA"/>
                  <a:t>and </a:t>
                </a:r>
                <a:r>
                  <a:rPr lang="en-CA" b="1"/>
                  <a:t>normalized mean absolute errors</a:t>
                </a:r>
                <a:endParaRPr lang="en-CA" sz="100" b="0" i="0">
                  <a:latin typeface="Cambria Math" panose="02040503050406030204" pitchFamily="18" charset="0"/>
                </a:endParaRPr>
              </a:p>
              <a:p>
                <a:pPr marL="457200" lvl="1" indent="0">
                  <a:lnSpc>
                    <a:spcPct val="110000"/>
                  </a:lnSpc>
                  <a:buNone/>
                </a:pPr>
                <a14:m>
                  <m:oMathPara xmlns:m="http://schemas.openxmlformats.org/officeDocument/2006/math">
                    <m:oMathParaPr>
                      <m:jc m:val="centerGroup"/>
                    </m:oMathParaPr>
                    <m:oMath xmlns:m="http://schemas.openxmlformats.org/officeDocument/2006/math">
                      <m:r>
                        <m:rPr>
                          <m:nor/>
                        </m:rPr>
                        <a:rPr lang="en-CA" b="0" i="0" dirty="0" smtClean="0">
                          <a:latin typeface="Cambria Math" panose="02040503050406030204" pitchFamily="18" charset="0"/>
                        </a:rPr>
                        <m:t>NM</m:t>
                      </m:r>
                      <m:r>
                        <m:rPr>
                          <m:nor/>
                        </m:rPr>
                        <a:rPr lang="en-CA" dirty="0">
                          <a:latin typeface="Cambria Math" panose="02040503050406030204" pitchFamily="18" charset="0"/>
                        </a:rPr>
                        <m:t>SE</m:t>
                      </m:r>
                      <m:r>
                        <a:rPr lang="en-CA" i="1" dirty="0">
                          <a:latin typeface="Cambria Math" panose="02040503050406030204" pitchFamily="18" charset="0"/>
                        </a:rPr>
                        <m:t> =</m:t>
                      </m:r>
                      <m:f>
                        <m:fPr>
                          <m:ctrlPr>
                            <a:rPr lang="en-CA" i="1" dirty="0" smtClean="0">
                              <a:latin typeface="Cambria Math" panose="02040503050406030204" pitchFamily="18" charset="0"/>
                            </a:rPr>
                          </m:ctrlPr>
                        </m:fPr>
                        <m:num>
                          <m:r>
                            <m:rPr>
                              <m:nor/>
                            </m:rPr>
                            <a:rPr lang="en-CA" dirty="0">
                              <a:latin typeface="Cambria Math" panose="02040503050406030204" pitchFamily="18" charset="0"/>
                            </a:rPr>
                            <m:t>mean</m:t>
                          </m:r>
                          <m:d>
                            <m:dPr>
                              <m:begChr m:val="{"/>
                              <m:endChr m:val="}"/>
                              <m:ctrlPr>
                                <a:rPr lang="en-CA" i="1" dirty="0">
                                  <a:latin typeface="Cambria Math" panose="02040503050406030204" pitchFamily="18" charset="0"/>
                                </a:rPr>
                              </m:ctrlPr>
                            </m:dPr>
                            <m:e>
                              <m:sSup>
                                <m:sSupPr>
                                  <m:ctrlPr>
                                    <a:rPr lang="en-CA" i="1" dirty="0">
                                      <a:latin typeface="Cambria Math" panose="02040503050406030204" pitchFamily="18" charset="0"/>
                                    </a:rPr>
                                  </m:ctrlPr>
                                </m:sSupPr>
                                <m:e>
                                  <m:d>
                                    <m:dPr>
                                      <m:ctrlPr>
                                        <a:rPr lang="en-CA" i="1" dirty="0">
                                          <a:latin typeface="Cambria Math" panose="02040503050406030204" pitchFamily="18" charset="0"/>
                                        </a:rPr>
                                      </m:ctrlPr>
                                    </m:dPr>
                                    <m:e>
                                      <m:sSub>
                                        <m:sSubPr>
                                          <m:ctrlPr>
                                            <a:rPr lang="en-CA" i="1" dirty="0">
                                              <a:latin typeface="Cambria Math" panose="02040503050406030204" pitchFamily="18" charset="0"/>
                                            </a:rPr>
                                          </m:ctrlPr>
                                        </m:sSubPr>
                                        <m:e>
                                          <m:acc>
                                            <m:accPr>
                                              <m:chr m:val="̂"/>
                                              <m:ctrlPr>
                                                <a:rPr lang="en-CA" i="1" dirty="0">
                                                  <a:latin typeface="Cambria Math" panose="02040503050406030204" pitchFamily="18" charset="0"/>
                                                </a:rPr>
                                              </m:ctrlPr>
                                            </m:accPr>
                                            <m:e>
                                              <m:r>
                                                <a:rPr lang="en-CA" i="1" dirty="0">
                                                  <a:latin typeface="Cambria Math" panose="02040503050406030204" pitchFamily="18" charset="0"/>
                                                </a:rPr>
                                                <m:t>𝑦</m:t>
                                              </m:r>
                                            </m:e>
                                          </m:acc>
                                        </m:e>
                                        <m:sub>
                                          <m:r>
                                            <a:rPr lang="en-CA" i="1" dirty="0">
                                              <a:latin typeface="Cambria Math" panose="02040503050406030204" pitchFamily="18" charset="0"/>
                                            </a:rPr>
                                            <m:t>𝑖</m:t>
                                          </m:r>
                                        </m:sub>
                                      </m:sSub>
                                      <m:r>
                                        <a:rPr lang="en-CA" i="1" dirty="0">
                                          <a:latin typeface="Cambria Math" panose="02040503050406030204" pitchFamily="18" charset="0"/>
                                        </a:rPr>
                                        <m:t>−</m:t>
                                      </m:r>
                                      <m:sSub>
                                        <m:sSubPr>
                                          <m:ctrlPr>
                                            <a:rPr lang="en-CA" i="1" dirty="0">
                                              <a:latin typeface="Cambria Math" panose="02040503050406030204" pitchFamily="18" charset="0"/>
                                            </a:rPr>
                                          </m:ctrlPr>
                                        </m:sSubPr>
                                        <m:e>
                                          <m:r>
                                            <a:rPr lang="en-CA" i="1" dirty="0">
                                              <a:latin typeface="Cambria Math" panose="02040503050406030204" pitchFamily="18" charset="0"/>
                                            </a:rPr>
                                            <m:t>𝑦</m:t>
                                          </m:r>
                                        </m:e>
                                        <m:sub>
                                          <m:r>
                                            <a:rPr lang="en-CA" i="1" dirty="0">
                                              <a:latin typeface="Cambria Math" panose="02040503050406030204" pitchFamily="18" charset="0"/>
                                            </a:rPr>
                                            <m:t>𝑖</m:t>
                                          </m:r>
                                        </m:sub>
                                      </m:sSub>
                                    </m:e>
                                  </m:d>
                                </m:e>
                                <m:sup>
                                  <m:r>
                                    <a:rPr lang="en-CA" i="1" dirty="0">
                                      <a:latin typeface="Cambria Math" panose="02040503050406030204" pitchFamily="18" charset="0"/>
                                    </a:rPr>
                                    <m:t>2</m:t>
                                  </m:r>
                                </m:sup>
                              </m:sSup>
                            </m:e>
                          </m:d>
                        </m:num>
                        <m:den>
                          <m:r>
                            <m:rPr>
                              <m:nor/>
                            </m:rPr>
                            <a:rPr lang="en-CA" dirty="0">
                              <a:latin typeface="Cambria Math" panose="02040503050406030204" pitchFamily="18" charset="0"/>
                            </a:rPr>
                            <m:t>mean</m:t>
                          </m:r>
                          <m:d>
                            <m:dPr>
                              <m:begChr m:val="{"/>
                              <m:endChr m:val="}"/>
                              <m:ctrlPr>
                                <a:rPr lang="en-CA" i="1" dirty="0">
                                  <a:latin typeface="Cambria Math" panose="02040503050406030204" pitchFamily="18" charset="0"/>
                                </a:rPr>
                              </m:ctrlPr>
                            </m:dPr>
                            <m:e>
                              <m:sSup>
                                <m:sSupPr>
                                  <m:ctrlPr>
                                    <a:rPr lang="en-CA" i="1" dirty="0">
                                      <a:latin typeface="Cambria Math" panose="02040503050406030204" pitchFamily="18" charset="0"/>
                                    </a:rPr>
                                  </m:ctrlPr>
                                </m:sSupPr>
                                <m:e>
                                  <m:d>
                                    <m:dPr>
                                      <m:ctrlPr>
                                        <a:rPr lang="en-CA" i="1" dirty="0">
                                          <a:latin typeface="Cambria Math" panose="02040503050406030204" pitchFamily="18" charset="0"/>
                                        </a:rPr>
                                      </m:ctrlPr>
                                    </m:dPr>
                                    <m:e>
                                      <m:acc>
                                        <m:accPr>
                                          <m:chr m:val="̅"/>
                                          <m:ctrlPr>
                                            <a:rPr lang="en-CA" i="1" dirty="0" smtClean="0">
                                              <a:latin typeface="Cambria Math" panose="02040503050406030204" pitchFamily="18" charset="0"/>
                                            </a:rPr>
                                          </m:ctrlPr>
                                        </m:accPr>
                                        <m:e>
                                          <m:r>
                                            <a:rPr lang="en-CA" b="0" i="1" dirty="0" smtClean="0">
                                              <a:latin typeface="Cambria Math" panose="02040503050406030204" pitchFamily="18" charset="0"/>
                                            </a:rPr>
                                            <m:t>𝑦</m:t>
                                          </m:r>
                                        </m:e>
                                      </m:acc>
                                      <m:r>
                                        <a:rPr lang="en-CA" i="1" dirty="0">
                                          <a:latin typeface="Cambria Math" panose="02040503050406030204" pitchFamily="18" charset="0"/>
                                        </a:rPr>
                                        <m:t>−</m:t>
                                      </m:r>
                                      <m:sSub>
                                        <m:sSubPr>
                                          <m:ctrlPr>
                                            <a:rPr lang="en-CA" i="1" dirty="0">
                                              <a:latin typeface="Cambria Math" panose="02040503050406030204" pitchFamily="18" charset="0"/>
                                            </a:rPr>
                                          </m:ctrlPr>
                                        </m:sSubPr>
                                        <m:e>
                                          <m:r>
                                            <a:rPr lang="en-CA" i="1" dirty="0">
                                              <a:latin typeface="Cambria Math" panose="02040503050406030204" pitchFamily="18" charset="0"/>
                                            </a:rPr>
                                            <m:t>𝑦</m:t>
                                          </m:r>
                                        </m:e>
                                        <m:sub>
                                          <m:r>
                                            <a:rPr lang="en-CA" i="1" dirty="0">
                                              <a:latin typeface="Cambria Math" panose="02040503050406030204" pitchFamily="18" charset="0"/>
                                            </a:rPr>
                                            <m:t>𝑖</m:t>
                                          </m:r>
                                        </m:sub>
                                      </m:sSub>
                                    </m:e>
                                  </m:d>
                                </m:e>
                                <m:sup>
                                  <m:r>
                                    <a:rPr lang="en-CA" i="1" dirty="0">
                                      <a:latin typeface="Cambria Math" panose="02040503050406030204" pitchFamily="18" charset="0"/>
                                    </a:rPr>
                                    <m:t>2</m:t>
                                  </m:r>
                                </m:sup>
                              </m:sSup>
                            </m:e>
                          </m:d>
                        </m:den>
                      </m:f>
                      <m:r>
                        <a:rPr lang="en-CA" b="0" i="1" dirty="0" smtClean="0">
                          <a:latin typeface="Cambria Math" panose="02040503050406030204" pitchFamily="18" charset="0"/>
                        </a:rPr>
                        <m:t>,</m:t>
                      </m:r>
                      <m:r>
                        <m:rPr>
                          <m:nor/>
                        </m:rPr>
                        <a:rPr lang="en-CA" dirty="0">
                          <a:latin typeface="Cambria Math" panose="02040503050406030204" pitchFamily="18" charset="0"/>
                        </a:rPr>
                        <m:t>NMAE</m:t>
                      </m:r>
                      <m:r>
                        <a:rPr lang="en-CA" i="1" dirty="0">
                          <a:latin typeface="Cambria Math" panose="02040503050406030204" pitchFamily="18" charset="0"/>
                        </a:rPr>
                        <m:t> =</m:t>
                      </m:r>
                      <m:f>
                        <m:fPr>
                          <m:ctrlPr>
                            <a:rPr lang="en-CA" i="1" dirty="0">
                              <a:latin typeface="Cambria Math" panose="02040503050406030204" pitchFamily="18" charset="0"/>
                            </a:rPr>
                          </m:ctrlPr>
                        </m:fPr>
                        <m:num>
                          <m:r>
                            <m:rPr>
                              <m:nor/>
                            </m:rPr>
                            <a:rPr lang="en-CA" dirty="0">
                              <a:latin typeface="Cambria Math" panose="02040503050406030204" pitchFamily="18" charset="0"/>
                            </a:rPr>
                            <m:t>mean</m:t>
                          </m:r>
                          <m:d>
                            <m:dPr>
                              <m:begChr m:val="{"/>
                              <m:endChr m:val="}"/>
                              <m:ctrlPr>
                                <a:rPr lang="en-CA" i="1" dirty="0">
                                  <a:latin typeface="Cambria Math" panose="02040503050406030204" pitchFamily="18" charset="0"/>
                                </a:rPr>
                              </m:ctrlPr>
                            </m:dPr>
                            <m:e>
                              <m:d>
                                <m:dPr>
                                  <m:begChr m:val="|"/>
                                  <m:endChr m:val="|"/>
                                  <m:ctrlPr>
                                    <a:rPr lang="en-CA" i="1" dirty="0">
                                      <a:latin typeface="Cambria Math" panose="02040503050406030204" pitchFamily="18" charset="0"/>
                                    </a:rPr>
                                  </m:ctrlPr>
                                </m:dPr>
                                <m:e>
                                  <m:sSub>
                                    <m:sSubPr>
                                      <m:ctrlPr>
                                        <a:rPr lang="en-CA" i="1" dirty="0">
                                          <a:latin typeface="Cambria Math" panose="02040503050406030204" pitchFamily="18" charset="0"/>
                                        </a:rPr>
                                      </m:ctrlPr>
                                    </m:sSubPr>
                                    <m:e>
                                      <m:acc>
                                        <m:accPr>
                                          <m:chr m:val="̂"/>
                                          <m:ctrlPr>
                                            <a:rPr lang="en-CA" i="1" dirty="0">
                                              <a:latin typeface="Cambria Math" panose="02040503050406030204" pitchFamily="18" charset="0"/>
                                            </a:rPr>
                                          </m:ctrlPr>
                                        </m:accPr>
                                        <m:e>
                                          <m:r>
                                            <a:rPr lang="en-CA" i="1" dirty="0">
                                              <a:latin typeface="Cambria Math" panose="02040503050406030204" pitchFamily="18" charset="0"/>
                                            </a:rPr>
                                            <m:t>𝑦</m:t>
                                          </m:r>
                                        </m:e>
                                      </m:acc>
                                    </m:e>
                                    <m:sub>
                                      <m:r>
                                        <a:rPr lang="en-CA" i="1" dirty="0">
                                          <a:latin typeface="Cambria Math" panose="02040503050406030204" pitchFamily="18" charset="0"/>
                                        </a:rPr>
                                        <m:t>𝑖</m:t>
                                      </m:r>
                                    </m:sub>
                                  </m:sSub>
                                  <m:r>
                                    <a:rPr lang="en-CA" i="1" dirty="0">
                                      <a:latin typeface="Cambria Math" panose="02040503050406030204" pitchFamily="18" charset="0"/>
                                    </a:rPr>
                                    <m:t>−</m:t>
                                  </m:r>
                                  <m:sSub>
                                    <m:sSubPr>
                                      <m:ctrlPr>
                                        <a:rPr lang="en-CA" i="1" dirty="0">
                                          <a:latin typeface="Cambria Math" panose="02040503050406030204" pitchFamily="18" charset="0"/>
                                        </a:rPr>
                                      </m:ctrlPr>
                                    </m:sSubPr>
                                    <m:e>
                                      <m:r>
                                        <a:rPr lang="en-CA" i="1" dirty="0">
                                          <a:latin typeface="Cambria Math" panose="02040503050406030204" pitchFamily="18" charset="0"/>
                                        </a:rPr>
                                        <m:t>𝑦</m:t>
                                      </m:r>
                                    </m:e>
                                    <m:sub>
                                      <m:r>
                                        <a:rPr lang="en-CA" i="1" dirty="0">
                                          <a:latin typeface="Cambria Math" panose="02040503050406030204" pitchFamily="18" charset="0"/>
                                        </a:rPr>
                                        <m:t>𝑖</m:t>
                                      </m:r>
                                    </m:sub>
                                  </m:sSub>
                                </m:e>
                              </m:d>
                            </m:e>
                          </m:d>
                        </m:num>
                        <m:den>
                          <m:r>
                            <m:rPr>
                              <m:nor/>
                            </m:rPr>
                            <a:rPr lang="en-CA" dirty="0">
                              <a:latin typeface="Cambria Math" panose="02040503050406030204" pitchFamily="18" charset="0"/>
                            </a:rPr>
                            <m:t>mean</m:t>
                          </m:r>
                          <m:d>
                            <m:dPr>
                              <m:begChr m:val="{"/>
                              <m:endChr m:val="}"/>
                              <m:ctrlPr>
                                <a:rPr lang="en-CA" i="1" dirty="0">
                                  <a:latin typeface="Cambria Math" panose="02040503050406030204" pitchFamily="18" charset="0"/>
                                </a:rPr>
                              </m:ctrlPr>
                            </m:dPr>
                            <m:e>
                              <m:d>
                                <m:dPr>
                                  <m:begChr m:val="|"/>
                                  <m:endChr m:val="|"/>
                                  <m:ctrlPr>
                                    <a:rPr lang="en-CA" i="1" dirty="0">
                                      <a:latin typeface="Cambria Math" panose="02040503050406030204" pitchFamily="18" charset="0"/>
                                    </a:rPr>
                                  </m:ctrlPr>
                                </m:dPr>
                                <m:e>
                                  <m:acc>
                                    <m:accPr>
                                      <m:chr m:val="̅"/>
                                      <m:ctrlPr>
                                        <a:rPr lang="en-CA" i="1" dirty="0">
                                          <a:latin typeface="Cambria Math" panose="02040503050406030204" pitchFamily="18" charset="0"/>
                                        </a:rPr>
                                      </m:ctrlPr>
                                    </m:accPr>
                                    <m:e>
                                      <m:r>
                                        <a:rPr lang="en-CA" i="1" dirty="0">
                                          <a:latin typeface="Cambria Math" panose="02040503050406030204" pitchFamily="18" charset="0"/>
                                        </a:rPr>
                                        <m:t>𝑦</m:t>
                                      </m:r>
                                    </m:e>
                                  </m:acc>
                                  <m:r>
                                    <a:rPr lang="en-CA" i="1" dirty="0">
                                      <a:latin typeface="Cambria Math" panose="02040503050406030204" pitchFamily="18" charset="0"/>
                                    </a:rPr>
                                    <m:t>−</m:t>
                                  </m:r>
                                  <m:sSub>
                                    <m:sSubPr>
                                      <m:ctrlPr>
                                        <a:rPr lang="en-CA" i="1" dirty="0">
                                          <a:latin typeface="Cambria Math" panose="02040503050406030204" pitchFamily="18" charset="0"/>
                                        </a:rPr>
                                      </m:ctrlPr>
                                    </m:sSubPr>
                                    <m:e>
                                      <m:r>
                                        <a:rPr lang="en-CA" i="1" dirty="0">
                                          <a:latin typeface="Cambria Math" panose="02040503050406030204" pitchFamily="18" charset="0"/>
                                        </a:rPr>
                                        <m:t>𝑦</m:t>
                                      </m:r>
                                    </m:e>
                                    <m:sub>
                                      <m:r>
                                        <a:rPr lang="en-CA" i="1" dirty="0">
                                          <a:latin typeface="Cambria Math" panose="02040503050406030204" pitchFamily="18" charset="0"/>
                                        </a:rPr>
                                        <m:t>𝑖</m:t>
                                      </m:r>
                                    </m:sub>
                                  </m:sSub>
                                </m:e>
                              </m:d>
                            </m:e>
                          </m:d>
                        </m:den>
                      </m:f>
                    </m:oMath>
                  </m:oMathPara>
                </a14:m>
                <a:endParaRPr lang="en-CA" sz="100" b="1">
                  <a:latin typeface="Helvetica" pitchFamily="2" charset="0"/>
                </a:endParaRPr>
              </a:p>
              <a:p>
                <a:pPr lvl="1">
                  <a:lnSpc>
                    <a:spcPct val="110000"/>
                  </a:lnSpc>
                </a:pPr>
                <a:r>
                  <a:rPr lang="en-CA" b="1"/>
                  <a:t>mean average percentage error </a:t>
                </a:r>
                <a14:m>
                  <m:oMath xmlns:m="http://schemas.openxmlformats.org/officeDocument/2006/math">
                    <m:r>
                      <m:rPr>
                        <m:sty m:val="p"/>
                      </m:rPr>
                      <a:rPr lang="en-CA" b="0" i="0" dirty="0" smtClean="0">
                        <a:latin typeface="Cambria Math" panose="02040503050406030204" pitchFamily="18" charset="0"/>
                      </a:rPr>
                      <m:t>MAPE</m:t>
                    </m:r>
                    <m:r>
                      <a:rPr lang="en-CA" b="0" i="0" dirty="0" smtClean="0">
                        <a:latin typeface="Cambria Math" panose="02040503050406030204" pitchFamily="18" charset="0"/>
                      </a:rPr>
                      <m:t>=</m:t>
                    </m:r>
                    <m:r>
                      <m:rPr>
                        <m:nor/>
                      </m:rPr>
                      <a:rPr lang="en-CA" dirty="0">
                        <a:latin typeface="Cambria Math" panose="02040503050406030204" pitchFamily="18" charset="0"/>
                      </a:rPr>
                      <m:t>mean</m:t>
                    </m:r>
                    <m:d>
                      <m:dPr>
                        <m:begChr m:val="{"/>
                        <m:endChr m:val="}"/>
                        <m:ctrlPr>
                          <a:rPr lang="en-CA" i="1" dirty="0">
                            <a:latin typeface="Cambria Math" panose="02040503050406030204" pitchFamily="18" charset="0"/>
                          </a:rPr>
                        </m:ctrlPr>
                      </m:dPr>
                      <m:e>
                        <m:f>
                          <m:fPr>
                            <m:ctrlPr>
                              <a:rPr lang="en-CA" i="1" dirty="0" smtClean="0">
                                <a:latin typeface="Cambria Math" panose="02040503050406030204" pitchFamily="18" charset="0"/>
                              </a:rPr>
                            </m:ctrlPr>
                          </m:fPr>
                          <m:num>
                            <m:d>
                              <m:dPr>
                                <m:begChr m:val="|"/>
                                <m:endChr m:val="|"/>
                                <m:ctrlPr>
                                  <a:rPr lang="en-CA" i="1" dirty="0">
                                    <a:latin typeface="Cambria Math" panose="02040503050406030204" pitchFamily="18" charset="0"/>
                                  </a:rPr>
                                </m:ctrlPr>
                              </m:dPr>
                              <m:e>
                                <m:sSub>
                                  <m:sSubPr>
                                    <m:ctrlPr>
                                      <a:rPr lang="en-CA" i="1" dirty="0">
                                        <a:latin typeface="Cambria Math" panose="02040503050406030204" pitchFamily="18" charset="0"/>
                                      </a:rPr>
                                    </m:ctrlPr>
                                  </m:sSubPr>
                                  <m:e>
                                    <m:acc>
                                      <m:accPr>
                                        <m:chr m:val="̂"/>
                                        <m:ctrlPr>
                                          <a:rPr lang="en-CA" i="1" dirty="0">
                                            <a:latin typeface="Cambria Math" panose="02040503050406030204" pitchFamily="18" charset="0"/>
                                          </a:rPr>
                                        </m:ctrlPr>
                                      </m:accPr>
                                      <m:e>
                                        <m:r>
                                          <a:rPr lang="en-CA" i="1" dirty="0">
                                            <a:latin typeface="Cambria Math" panose="02040503050406030204" pitchFamily="18" charset="0"/>
                                          </a:rPr>
                                          <m:t>𝑦</m:t>
                                        </m:r>
                                      </m:e>
                                    </m:acc>
                                  </m:e>
                                  <m:sub>
                                    <m:r>
                                      <a:rPr lang="en-CA" i="1" dirty="0">
                                        <a:latin typeface="Cambria Math" panose="02040503050406030204" pitchFamily="18" charset="0"/>
                                      </a:rPr>
                                      <m:t>𝑖</m:t>
                                    </m:r>
                                  </m:sub>
                                </m:sSub>
                                <m:r>
                                  <a:rPr lang="en-CA" i="1" dirty="0">
                                    <a:latin typeface="Cambria Math" panose="02040503050406030204" pitchFamily="18" charset="0"/>
                                  </a:rPr>
                                  <m:t>−</m:t>
                                </m:r>
                                <m:sSub>
                                  <m:sSubPr>
                                    <m:ctrlPr>
                                      <a:rPr lang="en-CA" i="1" dirty="0">
                                        <a:latin typeface="Cambria Math" panose="02040503050406030204" pitchFamily="18" charset="0"/>
                                      </a:rPr>
                                    </m:ctrlPr>
                                  </m:sSubPr>
                                  <m:e>
                                    <m:r>
                                      <a:rPr lang="en-CA" i="1" dirty="0">
                                        <a:latin typeface="Cambria Math" panose="02040503050406030204" pitchFamily="18" charset="0"/>
                                      </a:rPr>
                                      <m:t>𝑦</m:t>
                                    </m:r>
                                  </m:e>
                                  <m:sub>
                                    <m:r>
                                      <a:rPr lang="en-CA" i="1" dirty="0">
                                        <a:latin typeface="Cambria Math" panose="02040503050406030204" pitchFamily="18" charset="0"/>
                                      </a:rPr>
                                      <m:t>𝑖</m:t>
                                    </m:r>
                                  </m:sub>
                                </m:sSub>
                              </m:e>
                            </m:d>
                          </m:num>
                          <m:den>
                            <m:sSub>
                              <m:sSubPr>
                                <m:ctrlPr>
                                  <a:rPr lang="en-CA" i="1" dirty="0">
                                    <a:latin typeface="Cambria Math" panose="02040503050406030204" pitchFamily="18" charset="0"/>
                                  </a:rPr>
                                </m:ctrlPr>
                              </m:sSubPr>
                              <m:e>
                                <m:r>
                                  <a:rPr lang="en-CA" i="1" dirty="0">
                                    <a:latin typeface="Cambria Math" panose="02040503050406030204" pitchFamily="18" charset="0"/>
                                  </a:rPr>
                                  <m:t>𝑦</m:t>
                                </m:r>
                              </m:e>
                              <m:sub>
                                <m:r>
                                  <a:rPr lang="en-CA" i="1" dirty="0">
                                    <a:latin typeface="Cambria Math" panose="02040503050406030204" pitchFamily="18" charset="0"/>
                                  </a:rPr>
                                  <m:t>𝑖</m:t>
                                </m:r>
                              </m:sub>
                            </m:sSub>
                          </m:den>
                        </m:f>
                      </m:e>
                    </m:d>
                  </m:oMath>
                </a14:m>
                <a:endParaRPr lang="en-CA" sz="100" b="1">
                  <a:latin typeface="Helvetica" pitchFamily="2" charset="0"/>
                </a:endParaRPr>
              </a:p>
              <a:p>
                <a:pPr lvl="1">
                  <a:lnSpc>
                    <a:spcPct val="110000"/>
                  </a:lnSpc>
                </a:pPr>
                <a:r>
                  <a:rPr lang="en-CA" b="1"/>
                  <a:t>correlation</a:t>
                </a:r>
                <a:r>
                  <a:rPr lang="en-CA"/>
                  <a:t> </a:t>
                </a:r>
                <a14:m>
                  <m:oMath xmlns:m="http://schemas.openxmlformats.org/officeDocument/2006/math">
                    <m:sSub>
                      <m:sSubPr>
                        <m:ctrlPr>
                          <a:rPr lang="en-CA" i="1" smtClean="0">
                            <a:latin typeface="Cambria Math" panose="02040503050406030204" pitchFamily="18" charset="0"/>
                          </a:rPr>
                        </m:ctrlPr>
                      </m:sSubPr>
                      <m:e>
                        <m:r>
                          <a:rPr lang="en-CA" i="1" smtClean="0">
                            <a:latin typeface="Cambria Math" panose="02040503050406030204" pitchFamily="18" charset="0"/>
                            <a:ea typeface="Cambria Math" panose="02040503050406030204" pitchFamily="18" charset="0"/>
                          </a:rPr>
                          <m:t>𝜌</m:t>
                        </m:r>
                      </m:e>
                      <m:sub>
                        <m:acc>
                          <m:accPr>
                            <m:chr m:val="̂"/>
                            <m:ctrlPr>
                              <a:rPr lang="en-CA" i="1" smtClean="0">
                                <a:latin typeface="Cambria Math" panose="02040503050406030204" pitchFamily="18" charset="0"/>
                              </a:rPr>
                            </m:ctrlPr>
                          </m:accPr>
                          <m:e>
                            <m:r>
                              <a:rPr lang="en-CA" b="0" i="1" smtClean="0">
                                <a:latin typeface="Cambria Math" panose="02040503050406030204" pitchFamily="18" charset="0"/>
                              </a:rPr>
                              <m:t>𝑦</m:t>
                            </m:r>
                          </m:e>
                        </m:acc>
                        <m:r>
                          <a:rPr lang="en-CA" b="0" i="1" smtClean="0">
                            <a:latin typeface="Cambria Math" panose="02040503050406030204" pitchFamily="18" charset="0"/>
                          </a:rPr>
                          <m:t>,</m:t>
                        </m:r>
                        <m:r>
                          <a:rPr lang="en-CA" b="0" i="1" smtClean="0">
                            <a:latin typeface="Cambria Math" panose="02040503050406030204" pitchFamily="18" charset="0"/>
                          </a:rPr>
                          <m:t>𝑦</m:t>
                        </m:r>
                      </m:sub>
                    </m:sSub>
                  </m:oMath>
                </a14:m>
                <a:endParaRPr lang="en-CA"/>
              </a:p>
            </p:txBody>
          </p:sp>
        </mc:Choice>
        <mc:Fallback>
          <p:sp>
            <p:nvSpPr>
              <p:cNvPr id="3" name="Content Placeholder 2">
                <a:extLst>
                  <a:ext uri="{FF2B5EF4-FFF2-40B4-BE49-F238E27FC236}">
                    <a16:creationId xmlns:a16="http://schemas.microsoft.com/office/drawing/2014/main" id="{9A00A63F-2BD8-D180-F10D-3FDF2D15DB43}"/>
                  </a:ext>
                </a:extLst>
              </p:cNvPr>
              <p:cNvSpPr>
                <a:spLocks noGrp="1" noRot="1" noChangeAspect="1" noMove="1" noResize="1" noEditPoints="1" noAdjustHandles="1" noChangeArrowheads="1" noChangeShapeType="1" noTextEdit="1"/>
              </p:cNvSpPr>
              <p:nvPr>
                <p:ph idx="1"/>
              </p:nvPr>
            </p:nvSpPr>
            <p:spPr>
              <a:blipFill>
                <a:blip r:embed="rId2"/>
                <a:stretch>
                  <a:fillRect l="-100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D319600-710E-EF30-59F2-6BC3455E6665}"/>
              </a:ext>
            </a:extLst>
          </p:cNvPr>
          <p:cNvSpPr>
            <a:spLocks noGrp="1"/>
          </p:cNvSpPr>
          <p:nvPr>
            <p:ph type="sldNum" sz="quarter" idx="4"/>
          </p:nvPr>
        </p:nvSpPr>
        <p:spPr/>
        <p:txBody>
          <a:bodyPr/>
          <a:lstStyle/>
          <a:p>
            <a:fld id="{4D63F5A6-AD82-4E1E-87F7-CE90DE510401}" type="slidenum">
              <a:rPr lang="en-CA" smtClean="0"/>
              <a:pPr/>
              <a:t>128</a:t>
            </a:fld>
            <a:endParaRPr lang="en-CA"/>
          </a:p>
        </p:txBody>
      </p:sp>
      <p:sp>
        <p:nvSpPr>
          <p:cNvPr id="5" name="Date Placeholder 4">
            <a:extLst>
              <a:ext uri="{FF2B5EF4-FFF2-40B4-BE49-F238E27FC236}">
                <a16:creationId xmlns:a16="http://schemas.microsoft.com/office/drawing/2014/main" id="{D5EF2996-2E75-0386-F1CC-E0829D81D44A}"/>
              </a:ext>
            </a:extLst>
          </p:cNvPr>
          <p:cNvSpPr>
            <a:spLocks noGrp="1"/>
          </p:cNvSpPr>
          <p:nvPr>
            <p:ph type="dt" sz="half" idx="2"/>
          </p:nvPr>
        </p:nvSpPr>
        <p:spPr/>
        <p:txBody>
          <a:bodyPr/>
          <a:lstStyle/>
          <a:p>
            <a:r>
              <a:rPr lang="en-US"/>
              <a:t>INTRODUCTION TO MACHINE LEARNING</a:t>
            </a:r>
            <a:endParaRPr lang="en-CA"/>
          </a:p>
        </p:txBody>
      </p:sp>
      <p:sp>
        <p:nvSpPr>
          <p:cNvPr id="8" name="TextBox 7">
            <a:extLst>
              <a:ext uri="{FF2B5EF4-FFF2-40B4-BE49-F238E27FC236}">
                <a16:creationId xmlns:a16="http://schemas.microsoft.com/office/drawing/2014/main" id="{702779C3-6E7E-4366-BCE6-39789DE5D815}"/>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362386355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CB52C-6099-5A7D-7559-757AEAA3EF41}"/>
              </a:ext>
            </a:extLst>
          </p:cNvPr>
          <p:cNvSpPr>
            <a:spLocks noGrp="1"/>
          </p:cNvSpPr>
          <p:nvPr>
            <p:ph type="title"/>
          </p:nvPr>
        </p:nvSpPr>
        <p:spPr/>
        <p:txBody>
          <a:bodyPr/>
          <a:lstStyle/>
          <a:p>
            <a:r>
              <a:rPr lang="en-US"/>
              <a:t>Regression Performance Evaluation</a:t>
            </a:r>
          </a:p>
        </p:txBody>
      </p:sp>
      <p:sp>
        <p:nvSpPr>
          <p:cNvPr id="4" name="Slide Number Placeholder 3">
            <a:extLst>
              <a:ext uri="{FF2B5EF4-FFF2-40B4-BE49-F238E27FC236}">
                <a16:creationId xmlns:a16="http://schemas.microsoft.com/office/drawing/2014/main" id="{BD319600-710E-EF30-59F2-6BC3455E6665}"/>
              </a:ext>
            </a:extLst>
          </p:cNvPr>
          <p:cNvSpPr>
            <a:spLocks noGrp="1"/>
          </p:cNvSpPr>
          <p:nvPr>
            <p:ph type="sldNum" sz="quarter" idx="4"/>
          </p:nvPr>
        </p:nvSpPr>
        <p:spPr/>
        <p:txBody>
          <a:bodyPr/>
          <a:lstStyle/>
          <a:p>
            <a:fld id="{4D63F5A6-AD82-4E1E-87F7-CE90DE510401}" type="slidenum">
              <a:rPr lang="en-CA" smtClean="0"/>
              <a:pPr/>
              <a:t>129</a:t>
            </a:fld>
            <a:endParaRPr lang="en-CA"/>
          </a:p>
        </p:txBody>
      </p:sp>
      <p:sp>
        <p:nvSpPr>
          <p:cNvPr id="5" name="Date Placeholder 4">
            <a:extLst>
              <a:ext uri="{FF2B5EF4-FFF2-40B4-BE49-F238E27FC236}">
                <a16:creationId xmlns:a16="http://schemas.microsoft.com/office/drawing/2014/main" id="{D5EF2996-2E75-0386-F1CC-E0829D81D44A}"/>
              </a:ext>
            </a:extLst>
          </p:cNvPr>
          <p:cNvSpPr>
            <a:spLocks noGrp="1"/>
          </p:cNvSpPr>
          <p:nvPr>
            <p:ph type="dt" sz="half" idx="2"/>
          </p:nvPr>
        </p:nvSpPr>
        <p:spPr/>
        <p:txBody>
          <a:bodyPr/>
          <a:lstStyle/>
          <a:p>
            <a:r>
              <a:rPr lang="en-US"/>
              <a:t>INTRODUCTION TO MACHINE LEARNING</a:t>
            </a:r>
            <a:endParaRPr lang="en-CA"/>
          </a:p>
        </p:txBody>
      </p:sp>
      <p:pic>
        <p:nvPicPr>
          <p:cNvPr id="11" name="Content Placeholder 10" descr="Chart, scatter chart&#10;&#10;Description automatically generated">
            <a:extLst>
              <a:ext uri="{FF2B5EF4-FFF2-40B4-BE49-F238E27FC236}">
                <a16:creationId xmlns:a16="http://schemas.microsoft.com/office/drawing/2014/main" id="{B5A18034-0E30-B205-7C82-ED1B59D9CB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4146" y="1872731"/>
            <a:ext cx="5023707" cy="4382174"/>
          </a:xfrm>
        </p:spPr>
      </p:pic>
      <p:sp>
        <p:nvSpPr>
          <p:cNvPr id="3" name="TextBox 2">
            <a:extLst>
              <a:ext uri="{FF2B5EF4-FFF2-40B4-BE49-F238E27FC236}">
                <a16:creationId xmlns:a16="http://schemas.microsoft.com/office/drawing/2014/main" id="{03A957DF-5122-7087-BEA3-05F231A8E9F7}"/>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1889233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32A4E323-695A-3055-BC82-E6395CFFE0EF}"/>
              </a:ext>
            </a:extLst>
          </p:cNvPr>
          <p:cNvSpPr txBox="1">
            <a:spLocks/>
          </p:cNvSpPr>
          <p:nvPr/>
        </p:nvSpPr>
        <p:spPr>
          <a:xfrm>
            <a:off x="1097280" y="1503298"/>
            <a:ext cx="10058400" cy="3851404"/>
          </a:xfrm>
          <a:prstGeom prst="rect">
            <a:avLst/>
          </a:prstGeom>
        </p:spPr>
        <p:txBody>
          <a:bodyPr anchor="ct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GB"/>
              <a:t>We learn from failure, not from success! </a:t>
            </a:r>
          </a:p>
          <a:p>
            <a:pPr marL="0" indent="0" algn="r">
              <a:buNone/>
            </a:pPr>
            <a:r>
              <a:rPr lang="en-GB" sz="1600"/>
              <a:t>[B. Stoker, Dracula]</a:t>
            </a:r>
            <a:endParaRPr lang="en-GB" sz="500"/>
          </a:p>
          <a:p>
            <a:endParaRPr lang="en-GB" sz="500"/>
          </a:p>
          <a:p>
            <a:r>
              <a:rPr lang="en-GB"/>
              <a:t>Data is not information, information is not knowledge, knowledge is not understanding, understanding is not wisdom. </a:t>
            </a:r>
          </a:p>
          <a:p>
            <a:pPr algn="r"/>
            <a:r>
              <a:rPr lang="en-GB" sz="1600"/>
              <a:t>[C. Stoll (attributed), </a:t>
            </a:r>
            <a:r>
              <a:rPr lang="en-GB" sz="1600" i="1"/>
              <a:t>Nothing to Hide: Privacy in the 21st Century</a:t>
            </a:r>
            <a:r>
              <a:rPr lang="en-GB" sz="1600"/>
              <a:t>, 2006]</a:t>
            </a:r>
          </a:p>
        </p:txBody>
      </p:sp>
      <p:sp>
        <p:nvSpPr>
          <p:cNvPr id="7" name="Slide Number Placeholder 3">
            <a:extLst>
              <a:ext uri="{FF2B5EF4-FFF2-40B4-BE49-F238E27FC236}">
                <a16:creationId xmlns:a16="http://schemas.microsoft.com/office/drawing/2014/main" id="{352074B0-4CD5-34CB-8C92-E7118263647C}"/>
              </a:ext>
            </a:extLst>
          </p:cNvPr>
          <p:cNvSpPr>
            <a:spLocks noGrp="1"/>
          </p:cNvSpPr>
          <p:nvPr>
            <p:ph type="sldNum" sz="quarter" idx="4294967295"/>
          </p:nvPr>
        </p:nvSpPr>
        <p:spPr>
          <a:xfrm>
            <a:off x="10880725" y="6446838"/>
            <a:ext cx="1311275" cy="365125"/>
          </a:xfrm>
        </p:spPr>
        <p:txBody>
          <a:bodyPr/>
          <a:lstStyle/>
          <a:p>
            <a:fld id="{4D63F5A6-AD82-4E1E-87F7-CE90DE510401}" type="slidenum">
              <a:rPr lang="en-CA" smtClean="0"/>
              <a:pPr/>
              <a:t>13</a:t>
            </a:fld>
            <a:endParaRPr lang="en-CA"/>
          </a:p>
        </p:txBody>
      </p:sp>
      <p:sp>
        <p:nvSpPr>
          <p:cNvPr id="8" name="Date Placeholder 4">
            <a:extLst>
              <a:ext uri="{FF2B5EF4-FFF2-40B4-BE49-F238E27FC236}">
                <a16:creationId xmlns:a16="http://schemas.microsoft.com/office/drawing/2014/main" id="{27B4A00D-4DD8-159B-29C1-0105491C74E1}"/>
              </a:ext>
            </a:extLst>
          </p:cNvPr>
          <p:cNvSpPr>
            <a:spLocks noGrp="1"/>
          </p:cNvSpPr>
          <p:nvPr>
            <p:ph type="dt" sz="half" idx="4294967295"/>
          </p:nvPr>
        </p:nvSpPr>
        <p:spPr>
          <a:xfrm>
            <a:off x="0" y="6446838"/>
            <a:ext cx="3779838" cy="365125"/>
          </a:xfrm>
        </p:spPr>
        <p:txBody>
          <a:bodyPr/>
          <a:lstStyle/>
          <a:p>
            <a:r>
              <a:rPr lang="en-US"/>
              <a:t>INTRODUCTION TO MACHINE LEARNING</a:t>
            </a:r>
            <a:endParaRPr lang="en-CA"/>
          </a:p>
        </p:txBody>
      </p:sp>
      <p:sp>
        <p:nvSpPr>
          <p:cNvPr id="3" name="Rectangle 2">
            <a:extLst>
              <a:ext uri="{FF2B5EF4-FFF2-40B4-BE49-F238E27FC236}">
                <a16:creationId xmlns:a16="http://schemas.microsoft.com/office/drawing/2014/main" id="{EACD886B-A1B9-7D3C-EAFD-A70CB73FD7E3}"/>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83341E7-2581-26AB-9FEB-F00E8E61A1E4}"/>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359372467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Suggested Reading</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Performance Evaluation</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130</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lstStyle/>
          <a:p>
            <a:pPr algn="l"/>
            <a:r>
              <a:rPr lang="en-CA" i="1"/>
              <a:t>Data Understanding, Data Analysis, Data Science</a:t>
            </a:r>
            <a:br>
              <a:rPr lang="en-CA"/>
            </a:br>
            <a:r>
              <a:rPr lang="en-CA" sz="2200" b="1"/>
              <a:t>Machine Learning 101</a:t>
            </a:r>
          </a:p>
          <a:p>
            <a:pPr algn="l"/>
            <a:r>
              <a:rPr lang="en-CA" sz="2000"/>
              <a:t>Classification and Value Estimation</a:t>
            </a:r>
            <a:endParaRPr lang="en-CA" sz="1600"/>
          </a:p>
          <a:p>
            <a:pPr lvl="1" algn="l"/>
            <a:r>
              <a:rPr lang="en-CA" sz="1600">
                <a:hlinkClick r:id="rId2"/>
              </a:rPr>
              <a:t>Performance Evaluation</a:t>
            </a:r>
            <a:endParaRPr lang="en-CA" sz="1400"/>
          </a:p>
          <a:p>
            <a:pPr algn="l"/>
            <a:r>
              <a:rPr lang="en-CA" sz="2200" b="1"/>
              <a:t>Regression and Value Estimation</a:t>
            </a:r>
          </a:p>
          <a:p>
            <a:pPr algn="l"/>
            <a:r>
              <a:rPr lang="en-CA" sz="2000"/>
              <a:t>*Statistical Learning </a:t>
            </a:r>
            <a:r>
              <a:rPr lang="en-CA" sz="1600"/>
              <a:t>(advanced)</a:t>
            </a:r>
          </a:p>
          <a:p>
            <a:pPr lvl="1" algn="l"/>
            <a:r>
              <a:rPr lang="en-CA" sz="1600">
                <a:hlinkClick r:id="rId3"/>
              </a:rPr>
              <a:t>Model Evaluation</a:t>
            </a:r>
            <a:endParaRPr lang="en-GB" sz="1600"/>
          </a:p>
        </p:txBody>
      </p:sp>
      <p:sp>
        <p:nvSpPr>
          <p:cNvPr id="3" name="Date Placeholder 3">
            <a:extLst>
              <a:ext uri="{FF2B5EF4-FFF2-40B4-BE49-F238E27FC236}">
                <a16:creationId xmlns:a16="http://schemas.microsoft.com/office/drawing/2014/main" id="{2BEA4F5A-680D-53EE-AA20-D8A782D033C1}"/>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sp>
        <p:nvSpPr>
          <p:cNvPr id="7" name="TextBox 6">
            <a:extLst>
              <a:ext uri="{FF2B5EF4-FFF2-40B4-BE49-F238E27FC236}">
                <a16:creationId xmlns:a16="http://schemas.microsoft.com/office/drawing/2014/main" id="{12823627-D5DA-E3E5-78CC-D74A483A0C00}"/>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386952945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Exercises</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Performance Evaluation</a:t>
            </a:r>
            <a:endParaRPr lang="en-CA" sz="1200"/>
          </a:p>
          <a:p>
            <a:pPr algn="l"/>
            <a:endParaRPr lang="en-CA" sz="1200"/>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a:xfrm>
                <a:off x="4800600" y="731520"/>
                <a:ext cx="6934200" cy="5257800"/>
              </a:xfrm>
            </p:spPr>
            <p:txBody>
              <a:bodyPr/>
              <a:lstStyle/>
              <a:p>
                <a:r>
                  <a:rPr lang="en-US"/>
                  <a:t>We continue the </a:t>
                </a:r>
                <a:r>
                  <a:rPr lang="en-US" err="1"/>
                  <a:t>UniversalBank</a:t>
                </a:r>
                <a:r>
                  <a:rPr lang="en-US"/>
                  <a:t> example. The confusion matrices for the predictions of trees </a:t>
                </a:r>
                <a14:m>
                  <m:oMath xmlns:m="http://schemas.openxmlformats.org/officeDocument/2006/math">
                    <m:r>
                      <a:rPr lang="en-US" i="1" dirty="0" smtClean="0">
                        <a:latin typeface="Cambria Math" panose="02040503050406030204" pitchFamily="18" charset="0"/>
                      </a:rPr>
                      <m:t>𝐴</m:t>
                    </m:r>
                  </m:oMath>
                </a14:m>
                <a:r>
                  <a:rPr lang="en-US"/>
                  <a:t> and </a:t>
                </a:r>
                <a14:m>
                  <m:oMath xmlns:m="http://schemas.openxmlformats.org/officeDocument/2006/math">
                    <m:r>
                      <a:rPr lang="en-US" i="1" dirty="0" smtClean="0">
                        <a:latin typeface="Cambria Math" panose="02040503050406030204" pitchFamily="18" charset="0"/>
                      </a:rPr>
                      <m:t>𝐵</m:t>
                    </m:r>
                  </m:oMath>
                </a14:m>
                <a:r>
                  <a:rPr lang="en-US"/>
                  <a:t> on the remaining </a:t>
                </a:r>
                <a14:m>
                  <m:oMath xmlns:m="http://schemas.openxmlformats.org/officeDocument/2006/math">
                    <m:r>
                      <a:rPr lang="en-US" i="1">
                        <a:latin typeface="Cambria Math" panose="02040503050406030204" pitchFamily="18" charset="0"/>
                      </a:rPr>
                      <m:t>2000</m:t>
                    </m:r>
                  </m:oMath>
                </a14:m>
                <a:r>
                  <a:rPr lang="en-US"/>
                  <a:t> testing observations are shown below.</a:t>
                </a:r>
                <a:endParaRPr lang="en-CA">
                  <a:cs typeface="Helvetica" panose="020B0604020202020204" pitchFamily="34" charset="0"/>
                </a:endParaRPr>
              </a:p>
              <a:p>
                <a:pPr marL="457200" indent="-457200">
                  <a:buFont typeface="+mj-lt"/>
                  <a:buAutoNum type="arabicPeriod"/>
                </a:pPr>
                <a:r>
                  <a:rPr lang="en-US" sz="2000"/>
                  <a:t>Using the appropriate matrices, compute the performance evaluation metrics for each of the trees (on the testing set).</a:t>
                </a:r>
              </a:p>
              <a:p>
                <a:pPr marL="457200" indent="-457200">
                  <a:buFont typeface="+mj-lt"/>
                  <a:buAutoNum type="arabicPeriod"/>
                </a:pPr>
                <a:r>
                  <a:rPr lang="en-US" sz="2000"/>
                  <a:t>If customers who would not accept a personal loan get irritated when offered a personal loan, what tree should </a:t>
                </a:r>
                <a:r>
                  <a:rPr lang="en-US" sz="2000" i="1"/>
                  <a:t>the </a:t>
                </a:r>
                <a:r>
                  <a:rPr lang="en-US" sz="2000"/>
                  <a:t>marketing group use to maintain good customer relations?</a:t>
                </a:r>
              </a:p>
              <a:p>
                <a:endParaRPr lang="en-CA" sz="2000"/>
              </a:p>
            </p:txBody>
          </p:sp>
        </mc:Choice>
        <mc:Fallback>
          <p:sp>
            <p:nvSpPr>
              <p:cNvPr id="6" name="Content Placeholder 5">
                <a:extLst>
                  <a:ext uri="{FF2B5EF4-FFF2-40B4-BE49-F238E27FC236}">
                    <a16:creationId xmlns:a16="http://schemas.microsoft.com/office/drawing/2014/main" id="{0D0D3A08-413F-D1E2-EC2C-F755A9F57264}"/>
                  </a:ext>
                </a:extLst>
              </p:cNvPr>
              <p:cNvSpPr>
                <a:spLocks noGrp="1" noRot="1" noChangeAspect="1" noMove="1" noResize="1" noEditPoints="1" noAdjustHandles="1" noChangeArrowheads="1" noChangeShapeType="1" noTextEdit="1"/>
              </p:cNvSpPr>
              <p:nvPr>
                <p:ph idx="1"/>
              </p:nvPr>
            </p:nvSpPr>
            <p:spPr>
              <a:xfrm>
                <a:off x="4800600" y="731520"/>
                <a:ext cx="6934200" cy="5257800"/>
              </a:xfrm>
              <a:blipFill>
                <a:blip r:embed="rId2"/>
                <a:stretch>
                  <a:fillRect l="-2377" r="-2559"/>
                </a:stretch>
              </a:blipFill>
            </p:spPr>
            <p:txBody>
              <a:bodyPr/>
              <a:lstStyle/>
              <a:p>
                <a:r>
                  <a:rPr lang="en-US">
                    <a:noFill/>
                  </a:rPr>
                  <a:t> </a:t>
                </a:r>
              </a:p>
            </p:txBody>
          </p:sp>
        </mc:Fallback>
      </mc:AlternateContent>
      <p:sp>
        <p:nvSpPr>
          <p:cNvPr id="7" name="Date Placeholder 3">
            <a:extLst>
              <a:ext uri="{FF2B5EF4-FFF2-40B4-BE49-F238E27FC236}">
                <a16:creationId xmlns:a16="http://schemas.microsoft.com/office/drawing/2014/main" id="{7C9F66CD-9AD3-9D57-80E2-12936F111C74}"/>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pic>
        <p:nvPicPr>
          <p:cNvPr id="3" name="Picture 2">
            <a:extLst>
              <a:ext uri="{FF2B5EF4-FFF2-40B4-BE49-F238E27FC236}">
                <a16:creationId xmlns:a16="http://schemas.microsoft.com/office/drawing/2014/main" id="{0C35D7E1-C0F0-EA78-960E-784F2C98D72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874422" y="5373100"/>
            <a:ext cx="3408680" cy="1329055"/>
          </a:xfrm>
          <a:prstGeom prst="rect">
            <a:avLst/>
          </a:prstGeom>
        </p:spPr>
      </p:pic>
      <p:pic>
        <p:nvPicPr>
          <p:cNvPr id="9" name="Picture 8">
            <a:extLst>
              <a:ext uri="{FF2B5EF4-FFF2-40B4-BE49-F238E27FC236}">
                <a16:creationId xmlns:a16="http://schemas.microsoft.com/office/drawing/2014/main" id="{B2AAAE00-F375-BC90-AB1F-91BF79FC8E15}"/>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8534402" y="5373100"/>
            <a:ext cx="3408680" cy="1329055"/>
          </a:xfrm>
          <a:prstGeom prst="rect">
            <a:avLst/>
          </a:prstGeom>
        </p:spPr>
      </p:pic>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507B9201-95C5-2524-D823-24D413FC75AE}"/>
                  </a:ext>
                </a:extLst>
              </p:cNvPr>
              <p:cNvSpPr txBox="1">
                <a:spLocks/>
              </p:cNvSpPr>
              <p:nvPr/>
            </p:nvSpPr>
            <p:spPr>
              <a:xfrm>
                <a:off x="6158812" y="4946475"/>
                <a:ext cx="1045285" cy="426625"/>
              </a:xfrm>
              <a:prstGeom prst="rect">
                <a:avLst/>
              </a:prstGeom>
            </p:spPr>
            <p:txBody>
              <a:bodyPr vert="horz" lIns="91440" tIns="45720" rIns="91440" bIns="45720" rtlCol="0" anchor="ctr">
                <a:normAutofit lnSpcReduction="10000"/>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en-US"/>
                  <a:t>Tree </a:t>
                </a:r>
                <a14:m>
                  <m:oMath xmlns:m="http://schemas.openxmlformats.org/officeDocument/2006/math">
                    <m:r>
                      <a:rPr lang="en-US" i="1" dirty="0" smtClean="0">
                        <a:latin typeface="Cambria Math" panose="02040503050406030204" pitchFamily="18" charset="0"/>
                      </a:rPr>
                      <m:t>𝐴</m:t>
                    </m:r>
                  </m:oMath>
                </a14:m>
                <a:endParaRPr lang="en-CA" i="1"/>
              </a:p>
            </p:txBody>
          </p:sp>
        </mc:Choice>
        <mc:Fallback>
          <p:sp>
            <p:nvSpPr>
              <p:cNvPr id="10" name="Content Placeholder 2">
                <a:extLst>
                  <a:ext uri="{FF2B5EF4-FFF2-40B4-BE49-F238E27FC236}">
                    <a16:creationId xmlns:a16="http://schemas.microsoft.com/office/drawing/2014/main" id="{507B9201-95C5-2524-D823-24D413FC75AE}"/>
                  </a:ext>
                </a:extLst>
              </p:cNvPr>
              <p:cNvSpPr txBox="1">
                <a:spLocks noRot="1" noChangeAspect="1" noMove="1" noResize="1" noEditPoints="1" noAdjustHandles="1" noChangeArrowheads="1" noChangeShapeType="1" noTextEdit="1"/>
              </p:cNvSpPr>
              <p:nvPr/>
            </p:nvSpPr>
            <p:spPr>
              <a:xfrm>
                <a:off x="6158812" y="4946475"/>
                <a:ext cx="1045285" cy="426625"/>
              </a:xfrm>
              <a:prstGeom prst="rect">
                <a:avLst/>
              </a:prstGeom>
              <a:blipFill>
                <a:blip r:embed="rId5"/>
                <a:stretch>
                  <a:fillRect l="-8333" t="-20588" b="-3235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Content Placeholder 2">
                <a:extLst>
                  <a:ext uri="{FF2B5EF4-FFF2-40B4-BE49-F238E27FC236}">
                    <a16:creationId xmlns:a16="http://schemas.microsoft.com/office/drawing/2014/main" id="{446EE8F4-3458-BFA5-D4AF-D7A16C0BA9C3}"/>
                  </a:ext>
                </a:extLst>
              </p:cNvPr>
              <p:cNvSpPr txBox="1">
                <a:spLocks/>
              </p:cNvSpPr>
              <p:nvPr/>
            </p:nvSpPr>
            <p:spPr>
              <a:xfrm>
                <a:off x="9732052" y="4946663"/>
                <a:ext cx="1045285" cy="426625"/>
              </a:xfrm>
              <a:prstGeom prst="rect">
                <a:avLst/>
              </a:prstGeom>
            </p:spPr>
            <p:txBody>
              <a:bodyPr vert="horz" lIns="91440" tIns="45720" rIns="91440" bIns="45720" rtlCol="0" anchor="ctr">
                <a:normAutofit fontScale="92500" lnSpcReduction="10000"/>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r>
                  <a:rPr lang="en-US"/>
                  <a:t>Tree </a:t>
                </a:r>
                <a14:m>
                  <m:oMath xmlns:m="http://schemas.openxmlformats.org/officeDocument/2006/math">
                    <m:r>
                      <a:rPr lang="en-CA" b="0" i="1" dirty="0" smtClean="0">
                        <a:latin typeface="Cambria Math" panose="02040503050406030204" pitchFamily="18" charset="0"/>
                      </a:rPr>
                      <m:t>𝐵</m:t>
                    </m:r>
                  </m:oMath>
                </a14:m>
                <a:endParaRPr lang="en-CA" i="1"/>
              </a:p>
            </p:txBody>
          </p:sp>
        </mc:Choice>
        <mc:Fallback>
          <p:sp>
            <p:nvSpPr>
              <p:cNvPr id="13" name="Content Placeholder 2">
                <a:extLst>
                  <a:ext uri="{FF2B5EF4-FFF2-40B4-BE49-F238E27FC236}">
                    <a16:creationId xmlns:a16="http://schemas.microsoft.com/office/drawing/2014/main" id="{446EE8F4-3458-BFA5-D4AF-D7A16C0BA9C3}"/>
                  </a:ext>
                </a:extLst>
              </p:cNvPr>
              <p:cNvSpPr txBox="1">
                <a:spLocks noRot="1" noChangeAspect="1" noMove="1" noResize="1" noEditPoints="1" noAdjustHandles="1" noChangeArrowheads="1" noChangeShapeType="1" noTextEdit="1"/>
              </p:cNvSpPr>
              <p:nvPr/>
            </p:nvSpPr>
            <p:spPr>
              <a:xfrm>
                <a:off x="9732052" y="4946663"/>
                <a:ext cx="1045285" cy="426625"/>
              </a:xfrm>
              <a:prstGeom prst="rect">
                <a:avLst/>
              </a:prstGeom>
              <a:blipFill>
                <a:blip r:embed="rId6"/>
                <a:stretch>
                  <a:fillRect l="-7229" t="-11765" b="-26471"/>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C1155F55-2143-5D1C-F780-9234EDF0D73D}"/>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286382090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8995B4-7147-2856-DD33-390D1D834620}"/>
              </a:ext>
            </a:extLst>
          </p:cNvPr>
          <p:cNvSpPr txBox="1"/>
          <p:nvPr/>
        </p:nvSpPr>
        <p:spPr>
          <a:xfrm>
            <a:off x="0" y="2767281"/>
            <a:ext cx="12191999" cy="1323439"/>
          </a:xfrm>
          <a:prstGeom prst="rect">
            <a:avLst/>
          </a:prstGeom>
          <a:solidFill>
            <a:schemeClr val="accent4"/>
          </a:solidFill>
        </p:spPr>
        <p:txBody>
          <a:bodyPr wrap="square" rtlCol="0" anchor="ctr">
            <a:spAutoFit/>
          </a:bodyPr>
          <a:lstStyle/>
          <a:p>
            <a:pPr algn="ctr"/>
            <a:r>
              <a:rPr lang="en-US" sz="8000" b="1">
                <a:solidFill>
                  <a:schemeClr val="bg1"/>
                </a:solidFill>
                <a:latin typeface="Dagny OT" panose="020B0504020201020104" pitchFamily="34" charset="77"/>
              </a:rPr>
              <a:t>Session 3</a:t>
            </a:r>
          </a:p>
        </p:txBody>
      </p:sp>
      <p:sp>
        <p:nvSpPr>
          <p:cNvPr id="4" name="TextBox 3">
            <a:extLst>
              <a:ext uri="{FF2B5EF4-FFF2-40B4-BE49-F238E27FC236}">
                <a16:creationId xmlns:a16="http://schemas.microsoft.com/office/drawing/2014/main" id="{50F3E63D-9445-E829-C8BC-2E178DD954FD}"/>
              </a:ext>
            </a:extLst>
          </p:cNvPr>
          <p:cNvSpPr txBox="1"/>
          <p:nvPr/>
        </p:nvSpPr>
        <p:spPr>
          <a:xfrm>
            <a:off x="3048000" y="4212000"/>
            <a:ext cx="6096000" cy="400110"/>
          </a:xfrm>
          <a:prstGeom prst="rect">
            <a:avLst/>
          </a:prstGeom>
          <a:noFill/>
        </p:spPr>
        <p:txBody>
          <a:bodyPr wrap="square">
            <a:spAutoFit/>
          </a:bodyPr>
          <a:lstStyle/>
          <a:p>
            <a:pPr algn="ctr"/>
            <a:r>
              <a:rPr lang="en-CA" sz="2000">
                <a:solidFill>
                  <a:schemeClr val="tx2"/>
                </a:solidFill>
                <a:latin typeface="Dagny OT" panose="020B0504020201020104" pitchFamily="34" charset="0"/>
              </a:rPr>
              <a:t>INTRODUCTION TO MACHINE LEARNING</a:t>
            </a:r>
          </a:p>
        </p:txBody>
      </p:sp>
    </p:spTree>
    <p:extLst>
      <p:ext uri="{BB962C8B-B14F-4D97-AF65-F5344CB8AC3E}">
        <p14:creationId xmlns:p14="http://schemas.microsoft.com/office/powerpoint/2010/main" val="308433038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E57F3-5CE0-794B-F999-1B9BEE9DA6D5}"/>
              </a:ext>
            </a:extLst>
          </p:cNvPr>
          <p:cNvSpPr>
            <a:spLocks noGrp="1"/>
          </p:cNvSpPr>
          <p:nvPr>
            <p:ph type="title"/>
          </p:nvPr>
        </p:nvSpPr>
        <p:spPr/>
        <p:txBody>
          <a:bodyPr/>
          <a:lstStyle/>
          <a:p>
            <a:r>
              <a:rPr lang="en-CA"/>
              <a:t>Clustering</a:t>
            </a:r>
          </a:p>
        </p:txBody>
      </p:sp>
      <p:sp>
        <p:nvSpPr>
          <p:cNvPr id="3" name="Text Placeholder 2">
            <a:extLst>
              <a:ext uri="{FF2B5EF4-FFF2-40B4-BE49-F238E27FC236}">
                <a16:creationId xmlns:a16="http://schemas.microsoft.com/office/drawing/2014/main" id="{769660C1-5066-8F2C-231E-35ED4D83CF16}"/>
              </a:ext>
            </a:extLst>
          </p:cNvPr>
          <p:cNvSpPr>
            <a:spLocks noGrp="1"/>
          </p:cNvSpPr>
          <p:nvPr>
            <p:ph type="body" idx="1"/>
          </p:nvPr>
        </p:nvSpPr>
        <p:spPr/>
        <p:txBody>
          <a:bodyPr anchor="t"/>
          <a:lstStyle/>
          <a:p>
            <a:r>
              <a:rPr lang="en-CA"/>
              <a:t>INTRODUCTION TO MACHINE LEARNING</a:t>
            </a:r>
          </a:p>
        </p:txBody>
      </p:sp>
      <p:sp>
        <p:nvSpPr>
          <p:cNvPr id="5" name="Slide Number Placeholder 4">
            <a:extLst>
              <a:ext uri="{FF2B5EF4-FFF2-40B4-BE49-F238E27FC236}">
                <a16:creationId xmlns:a16="http://schemas.microsoft.com/office/drawing/2014/main" id="{C89B652E-8FEC-72E5-617D-67FAA7778913}"/>
              </a:ext>
            </a:extLst>
          </p:cNvPr>
          <p:cNvSpPr>
            <a:spLocks noGrp="1"/>
          </p:cNvSpPr>
          <p:nvPr>
            <p:ph type="sldNum" sz="quarter" idx="4"/>
          </p:nvPr>
        </p:nvSpPr>
        <p:spPr>
          <a:xfrm>
            <a:off x="9900458" y="6459785"/>
            <a:ext cx="1312025" cy="365125"/>
          </a:xfrm>
        </p:spPr>
        <p:txBody>
          <a:bodyPr/>
          <a:lstStyle/>
          <a:p>
            <a:fld id="{4D63F5A6-AD82-4E1E-87F7-CE90DE510401}" type="slidenum">
              <a:rPr lang="en-CA" smtClean="0"/>
              <a:pPr/>
              <a:t>133</a:t>
            </a:fld>
            <a:endParaRPr lang="en-CA"/>
          </a:p>
        </p:txBody>
      </p:sp>
      <p:sp>
        <p:nvSpPr>
          <p:cNvPr id="7" name="TextBox 6">
            <a:extLst>
              <a:ext uri="{FF2B5EF4-FFF2-40B4-BE49-F238E27FC236}">
                <a16:creationId xmlns:a16="http://schemas.microsoft.com/office/drawing/2014/main" id="{EAB1BAA6-FF19-F212-8845-00FDA36B551B}"/>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127318583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32A4E323-695A-3055-BC82-E6395CFFE0EF}"/>
              </a:ext>
            </a:extLst>
          </p:cNvPr>
          <p:cNvSpPr txBox="1">
            <a:spLocks/>
          </p:cNvSpPr>
          <p:nvPr/>
        </p:nvSpPr>
        <p:spPr>
          <a:xfrm>
            <a:off x="1017213" y="1503298"/>
            <a:ext cx="10157574" cy="3851404"/>
          </a:xfrm>
          <a:prstGeom prst="rect">
            <a:avLst/>
          </a:prstGeom>
        </p:spPr>
        <p:txBody>
          <a:bodyPr anchor="ct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GB"/>
              <a:t>Clustering is in the eye of the beholder, and as such, researchers have proposed many induction principles and models whose corresponding optimisation problem can only be approximately solved by an even larger number of algorithms. </a:t>
            </a:r>
          </a:p>
          <a:p>
            <a:pPr algn="r"/>
            <a:r>
              <a:rPr lang="en-GB" sz="1600"/>
              <a:t>[V. </a:t>
            </a:r>
            <a:r>
              <a:rPr lang="en-GB" sz="1600" err="1"/>
              <a:t>Estivill</a:t>
            </a:r>
            <a:r>
              <a:rPr lang="en-GB" sz="1600"/>
              <a:t>-Castro, </a:t>
            </a:r>
            <a:r>
              <a:rPr lang="en-GB" sz="1600" i="1"/>
              <a:t>Why So Many Clustering Algorithms?</a:t>
            </a:r>
            <a:r>
              <a:rPr lang="en-GB" sz="1600"/>
              <a:t>]</a:t>
            </a:r>
          </a:p>
          <a:p>
            <a:pPr marL="0" indent="0">
              <a:buNone/>
            </a:pPr>
            <a:r>
              <a:rPr lang="en-CA">
                <a:latin typeface="Dagny OT" panose="020B0504020201020104" pitchFamily="34" charset="0"/>
              </a:rPr>
              <a:t>Woes clusters. Rare are solitary woes; they love a train, they tread each other’s heel. </a:t>
            </a:r>
          </a:p>
          <a:p>
            <a:pPr marL="0" indent="0" algn="r">
              <a:buNone/>
            </a:pPr>
            <a:r>
              <a:rPr lang="en-CA" sz="1600">
                <a:latin typeface="Dagny OT" panose="020B0504020201020104" pitchFamily="34" charset="0"/>
              </a:rPr>
              <a:t>[E. Young]</a:t>
            </a:r>
          </a:p>
        </p:txBody>
      </p:sp>
      <p:sp>
        <p:nvSpPr>
          <p:cNvPr id="7" name="Slide Number Placeholder 3">
            <a:extLst>
              <a:ext uri="{FF2B5EF4-FFF2-40B4-BE49-F238E27FC236}">
                <a16:creationId xmlns:a16="http://schemas.microsoft.com/office/drawing/2014/main" id="{352074B0-4CD5-34CB-8C92-E7118263647C}"/>
              </a:ext>
            </a:extLst>
          </p:cNvPr>
          <p:cNvSpPr>
            <a:spLocks noGrp="1"/>
          </p:cNvSpPr>
          <p:nvPr>
            <p:ph type="sldNum" sz="quarter" idx="4294967295"/>
          </p:nvPr>
        </p:nvSpPr>
        <p:spPr>
          <a:xfrm>
            <a:off x="10880725" y="6446838"/>
            <a:ext cx="1311275" cy="365125"/>
          </a:xfrm>
        </p:spPr>
        <p:txBody>
          <a:bodyPr/>
          <a:lstStyle/>
          <a:p>
            <a:fld id="{4D63F5A6-AD82-4E1E-87F7-CE90DE510401}" type="slidenum">
              <a:rPr lang="en-CA" smtClean="0"/>
              <a:pPr/>
              <a:t>134</a:t>
            </a:fld>
            <a:endParaRPr lang="en-CA"/>
          </a:p>
        </p:txBody>
      </p:sp>
      <p:sp>
        <p:nvSpPr>
          <p:cNvPr id="8" name="Date Placeholder 4">
            <a:extLst>
              <a:ext uri="{FF2B5EF4-FFF2-40B4-BE49-F238E27FC236}">
                <a16:creationId xmlns:a16="http://schemas.microsoft.com/office/drawing/2014/main" id="{27B4A00D-4DD8-159B-29C1-0105491C74E1}"/>
              </a:ext>
            </a:extLst>
          </p:cNvPr>
          <p:cNvSpPr>
            <a:spLocks noGrp="1"/>
          </p:cNvSpPr>
          <p:nvPr>
            <p:ph type="dt" sz="half" idx="4294967295"/>
          </p:nvPr>
        </p:nvSpPr>
        <p:spPr>
          <a:xfrm>
            <a:off x="0" y="6446838"/>
            <a:ext cx="3779838" cy="365125"/>
          </a:xfrm>
        </p:spPr>
        <p:txBody>
          <a:bodyPr/>
          <a:lstStyle/>
          <a:p>
            <a:r>
              <a:rPr lang="en-US"/>
              <a:t>INTRODUCTION TO MACHINE LEARNING</a:t>
            </a:r>
            <a:endParaRPr lang="en-CA"/>
          </a:p>
        </p:txBody>
      </p:sp>
      <p:sp>
        <p:nvSpPr>
          <p:cNvPr id="3" name="TextBox 2">
            <a:extLst>
              <a:ext uri="{FF2B5EF4-FFF2-40B4-BE49-F238E27FC236}">
                <a16:creationId xmlns:a16="http://schemas.microsoft.com/office/drawing/2014/main" id="{EE6FE666-54C5-1B2A-3AED-59215ECDF5FF}"/>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156125681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1BF40-7817-5725-86B0-8358C2C88970}"/>
              </a:ext>
            </a:extLst>
          </p:cNvPr>
          <p:cNvSpPr>
            <a:spLocks noGrp="1"/>
          </p:cNvSpPr>
          <p:nvPr>
            <p:ph type="title"/>
          </p:nvPr>
        </p:nvSpPr>
        <p:spPr/>
        <p:txBody>
          <a:bodyPr/>
          <a:lstStyle/>
          <a:p>
            <a:r>
              <a:rPr lang="en-CA"/>
              <a:t>7. Clustering Overview</a:t>
            </a:r>
          </a:p>
        </p:txBody>
      </p:sp>
      <p:sp>
        <p:nvSpPr>
          <p:cNvPr id="4" name="Text Placeholder 3">
            <a:extLst>
              <a:ext uri="{FF2B5EF4-FFF2-40B4-BE49-F238E27FC236}">
                <a16:creationId xmlns:a16="http://schemas.microsoft.com/office/drawing/2014/main" id="{165FE7F3-BB04-EF8C-B79B-17B603BE27C2}"/>
              </a:ext>
            </a:extLst>
          </p:cNvPr>
          <p:cNvSpPr>
            <a:spLocks noGrp="1"/>
          </p:cNvSpPr>
          <p:nvPr>
            <p:ph type="body" sz="half" idx="2"/>
          </p:nvPr>
        </p:nvSpPr>
        <p:spPr/>
        <p:txBody>
          <a:bodyPr/>
          <a:lstStyle/>
          <a:p>
            <a:endParaRPr lang="en-CA"/>
          </a:p>
        </p:txBody>
      </p:sp>
      <p:sp>
        <p:nvSpPr>
          <p:cNvPr id="5" name="Slide Number Placeholder 4">
            <a:extLst>
              <a:ext uri="{FF2B5EF4-FFF2-40B4-BE49-F238E27FC236}">
                <a16:creationId xmlns:a16="http://schemas.microsoft.com/office/drawing/2014/main" id="{FA601820-CED4-1A1F-986F-EB92D3C5EF9E}"/>
              </a:ext>
            </a:extLst>
          </p:cNvPr>
          <p:cNvSpPr>
            <a:spLocks noGrp="1"/>
          </p:cNvSpPr>
          <p:nvPr>
            <p:ph type="sldNum" sz="quarter" idx="4"/>
          </p:nvPr>
        </p:nvSpPr>
        <p:spPr/>
        <p:txBody>
          <a:bodyPr/>
          <a:lstStyle/>
          <a:p>
            <a:fld id="{4D63F5A6-AD82-4E1E-87F7-CE90DE510401}" type="slidenum">
              <a:rPr lang="en-CA" smtClean="0"/>
              <a:pPr/>
              <a:t>135</a:t>
            </a:fld>
            <a:endParaRPr lang="en-CA"/>
          </a:p>
        </p:txBody>
      </p:sp>
      <p:sp>
        <p:nvSpPr>
          <p:cNvPr id="6" name="Date Placeholder 5">
            <a:extLst>
              <a:ext uri="{FF2B5EF4-FFF2-40B4-BE49-F238E27FC236}">
                <a16:creationId xmlns:a16="http://schemas.microsoft.com/office/drawing/2014/main" id="{E7CACD10-BD64-4606-3EBA-33ED44F7783D}"/>
              </a:ext>
            </a:extLst>
          </p:cNvPr>
          <p:cNvSpPr>
            <a:spLocks noGrp="1"/>
          </p:cNvSpPr>
          <p:nvPr>
            <p:ph type="dt" sz="half" idx="10"/>
          </p:nvPr>
        </p:nvSpPr>
        <p:spPr/>
        <p:txBody>
          <a:bodyPr/>
          <a:lstStyle/>
          <a:p>
            <a:r>
              <a:rPr lang="en-US"/>
              <a:t>INTRODUCTION TO MACHINE LEARNING</a:t>
            </a:r>
            <a:endParaRPr lang="en-CA"/>
          </a:p>
        </p:txBody>
      </p:sp>
      <p:pic>
        <p:nvPicPr>
          <p:cNvPr id="20" name="Picture Placeholder 19">
            <a:extLst>
              <a:ext uri="{FF2B5EF4-FFF2-40B4-BE49-F238E27FC236}">
                <a16:creationId xmlns:a16="http://schemas.microsoft.com/office/drawing/2014/main" id="{13F96952-76FA-6B6B-7EC9-D80ABD5760C8}"/>
              </a:ext>
            </a:extLst>
          </p:cNvPr>
          <p:cNvPicPr>
            <a:picLocks noGrp="1" noChangeAspect="1"/>
          </p:cNvPicPr>
          <p:nvPr>
            <p:ph type="pic" idx="1"/>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t="19765" b="19765"/>
          <a:stretch/>
        </p:blipFill>
        <p:spPr>
          <a:xfrm>
            <a:off x="15" y="0"/>
            <a:ext cx="12191985" cy="4915076"/>
          </a:xfrm>
        </p:spPr>
      </p:pic>
      <p:sp>
        <p:nvSpPr>
          <p:cNvPr id="7" name="TextBox 6">
            <a:extLst>
              <a:ext uri="{FF2B5EF4-FFF2-40B4-BE49-F238E27FC236}">
                <a16:creationId xmlns:a16="http://schemas.microsoft.com/office/drawing/2014/main" id="{F77DB7FC-9EDA-B911-CC21-BF9C5E1A1020}"/>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367133797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3CA7410-DF0F-D368-BEEA-57152A23ED3C}"/>
              </a:ext>
            </a:extLst>
          </p:cNvPr>
          <p:cNvGrpSpPr/>
          <p:nvPr/>
        </p:nvGrpSpPr>
        <p:grpSpPr>
          <a:xfrm>
            <a:off x="4540509" y="3370997"/>
            <a:ext cx="7601449" cy="2902696"/>
            <a:chOff x="3627626" y="3445855"/>
            <a:chExt cx="8263438" cy="3274888"/>
          </a:xfrm>
        </p:grpSpPr>
        <p:pic>
          <p:nvPicPr>
            <p:cNvPr id="10" name="Picture 9">
              <a:extLst>
                <a:ext uri="{FF2B5EF4-FFF2-40B4-BE49-F238E27FC236}">
                  <a16:creationId xmlns:a16="http://schemas.microsoft.com/office/drawing/2014/main" id="{87B9048F-232E-2D61-E879-15F8805BA0F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436" b="33047"/>
            <a:stretch/>
          </p:blipFill>
          <p:spPr>
            <a:xfrm>
              <a:off x="3627626" y="4317458"/>
              <a:ext cx="8109851" cy="2387681"/>
            </a:xfrm>
            <a:prstGeom prst="rect">
              <a:avLst/>
            </a:prstGeom>
          </p:spPr>
        </p:pic>
        <p:sp>
          <p:nvSpPr>
            <p:cNvPr id="11" name="Rectangle 10">
              <a:extLst>
                <a:ext uri="{FF2B5EF4-FFF2-40B4-BE49-F238E27FC236}">
                  <a16:creationId xmlns:a16="http://schemas.microsoft.com/office/drawing/2014/main" id="{1E418A74-81F3-1BD8-F3DB-FCD481472E72}"/>
                </a:ext>
              </a:extLst>
            </p:cNvPr>
            <p:cNvSpPr/>
            <p:nvPr/>
          </p:nvSpPr>
          <p:spPr>
            <a:xfrm>
              <a:off x="3781213" y="3450369"/>
              <a:ext cx="263035" cy="32703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2" name="Rectangle 11">
              <a:extLst>
                <a:ext uri="{FF2B5EF4-FFF2-40B4-BE49-F238E27FC236}">
                  <a16:creationId xmlns:a16="http://schemas.microsoft.com/office/drawing/2014/main" id="{44817C13-CF12-C773-0F3A-155B105556F0}"/>
                </a:ext>
              </a:extLst>
            </p:cNvPr>
            <p:cNvSpPr/>
            <p:nvPr/>
          </p:nvSpPr>
          <p:spPr>
            <a:xfrm>
              <a:off x="7551029" y="3445855"/>
              <a:ext cx="263035" cy="32703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3" name="Rectangle 12">
              <a:extLst>
                <a:ext uri="{FF2B5EF4-FFF2-40B4-BE49-F238E27FC236}">
                  <a16:creationId xmlns:a16="http://schemas.microsoft.com/office/drawing/2014/main" id="{798442AF-5B09-2632-9AC5-862945C835EE}"/>
                </a:ext>
              </a:extLst>
            </p:cNvPr>
            <p:cNvSpPr/>
            <p:nvPr/>
          </p:nvSpPr>
          <p:spPr>
            <a:xfrm>
              <a:off x="3924268" y="3654137"/>
              <a:ext cx="3952198" cy="656462"/>
            </a:xfrm>
            <a:prstGeom prst="rect">
              <a:avLst/>
            </a:prstGeom>
            <a:solidFill>
              <a:schemeClr val="bg1"/>
            </a:solidFill>
          </p:spPr>
          <p:txBody>
            <a:bodyPr wrap="square">
              <a:spAutoFit/>
            </a:bodyPr>
            <a:lstStyle/>
            <a:p>
              <a:pPr algn="ctr"/>
              <a:r>
                <a:rPr lang="en-US">
                  <a:latin typeface="Dagny OT" panose="020B0504020201020104" pitchFamily="34" charset="0"/>
                </a:rPr>
                <a:t>average distance to points in own cluster (</a:t>
              </a:r>
              <a:r>
                <a:rPr lang="en-US" b="1">
                  <a:latin typeface="Dagny OT" panose="020B0504020201020104" pitchFamily="34" charset="0"/>
                </a:rPr>
                <a:t>low is good</a:t>
              </a:r>
              <a:r>
                <a:rPr lang="en-US">
                  <a:latin typeface="Dagny OT" panose="020B0504020201020104" pitchFamily="34" charset="0"/>
                </a:rPr>
                <a:t>)</a:t>
              </a:r>
            </a:p>
          </p:txBody>
        </p:sp>
        <p:sp>
          <p:nvSpPr>
            <p:cNvPr id="14" name="Rectangle 13">
              <a:extLst>
                <a:ext uri="{FF2B5EF4-FFF2-40B4-BE49-F238E27FC236}">
                  <a16:creationId xmlns:a16="http://schemas.microsoft.com/office/drawing/2014/main" id="{F2D239F8-1A93-4F93-27AF-CF385F623EA8}"/>
                </a:ext>
              </a:extLst>
            </p:cNvPr>
            <p:cNvSpPr/>
            <p:nvPr/>
          </p:nvSpPr>
          <p:spPr>
            <a:xfrm>
              <a:off x="7876466" y="3654137"/>
              <a:ext cx="4014598" cy="656462"/>
            </a:xfrm>
            <a:prstGeom prst="rect">
              <a:avLst/>
            </a:prstGeom>
            <a:solidFill>
              <a:schemeClr val="bg1"/>
            </a:solidFill>
          </p:spPr>
          <p:txBody>
            <a:bodyPr wrap="square">
              <a:spAutoFit/>
            </a:bodyPr>
            <a:lstStyle/>
            <a:p>
              <a:pPr algn="ctr"/>
              <a:r>
                <a:rPr lang="en-US">
                  <a:latin typeface="Dagny OT" panose="020B0504020201020104" pitchFamily="34" charset="0"/>
                </a:rPr>
                <a:t>average distance to points in </a:t>
              </a:r>
              <a:r>
                <a:rPr lang="en-US" err="1">
                  <a:latin typeface="Dagny OT" panose="020B0504020201020104" pitchFamily="34" charset="0"/>
                </a:rPr>
                <a:t>neighbouring</a:t>
              </a:r>
              <a:r>
                <a:rPr lang="en-US">
                  <a:latin typeface="Dagny OT" panose="020B0504020201020104" pitchFamily="34" charset="0"/>
                </a:rPr>
                <a:t> cluster (</a:t>
              </a:r>
              <a:r>
                <a:rPr lang="en-US" b="1">
                  <a:latin typeface="Dagny OT" panose="020B0504020201020104" pitchFamily="34" charset="0"/>
                </a:rPr>
                <a:t>high is good</a:t>
              </a:r>
              <a:r>
                <a:rPr lang="en-US">
                  <a:latin typeface="Dagny OT" panose="020B0504020201020104" pitchFamily="34" charset="0"/>
                </a:rPr>
                <a:t>)</a:t>
              </a:r>
            </a:p>
          </p:txBody>
        </p:sp>
      </p:grpSp>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Overview</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US">
                <a:latin typeface="Dagny OT" panose="020B0504020201020104" pitchFamily="34" charset="0"/>
              </a:rPr>
              <a:t>In </a:t>
            </a:r>
            <a:r>
              <a:rPr lang="en-US" b="1">
                <a:latin typeface="Dagny OT" panose="020B0504020201020104" pitchFamily="34" charset="0"/>
              </a:rPr>
              <a:t>clustering</a:t>
            </a:r>
            <a:r>
              <a:rPr lang="en-US">
                <a:latin typeface="Dagny OT" panose="020B0504020201020104" pitchFamily="34" charset="0"/>
              </a:rPr>
              <a:t>, the data is divided into </a:t>
            </a:r>
            <a:r>
              <a:rPr lang="en-US" b="1">
                <a:latin typeface="Dagny OT" panose="020B0504020201020104" pitchFamily="34" charset="0"/>
              </a:rPr>
              <a:t>naturally occurring groups</a:t>
            </a:r>
            <a:r>
              <a:rPr lang="en-US">
                <a:latin typeface="Dagny OT" panose="020B0504020201020104" pitchFamily="34" charset="0"/>
              </a:rPr>
              <a:t>. Within each group, the data points are </a:t>
            </a:r>
            <a:r>
              <a:rPr lang="en-US" b="1">
                <a:latin typeface="Dagny OT" panose="020B0504020201020104" pitchFamily="34" charset="0"/>
              </a:rPr>
              <a:t>similar</a:t>
            </a:r>
            <a:r>
              <a:rPr lang="en-US">
                <a:latin typeface="Dagny OT" panose="020B0504020201020104" pitchFamily="34" charset="0"/>
              </a:rPr>
              <a:t>; from group to group, they are </a:t>
            </a:r>
            <a:r>
              <a:rPr lang="en-US" b="1">
                <a:latin typeface="Dagny OT" panose="020B0504020201020104" pitchFamily="34" charset="0"/>
              </a:rPr>
              <a:t>dissimilar</a:t>
            </a:r>
            <a:r>
              <a:rPr lang="en-US">
                <a:latin typeface="Dagny OT" panose="020B0504020201020104" pitchFamily="34" charset="0"/>
              </a:rPr>
              <a:t>. </a:t>
            </a:r>
          </a:p>
          <a:p>
            <a:pPr algn="l"/>
            <a:endParaRPr lang="en-US" sz="500">
              <a:latin typeface="Dagny OT" panose="020B0504020201020104" pitchFamily="34" charset="0"/>
            </a:endParaRPr>
          </a:p>
          <a:p>
            <a:pPr algn="l"/>
            <a:r>
              <a:rPr lang="en-US" sz="2400">
                <a:latin typeface="Dagny OT" panose="020B0504020201020104" pitchFamily="34" charset="0"/>
              </a:rPr>
              <a:t>The grouping labels are not </a:t>
            </a:r>
            <a:br>
              <a:rPr lang="en-US" sz="2400">
                <a:latin typeface="Dagny OT" panose="020B0504020201020104" pitchFamily="34" charset="0"/>
              </a:rPr>
            </a:br>
            <a:r>
              <a:rPr lang="en-US" sz="2400">
                <a:latin typeface="Dagny OT" panose="020B0504020201020104" pitchFamily="34" charset="0"/>
              </a:rPr>
              <a:t>determined ahead of time, </a:t>
            </a:r>
            <a:br>
              <a:rPr lang="en-US" sz="2400">
                <a:latin typeface="Dagny OT" panose="020B0504020201020104" pitchFamily="34" charset="0"/>
              </a:rPr>
            </a:br>
            <a:r>
              <a:rPr lang="en-US" sz="2400">
                <a:latin typeface="Dagny OT" panose="020B0504020201020104" pitchFamily="34" charset="0"/>
              </a:rPr>
              <a:t>so clustering is an example </a:t>
            </a:r>
            <a:br>
              <a:rPr lang="en-US" sz="2400">
                <a:latin typeface="Dagny OT" panose="020B0504020201020104" pitchFamily="34" charset="0"/>
              </a:rPr>
            </a:br>
            <a:r>
              <a:rPr lang="en-US" sz="2400">
                <a:latin typeface="Dagny OT" panose="020B0504020201020104" pitchFamily="34" charset="0"/>
              </a:rPr>
              <a:t>of </a:t>
            </a:r>
            <a:r>
              <a:rPr lang="en-US" sz="2400" b="1">
                <a:latin typeface="Dagny OT" panose="020B0504020201020104" pitchFamily="34" charset="0"/>
              </a:rPr>
              <a:t>unsupervised</a:t>
            </a:r>
            <a:r>
              <a:rPr lang="en-US" sz="2400">
                <a:latin typeface="Dagny OT" panose="020B0504020201020104" pitchFamily="34" charset="0"/>
              </a:rPr>
              <a:t> learning.</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136</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7" name="TextBox 6">
            <a:extLst>
              <a:ext uri="{FF2B5EF4-FFF2-40B4-BE49-F238E27FC236}">
                <a16:creationId xmlns:a16="http://schemas.microsoft.com/office/drawing/2014/main" id="{CCB87FAB-172C-37F1-BF99-86D37C878E9F}"/>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54408378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CB87FAB-172C-37F1-BF99-86D37C878E9F}"/>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pic>
        <p:nvPicPr>
          <p:cNvPr id="6" name="Picture 5">
            <a:extLst>
              <a:ext uri="{FF2B5EF4-FFF2-40B4-BE49-F238E27FC236}">
                <a16:creationId xmlns:a16="http://schemas.microsoft.com/office/drawing/2014/main" id="{A5946008-7178-3F21-6DF1-B85B73B8AE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2757" y="574370"/>
            <a:ext cx="7097558" cy="5837316"/>
          </a:xfrm>
          <a:prstGeom prst="rect">
            <a:avLst/>
          </a:prstGeom>
        </p:spPr>
      </p:pic>
      <p:sp>
        <p:nvSpPr>
          <p:cNvPr id="8" name="Rectangle 7">
            <a:extLst>
              <a:ext uri="{FF2B5EF4-FFF2-40B4-BE49-F238E27FC236}">
                <a16:creationId xmlns:a16="http://schemas.microsoft.com/office/drawing/2014/main" id="{28A5ECE9-E9C7-D953-2CED-9B60CE64EF05}"/>
              </a:ext>
            </a:extLst>
          </p:cNvPr>
          <p:cNvSpPr/>
          <p:nvPr/>
        </p:nvSpPr>
        <p:spPr>
          <a:xfrm>
            <a:off x="9003291" y="5888466"/>
            <a:ext cx="783996" cy="523220"/>
          </a:xfrm>
          <a:prstGeom prst="rect">
            <a:avLst/>
          </a:prstGeom>
        </p:spPr>
        <p:txBody>
          <a:bodyPr wrap="none">
            <a:spAutoFit/>
          </a:bodyPr>
          <a:lstStyle/>
          <a:p>
            <a:pPr algn="r"/>
            <a:r>
              <a:rPr lang="en-CA" sz="2800">
                <a:latin typeface="Dagny OT" panose="020B0504020201020104" pitchFamily="34" charset="0"/>
                <a:ea typeface="Helvetica Light" charset="0"/>
                <a:cs typeface="Helvetica Light" charset="0"/>
              </a:rPr>
              <a:t>Age</a:t>
            </a:r>
            <a:endParaRPr lang="en-US" sz="2800">
              <a:latin typeface="Dagny OT" panose="020B0504020201020104" pitchFamily="34" charset="0"/>
            </a:endParaRPr>
          </a:p>
        </p:txBody>
      </p:sp>
      <p:sp>
        <p:nvSpPr>
          <p:cNvPr id="15" name="Rectangle 14">
            <a:extLst>
              <a:ext uri="{FF2B5EF4-FFF2-40B4-BE49-F238E27FC236}">
                <a16:creationId xmlns:a16="http://schemas.microsoft.com/office/drawing/2014/main" id="{7ADDF505-80C4-367C-4DAA-FD6E66EB342C}"/>
              </a:ext>
            </a:extLst>
          </p:cNvPr>
          <p:cNvSpPr/>
          <p:nvPr/>
        </p:nvSpPr>
        <p:spPr>
          <a:xfrm>
            <a:off x="1187188" y="849087"/>
            <a:ext cx="1300676" cy="523220"/>
          </a:xfrm>
          <a:prstGeom prst="rect">
            <a:avLst/>
          </a:prstGeom>
        </p:spPr>
        <p:txBody>
          <a:bodyPr wrap="none">
            <a:spAutoFit/>
          </a:bodyPr>
          <a:lstStyle/>
          <a:p>
            <a:pPr algn="r"/>
            <a:r>
              <a:rPr lang="en-CA" sz="2800">
                <a:latin typeface="Dagny OT" panose="020B0504020201020104" pitchFamily="34" charset="0"/>
                <a:ea typeface="Helvetica Light" charset="0"/>
                <a:cs typeface="Helvetica Light" charset="0"/>
              </a:rPr>
              <a:t>Income</a:t>
            </a:r>
            <a:endParaRPr lang="en-US" sz="2800">
              <a:latin typeface="Dagny OT" panose="020B0504020201020104" pitchFamily="34" charset="0"/>
            </a:endParaRPr>
          </a:p>
        </p:txBody>
      </p:sp>
      <p:sp>
        <p:nvSpPr>
          <p:cNvPr id="16" name="Rectangle 15">
            <a:extLst>
              <a:ext uri="{FF2B5EF4-FFF2-40B4-BE49-F238E27FC236}">
                <a16:creationId xmlns:a16="http://schemas.microsoft.com/office/drawing/2014/main" id="{9694A355-CF46-8F6E-78A3-8C84608A282E}"/>
              </a:ext>
            </a:extLst>
          </p:cNvPr>
          <p:cNvSpPr/>
          <p:nvPr/>
        </p:nvSpPr>
        <p:spPr>
          <a:xfrm>
            <a:off x="9535703" y="2775151"/>
            <a:ext cx="1360181" cy="400110"/>
          </a:xfrm>
          <a:prstGeom prst="rect">
            <a:avLst/>
          </a:prstGeom>
        </p:spPr>
        <p:txBody>
          <a:bodyPr wrap="none">
            <a:spAutoFit/>
          </a:bodyPr>
          <a:lstStyle/>
          <a:p>
            <a:pPr algn="r"/>
            <a:r>
              <a:rPr lang="en-CA" sz="2000">
                <a:latin typeface="Dagny OT" panose="020B0504020201020104" pitchFamily="34" charset="0"/>
                <a:ea typeface="Helvetica Light" charset="0"/>
                <a:cs typeface="Helvetica Light" charset="0"/>
              </a:rPr>
              <a:t>Customers</a:t>
            </a:r>
            <a:endParaRPr lang="en-US" sz="2000">
              <a:latin typeface="Dagny OT" panose="020B0504020201020104" pitchFamily="34" charset="0"/>
            </a:endParaRPr>
          </a:p>
        </p:txBody>
      </p:sp>
      <p:cxnSp>
        <p:nvCxnSpPr>
          <p:cNvPr id="17" name="Straight Arrow Connector 16">
            <a:extLst>
              <a:ext uri="{FF2B5EF4-FFF2-40B4-BE49-F238E27FC236}">
                <a16:creationId xmlns:a16="http://schemas.microsoft.com/office/drawing/2014/main" id="{F4939E90-2C93-BEA1-C03B-F113F0D4EE59}"/>
              </a:ext>
            </a:extLst>
          </p:cNvPr>
          <p:cNvCxnSpPr/>
          <p:nvPr/>
        </p:nvCxnSpPr>
        <p:spPr>
          <a:xfrm flipH="1">
            <a:off x="9003291" y="2975206"/>
            <a:ext cx="468805" cy="1054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7603915-02C3-FA20-1952-DC57F268EF6E}"/>
              </a:ext>
            </a:extLst>
          </p:cNvPr>
          <p:cNvCxnSpPr/>
          <p:nvPr/>
        </p:nvCxnSpPr>
        <p:spPr>
          <a:xfrm flipH="1">
            <a:off x="8915401" y="3175261"/>
            <a:ext cx="674914" cy="9068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18CAADA-71E3-7308-02BE-B73352A2BCD5}"/>
              </a:ext>
            </a:extLst>
          </p:cNvPr>
          <p:cNvCxnSpPr/>
          <p:nvPr/>
        </p:nvCxnSpPr>
        <p:spPr>
          <a:xfrm flipH="1" flipV="1">
            <a:off x="8218714" y="1992086"/>
            <a:ext cx="1253383" cy="8123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6290B64-1938-18DE-6CED-AA7ACE6F7072}"/>
              </a:ext>
            </a:extLst>
          </p:cNvPr>
          <p:cNvSpPr/>
          <p:nvPr/>
        </p:nvSpPr>
        <p:spPr>
          <a:xfrm>
            <a:off x="1237971" y="3493028"/>
            <a:ext cx="1074846" cy="400110"/>
          </a:xfrm>
          <a:prstGeom prst="rect">
            <a:avLst/>
          </a:prstGeom>
        </p:spPr>
        <p:txBody>
          <a:bodyPr wrap="none">
            <a:spAutoFit/>
          </a:bodyPr>
          <a:lstStyle/>
          <a:p>
            <a:pPr algn="r"/>
            <a:r>
              <a:rPr lang="en-CA" sz="2000">
                <a:latin typeface="Dagny OT" panose="020B0504020201020104" pitchFamily="34" charset="0"/>
                <a:ea typeface="Helvetica Light" charset="0"/>
                <a:cs typeface="Helvetica Light" charset="0"/>
              </a:rPr>
              <a:t>Clusters</a:t>
            </a:r>
            <a:endParaRPr lang="en-US" sz="2000">
              <a:latin typeface="Dagny OT" panose="020B0504020201020104" pitchFamily="34" charset="0"/>
            </a:endParaRPr>
          </a:p>
        </p:txBody>
      </p:sp>
      <p:cxnSp>
        <p:nvCxnSpPr>
          <p:cNvPr id="21" name="Straight Arrow Connector 20">
            <a:extLst>
              <a:ext uri="{FF2B5EF4-FFF2-40B4-BE49-F238E27FC236}">
                <a16:creationId xmlns:a16="http://schemas.microsoft.com/office/drawing/2014/main" id="{D44E9B2B-2550-F752-B8C3-BDCF769F1BEE}"/>
              </a:ext>
            </a:extLst>
          </p:cNvPr>
          <p:cNvCxnSpPr>
            <a:stCxn id="20" idx="3"/>
          </p:cNvCxnSpPr>
          <p:nvPr/>
        </p:nvCxnSpPr>
        <p:spPr>
          <a:xfrm flipV="1">
            <a:off x="2312817" y="3628702"/>
            <a:ext cx="1899954" cy="643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DA2F01E-4BD9-0C23-24D9-370CF3852093}"/>
              </a:ext>
            </a:extLst>
          </p:cNvPr>
          <p:cNvCxnSpPr/>
          <p:nvPr/>
        </p:nvCxnSpPr>
        <p:spPr>
          <a:xfrm>
            <a:off x="2198843" y="3893139"/>
            <a:ext cx="4245500" cy="12231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B9DF892-D0B2-16D3-D8DA-D902869A65BC}"/>
              </a:ext>
            </a:extLst>
          </p:cNvPr>
          <p:cNvCxnSpPr/>
          <p:nvPr/>
        </p:nvCxnSpPr>
        <p:spPr>
          <a:xfrm flipV="1">
            <a:off x="2198843" y="2144487"/>
            <a:ext cx="4670043" cy="13485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379766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Overview</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pPr>
              <a:lnSpc>
                <a:spcPct val="100000"/>
              </a:lnSpc>
            </a:pPr>
            <a:r>
              <a:rPr lang="en-CA">
                <a:latin typeface="Dagny OT" panose="020B0504020201020104" pitchFamily="34" charset="0"/>
              </a:rPr>
              <a:t>Clustering algorithms can be </a:t>
            </a:r>
            <a:r>
              <a:rPr lang="en-CA" b="1">
                <a:latin typeface="Dagny OT" panose="020B0504020201020104" pitchFamily="34" charset="0"/>
              </a:rPr>
              <a:t>complex</a:t>
            </a:r>
            <a:r>
              <a:rPr lang="en-CA">
                <a:latin typeface="Dagny OT" panose="020B0504020201020104" pitchFamily="34" charset="0"/>
              </a:rPr>
              <a:t> and </a:t>
            </a:r>
            <a:r>
              <a:rPr lang="en-CA" b="1">
                <a:latin typeface="Dagny OT" panose="020B0504020201020104" pitchFamily="34" charset="0"/>
              </a:rPr>
              <a:t>non-intuitive</a:t>
            </a:r>
            <a:r>
              <a:rPr lang="en-CA">
                <a:latin typeface="Dagny OT" panose="020B0504020201020104" pitchFamily="34" charset="0"/>
              </a:rPr>
              <a:t>, based on varying notions of similarities between observations.</a:t>
            </a:r>
            <a:endParaRPr lang="en-CA" sz="1000">
              <a:latin typeface="Dagny OT" panose="020B0504020201020104" pitchFamily="34" charset="0"/>
            </a:endParaRPr>
          </a:p>
          <a:p>
            <a:pPr lvl="1">
              <a:lnSpc>
                <a:spcPct val="100000"/>
              </a:lnSpc>
            </a:pPr>
            <a:r>
              <a:rPr lang="en-CA">
                <a:latin typeface="Dagny OT" panose="020B0504020201020104" pitchFamily="34" charset="0"/>
              </a:rPr>
              <a:t>in spite of that, the temptation to explain clusters </a:t>
            </a:r>
            <a:r>
              <a:rPr lang="en-CA" i="1">
                <a:latin typeface="Dagny OT" panose="020B0504020201020104" pitchFamily="34" charset="0"/>
              </a:rPr>
              <a:t>a posteriori </a:t>
            </a:r>
            <a:r>
              <a:rPr lang="en-CA">
                <a:latin typeface="Dagny OT" panose="020B0504020201020104" pitchFamily="34" charset="0"/>
              </a:rPr>
              <a:t>is </a:t>
            </a:r>
            <a:r>
              <a:rPr lang="en-CA" b="1">
                <a:latin typeface="Dagny OT" panose="020B0504020201020104" pitchFamily="34" charset="0"/>
              </a:rPr>
              <a:t>strong</a:t>
            </a:r>
            <a:endParaRPr lang="en-CA" sz="1000">
              <a:latin typeface="Dagny OT" panose="020B0504020201020104" pitchFamily="34" charset="0"/>
            </a:endParaRPr>
          </a:p>
          <a:p>
            <a:pPr>
              <a:lnSpc>
                <a:spcPct val="100000"/>
              </a:lnSpc>
            </a:pPr>
            <a:r>
              <a:rPr lang="en-CA">
                <a:latin typeface="Dagny OT" panose="020B0504020201020104" pitchFamily="34" charset="0"/>
              </a:rPr>
              <a:t>They are also (typically) </a:t>
            </a:r>
            <a:r>
              <a:rPr lang="en-CA" b="1">
                <a:latin typeface="Dagny OT" panose="020B0504020201020104" pitchFamily="34" charset="0"/>
              </a:rPr>
              <a:t>non-deterministic:</a:t>
            </a:r>
            <a:r>
              <a:rPr lang="en-CA">
                <a:latin typeface="Dagny OT" panose="020B0504020201020104" pitchFamily="34" charset="0"/>
              </a:rPr>
              <a:t> </a:t>
            </a:r>
          </a:p>
          <a:p>
            <a:pPr lvl="1">
              <a:lnSpc>
                <a:spcPct val="100000"/>
              </a:lnSpc>
            </a:pPr>
            <a:r>
              <a:rPr lang="en-CA">
                <a:latin typeface="Dagny OT" panose="020B0504020201020104" pitchFamily="34" charset="0"/>
              </a:rPr>
              <a:t>the same algorithm, applied twice (or more) to the same dataset, can discover completely different clusters</a:t>
            </a:r>
          </a:p>
          <a:p>
            <a:pPr lvl="1">
              <a:lnSpc>
                <a:spcPct val="100000"/>
              </a:lnSpc>
            </a:pPr>
            <a:r>
              <a:rPr lang="en-CA">
                <a:latin typeface="Dagny OT" panose="020B0504020201020104" pitchFamily="34" charset="0"/>
              </a:rPr>
              <a:t>the order in which the data is presented can play a role</a:t>
            </a:r>
          </a:p>
          <a:p>
            <a:pPr lvl="1">
              <a:lnSpc>
                <a:spcPct val="100000"/>
              </a:lnSpc>
            </a:pPr>
            <a:r>
              <a:rPr lang="en-CA">
                <a:latin typeface="Dagny OT" panose="020B0504020201020104" pitchFamily="34" charset="0"/>
              </a:rPr>
              <a:t>so can starting configurations</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138</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7" name="TextBox 6">
            <a:extLst>
              <a:ext uri="{FF2B5EF4-FFF2-40B4-BE49-F238E27FC236}">
                <a16:creationId xmlns:a16="http://schemas.microsoft.com/office/drawing/2014/main" id="{CCB87FAB-172C-37F1-BF99-86D37C878E9F}"/>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177540255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Clustering Requirement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pPr marL="0" indent="0">
                  <a:buSzPct val="100000"/>
                  <a:buNone/>
                </a:pPr>
                <a:r>
                  <a:rPr lang="en-US"/>
                  <a:t>A measure of </a:t>
                </a:r>
                <a:r>
                  <a:rPr lang="en-US" b="1">
                    <a:latin typeface="Helvetica" pitchFamily="2" charset="0"/>
                  </a:rPr>
                  <a:t>similarity</a:t>
                </a:r>
                <a:r>
                  <a:rPr lang="en-US"/>
                  <a:t> </a:t>
                </a:r>
                <a14:m>
                  <m:oMath xmlns:m="http://schemas.openxmlformats.org/officeDocument/2006/math">
                    <m:r>
                      <a:rPr lang="en-US" i="1" dirty="0">
                        <a:latin typeface="Cambria Math" panose="02040503050406030204" pitchFamily="18" charset="0"/>
                        <a:ea typeface="Cambria Math" panose="02040503050406030204" pitchFamily="18" charset="0"/>
                      </a:rPr>
                      <m:t>𝑤</m:t>
                    </m:r>
                  </m:oMath>
                </a14:m>
                <a:r>
                  <a:rPr lang="en-US"/>
                  <a:t> (or a distance </a:t>
                </a:r>
                <a14:m>
                  <m:oMath xmlns:m="http://schemas.openxmlformats.org/officeDocument/2006/math">
                    <m:r>
                      <a:rPr lang="en-US" i="1" dirty="0">
                        <a:latin typeface="Cambria Math" panose="02040503050406030204" pitchFamily="18" charset="0"/>
                        <a:ea typeface="Cambria Math" panose="02040503050406030204" pitchFamily="18" charset="0"/>
                      </a:rPr>
                      <m:t>𝑑</m:t>
                    </m:r>
                  </m:oMath>
                </a14:m>
                <a:r>
                  <a:rPr lang="en-US"/>
                  <a:t>) between observations:</a:t>
                </a:r>
              </a:p>
              <a:p>
                <a:pPr>
                  <a:buSzPct val="100000"/>
                  <a:buFont typeface="Wingdings" panose="05000000000000000000" pitchFamily="2" charset="2"/>
                  <a:buChar char="§"/>
                </a:pPr>
                <a:endParaRPr lang="en-US"/>
              </a:p>
              <a:p>
                <a:pPr>
                  <a:buSzPct val="100000"/>
                  <a:buFont typeface="Wingdings" panose="05000000000000000000" pitchFamily="2" charset="2"/>
                  <a:buChar char="§"/>
                </a:pPr>
                <a:endParaRPr lang="en-US" sz="2000"/>
              </a:p>
              <a:p>
                <a:pPr>
                  <a:buSzPct val="100000"/>
                  <a:buFont typeface="Wingdings" panose="05000000000000000000" pitchFamily="2" charset="2"/>
                  <a:buChar char="§"/>
                </a:pPr>
                <a:endParaRPr lang="en-US" sz="2000"/>
              </a:p>
              <a:p>
                <a:pPr marL="0" indent="0">
                  <a:buSzPct val="100000"/>
                  <a:buNone/>
                </a:pPr>
                <a:endParaRPr lang="en-US"/>
              </a:p>
              <a:p>
                <a:pPr marL="0" indent="0">
                  <a:buSzPct val="100000"/>
                  <a:buNone/>
                </a:pPr>
                <a:endParaRPr lang="en-US" sz="100"/>
              </a:p>
              <a:p>
                <a:pPr marL="0" indent="0">
                  <a:buSzPct val="100000"/>
                  <a:buNone/>
                </a:pPr>
                <a:r>
                  <a:rPr lang="en-US"/>
                  <a:t>Typically, </a:t>
                </a:r>
                <a14:m>
                  <m:oMath xmlns:m="http://schemas.openxmlformats.org/officeDocument/2006/math">
                    <m:r>
                      <a:rPr lang="en-US" i="1" dirty="0">
                        <a:latin typeface="Cambria Math" panose="02040503050406030204" pitchFamily="18" charset="0"/>
                        <a:ea typeface="Cambria Math" panose="02040503050406030204" pitchFamily="18" charset="0"/>
                      </a:rPr>
                      <m:t>𝑤</m:t>
                    </m:r>
                    <m:r>
                      <a:rPr lang="en-US" i="1" dirty="0">
                        <a:latin typeface="Cambria Math" panose="02040503050406030204" pitchFamily="18" charset="0"/>
                        <a:ea typeface="Cambria Math" panose="02040503050406030204" pitchFamily="18" charset="0"/>
                      </a:rPr>
                      <m:t>→1</m:t>
                    </m:r>
                  </m:oMath>
                </a14:m>
                <a:r>
                  <a:rPr lang="en-US"/>
                  <a:t> as </a:t>
                </a:r>
                <a14:m>
                  <m:oMath xmlns:m="http://schemas.openxmlformats.org/officeDocument/2006/math">
                    <m:r>
                      <a:rPr lang="en-US" i="1" dirty="0">
                        <a:latin typeface="Cambria Math" panose="02040503050406030204" pitchFamily="18" charset="0"/>
                        <a:ea typeface="Cambria Math" panose="02040503050406030204" pitchFamily="18" charset="0"/>
                      </a:rPr>
                      <m:t>𝑑</m:t>
                    </m:r>
                    <m:r>
                      <a:rPr lang="en-US" i="1" dirty="0">
                        <a:latin typeface="Cambria Math" panose="02040503050406030204" pitchFamily="18" charset="0"/>
                        <a:ea typeface="Cambria Math" panose="02040503050406030204" pitchFamily="18" charset="0"/>
                      </a:rPr>
                      <m:t>→0</m:t>
                    </m:r>
                  </m:oMath>
                </a14:m>
                <a:r>
                  <a:rPr lang="en-US"/>
                  <a:t>, and </a:t>
                </a:r>
                <a14:m>
                  <m:oMath xmlns:m="http://schemas.openxmlformats.org/officeDocument/2006/math">
                    <m:r>
                      <a:rPr lang="en-US" i="1" dirty="0">
                        <a:latin typeface="Cambria Math" panose="02040503050406030204" pitchFamily="18" charset="0"/>
                        <a:ea typeface="Cambria Math" panose="02040503050406030204" pitchFamily="18" charset="0"/>
                      </a:rPr>
                      <m:t>𝑤</m:t>
                    </m:r>
                    <m:r>
                      <a:rPr lang="en-US" i="1" dirty="0">
                        <a:latin typeface="Cambria Math" panose="02040503050406030204" pitchFamily="18" charset="0"/>
                        <a:ea typeface="Cambria Math" panose="02040503050406030204" pitchFamily="18" charset="0"/>
                      </a:rPr>
                      <m:t>→0</m:t>
                    </m:r>
                  </m:oMath>
                </a14:m>
                <a:r>
                  <a:rPr lang="en-US"/>
                  <a:t> as </a:t>
                </a:r>
                <a14:m>
                  <m:oMath xmlns:m="http://schemas.openxmlformats.org/officeDocument/2006/math">
                    <m:r>
                      <a:rPr lang="en-US" i="1" dirty="0">
                        <a:latin typeface="Cambria Math" panose="02040503050406030204" pitchFamily="18" charset="0"/>
                        <a:ea typeface="Cambria Math" panose="02040503050406030204" pitchFamily="18" charset="0"/>
                      </a:rPr>
                      <m:t>𝑑</m:t>
                    </m:r>
                    <m:r>
                      <a:rPr lang="en-US" i="1" dirty="0">
                        <a:latin typeface="Cambria Math" panose="02040503050406030204" pitchFamily="18" charset="0"/>
                        <a:ea typeface="Cambria Math" panose="02040503050406030204" pitchFamily="18" charset="0"/>
                      </a:rPr>
                      <m:t>→∞</m:t>
                    </m:r>
                  </m:oMath>
                </a14:m>
                <a:r>
                  <a:rPr lang="en-US"/>
                  <a:t>. </a:t>
                </a:r>
                <a:endParaRPr lang="en-US" sz="100"/>
              </a:p>
            </p:txBody>
          </p:sp>
        </mc:Choice>
        <mc:Fallback>
          <p:sp>
            <p:nvSpPr>
              <p:cNvPr id="3" name="Content Placeholder 2">
                <a:extLst>
                  <a:ext uri="{FF2B5EF4-FFF2-40B4-BE49-F238E27FC236}">
                    <a16:creationId xmlns:a16="http://schemas.microsoft.com/office/drawing/2014/main" id="{3BAC2711-C899-5E4A-DED7-1D901BD387E9}"/>
                  </a:ext>
                </a:extLst>
              </p:cNvPr>
              <p:cNvSpPr>
                <a:spLocks noGrp="1" noRot="1" noChangeAspect="1" noMove="1" noResize="1" noEditPoints="1" noAdjustHandles="1" noChangeArrowheads="1" noChangeShapeType="1" noTextEdit="1"/>
              </p:cNvSpPr>
              <p:nvPr>
                <p:ph idx="1"/>
              </p:nvPr>
            </p:nvSpPr>
            <p:spPr>
              <a:blipFill>
                <a:blip r:embed="rId2"/>
                <a:stretch>
                  <a:fillRect l="-1892" t="-984" b="-393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139</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7" name="TextBox 6">
            <a:extLst>
              <a:ext uri="{FF2B5EF4-FFF2-40B4-BE49-F238E27FC236}">
                <a16:creationId xmlns:a16="http://schemas.microsoft.com/office/drawing/2014/main" id="{CCB87FAB-172C-37F1-BF99-86D37C878E9F}"/>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pic>
        <p:nvPicPr>
          <p:cNvPr id="13" name="Picture 12" descr="difference_measures.png">
            <a:extLst>
              <a:ext uri="{FF2B5EF4-FFF2-40B4-BE49-F238E27FC236}">
                <a16:creationId xmlns:a16="http://schemas.microsoft.com/office/drawing/2014/main" id="{5A5E720F-DA2C-A3AC-428D-0FD3994EEF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50297" y="2461601"/>
            <a:ext cx="6291406" cy="2839368"/>
          </a:xfrm>
          <a:prstGeom prst="rect">
            <a:avLst/>
          </a:prstGeom>
        </p:spPr>
      </p:pic>
      <p:sp>
        <p:nvSpPr>
          <p:cNvPr id="14" name="Rectangle 13">
            <a:extLst>
              <a:ext uri="{FF2B5EF4-FFF2-40B4-BE49-F238E27FC236}">
                <a16:creationId xmlns:a16="http://schemas.microsoft.com/office/drawing/2014/main" id="{EF37C7C8-CE6C-605E-95D8-DC4D46F1630E}"/>
              </a:ext>
            </a:extLst>
          </p:cNvPr>
          <p:cNvSpPr/>
          <p:nvPr/>
        </p:nvSpPr>
        <p:spPr>
          <a:xfrm>
            <a:off x="9116704" y="3261039"/>
            <a:ext cx="3043451" cy="923330"/>
          </a:xfrm>
          <a:prstGeom prst="rect">
            <a:avLst/>
          </a:prstGeom>
        </p:spPr>
        <p:txBody>
          <a:bodyPr wrap="square">
            <a:spAutoFit/>
          </a:bodyPr>
          <a:lstStyle/>
          <a:p>
            <a:pPr algn="ctr"/>
            <a:r>
              <a:rPr lang="en-CA" b="1">
                <a:solidFill>
                  <a:schemeClr val="tx2"/>
                </a:solidFill>
                <a:latin typeface="Dagny OT" panose="020B0504020201020104" pitchFamily="34" charset="0"/>
                <a:ea typeface="Helvetica Light" charset="0"/>
                <a:cs typeface="Helvetica Light" charset="0"/>
              </a:rPr>
              <a:t>IMPORTANT:</a:t>
            </a:r>
            <a:r>
              <a:rPr lang="en-CA">
                <a:solidFill>
                  <a:schemeClr val="tx2"/>
                </a:solidFill>
                <a:latin typeface="Dagny OT" panose="020B0504020201020104" pitchFamily="34" charset="0"/>
                <a:ea typeface="Helvetica Light" charset="0"/>
                <a:cs typeface="Helvetica Light" charset="0"/>
              </a:rPr>
              <a:t> data must be scaled before it is fed into clustering algorithms.</a:t>
            </a:r>
            <a:endParaRPr lang="en-US">
              <a:solidFill>
                <a:schemeClr val="tx2"/>
              </a:solidFill>
              <a:latin typeface="Dagny OT" panose="020B0504020201020104" pitchFamily="34" charset="0"/>
            </a:endParaRPr>
          </a:p>
        </p:txBody>
      </p:sp>
    </p:spTree>
    <p:extLst>
      <p:ext uri="{BB962C8B-B14F-4D97-AF65-F5344CB8AC3E}">
        <p14:creationId xmlns:p14="http://schemas.microsoft.com/office/powerpoint/2010/main" val="258144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1BF40-7817-5725-86B0-8358C2C88970}"/>
              </a:ext>
            </a:extLst>
          </p:cNvPr>
          <p:cNvSpPr>
            <a:spLocks noGrp="1"/>
          </p:cNvSpPr>
          <p:nvPr>
            <p:ph type="title"/>
          </p:nvPr>
        </p:nvSpPr>
        <p:spPr/>
        <p:txBody>
          <a:bodyPr/>
          <a:lstStyle/>
          <a:p>
            <a:r>
              <a:rPr lang="en-CA"/>
              <a:t>1. Types of Learning and Machine Learning Tasks</a:t>
            </a:r>
          </a:p>
        </p:txBody>
      </p:sp>
      <p:sp>
        <p:nvSpPr>
          <p:cNvPr id="4" name="Text Placeholder 3">
            <a:extLst>
              <a:ext uri="{FF2B5EF4-FFF2-40B4-BE49-F238E27FC236}">
                <a16:creationId xmlns:a16="http://schemas.microsoft.com/office/drawing/2014/main" id="{165FE7F3-BB04-EF8C-B79B-17B603BE27C2}"/>
              </a:ext>
            </a:extLst>
          </p:cNvPr>
          <p:cNvSpPr>
            <a:spLocks noGrp="1"/>
          </p:cNvSpPr>
          <p:nvPr>
            <p:ph type="body" sz="half" idx="2"/>
          </p:nvPr>
        </p:nvSpPr>
        <p:spPr/>
        <p:txBody>
          <a:bodyPr/>
          <a:lstStyle/>
          <a:p>
            <a:endParaRPr lang="en-CA"/>
          </a:p>
        </p:txBody>
      </p:sp>
      <p:sp>
        <p:nvSpPr>
          <p:cNvPr id="5" name="Slide Number Placeholder 4">
            <a:extLst>
              <a:ext uri="{FF2B5EF4-FFF2-40B4-BE49-F238E27FC236}">
                <a16:creationId xmlns:a16="http://schemas.microsoft.com/office/drawing/2014/main" id="{FA601820-CED4-1A1F-986F-EB92D3C5EF9E}"/>
              </a:ext>
            </a:extLst>
          </p:cNvPr>
          <p:cNvSpPr>
            <a:spLocks noGrp="1"/>
          </p:cNvSpPr>
          <p:nvPr>
            <p:ph type="sldNum" sz="quarter" idx="4"/>
          </p:nvPr>
        </p:nvSpPr>
        <p:spPr/>
        <p:txBody>
          <a:bodyPr/>
          <a:lstStyle/>
          <a:p>
            <a:fld id="{4D63F5A6-AD82-4E1E-87F7-CE90DE510401}" type="slidenum">
              <a:rPr lang="en-CA" smtClean="0"/>
              <a:pPr/>
              <a:t>14</a:t>
            </a:fld>
            <a:endParaRPr lang="en-CA"/>
          </a:p>
        </p:txBody>
      </p:sp>
      <p:sp>
        <p:nvSpPr>
          <p:cNvPr id="6" name="Date Placeholder 5">
            <a:extLst>
              <a:ext uri="{FF2B5EF4-FFF2-40B4-BE49-F238E27FC236}">
                <a16:creationId xmlns:a16="http://schemas.microsoft.com/office/drawing/2014/main" id="{E7CACD10-BD64-4606-3EBA-33ED44F7783D}"/>
              </a:ext>
            </a:extLst>
          </p:cNvPr>
          <p:cNvSpPr>
            <a:spLocks noGrp="1"/>
          </p:cNvSpPr>
          <p:nvPr>
            <p:ph type="dt" sz="half" idx="10"/>
          </p:nvPr>
        </p:nvSpPr>
        <p:spPr/>
        <p:txBody>
          <a:bodyPr/>
          <a:lstStyle/>
          <a:p>
            <a:r>
              <a:rPr lang="en-US"/>
              <a:t>INTRODUCTION TO MACHINE LEARNING</a:t>
            </a:r>
            <a:endParaRPr lang="en-CA"/>
          </a:p>
        </p:txBody>
      </p:sp>
      <p:sp>
        <p:nvSpPr>
          <p:cNvPr id="3" name="Rectangle 2">
            <a:extLst>
              <a:ext uri="{FF2B5EF4-FFF2-40B4-BE49-F238E27FC236}">
                <a16:creationId xmlns:a16="http://schemas.microsoft.com/office/drawing/2014/main" id="{296E2703-DBDE-44D6-9BB9-30F1039D8E99}"/>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Placeholder 11">
            <a:extLst>
              <a:ext uri="{FF2B5EF4-FFF2-40B4-BE49-F238E27FC236}">
                <a16:creationId xmlns:a16="http://schemas.microsoft.com/office/drawing/2014/main" id="{86E5768A-17B3-D077-75F0-95450E5BDC7E}"/>
              </a:ext>
            </a:extLst>
          </p:cNvPr>
          <p:cNvPicPr>
            <a:picLocks noGrp="1" noChangeAspect="1"/>
          </p:cNvPicPr>
          <p:nvPr>
            <p:ph type="pic" idx="1"/>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t="649" b="649"/>
          <a:stretch/>
        </p:blipFill>
        <p:spPr>
          <a:xfrm>
            <a:off x="1299734" y="25580"/>
            <a:ext cx="9592533" cy="4874413"/>
          </a:xfrm>
        </p:spPr>
      </p:pic>
      <p:sp>
        <p:nvSpPr>
          <p:cNvPr id="7" name="TextBox 6">
            <a:extLst>
              <a:ext uri="{FF2B5EF4-FFF2-40B4-BE49-F238E27FC236}">
                <a16:creationId xmlns:a16="http://schemas.microsoft.com/office/drawing/2014/main" id="{379317A1-1AAD-1BD7-E17E-A4A68372C6A4}"/>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176362690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Distance Measures (Metrics)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sz="half" idx="1"/>
          </p:nvPr>
        </p:nvSpPr>
        <p:spPr/>
        <p:txBody>
          <a:bodyPr anchor="t"/>
          <a:lstStyle/>
          <a:p>
            <a:pPr algn="just"/>
            <a:r>
              <a:rPr lang="en-CA" b="1"/>
              <a:t>Categorical Variables*</a:t>
            </a:r>
          </a:p>
          <a:p>
            <a:pPr lvl="1" algn="just"/>
            <a:r>
              <a:rPr lang="en-CA"/>
              <a:t>Hamming distance</a:t>
            </a:r>
          </a:p>
          <a:p>
            <a:pPr lvl="1" algn="just"/>
            <a:r>
              <a:rPr lang="en-CA"/>
              <a:t>Russel/Rao index</a:t>
            </a:r>
          </a:p>
          <a:p>
            <a:pPr lvl="1" algn="just"/>
            <a:r>
              <a:rPr lang="en-CA" err="1"/>
              <a:t>Jaccard</a:t>
            </a:r>
            <a:endParaRPr lang="en-CA"/>
          </a:p>
          <a:p>
            <a:pPr lvl="1" algn="just"/>
            <a:r>
              <a:rPr lang="en-CA"/>
              <a:t>Dice’s coefficient</a:t>
            </a:r>
          </a:p>
          <a:p>
            <a:pPr lvl="1" algn="just"/>
            <a:r>
              <a:rPr lang="en-CA"/>
              <a:t>etc.</a:t>
            </a:r>
          </a:p>
          <a:p>
            <a:pPr algn="just"/>
            <a:r>
              <a:rPr lang="en-CA"/>
              <a:t>No steadfast rule to determine which distance to use; competing schemes are often produced with diff. metrics.</a:t>
            </a:r>
          </a:p>
        </p:txBody>
      </p:sp>
      <p:sp>
        <p:nvSpPr>
          <p:cNvPr id="8" name="Content Placeholder 7">
            <a:extLst>
              <a:ext uri="{FF2B5EF4-FFF2-40B4-BE49-F238E27FC236}">
                <a16:creationId xmlns:a16="http://schemas.microsoft.com/office/drawing/2014/main" id="{E5495AD4-5468-1F9A-11C2-7434D583AD3C}"/>
              </a:ext>
            </a:extLst>
          </p:cNvPr>
          <p:cNvSpPr>
            <a:spLocks noGrp="1"/>
          </p:cNvSpPr>
          <p:nvPr>
            <p:ph sz="half" idx="2"/>
          </p:nvPr>
        </p:nvSpPr>
        <p:spPr/>
        <p:txBody>
          <a:bodyPr anchor="t"/>
          <a:lstStyle/>
          <a:p>
            <a:pPr algn="just"/>
            <a:r>
              <a:rPr lang="en-CA" b="1"/>
              <a:t>Numerical Variables</a:t>
            </a:r>
          </a:p>
          <a:p>
            <a:pPr lvl="1" algn="just"/>
            <a:r>
              <a:rPr lang="en-CA"/>
              <a:t>Euclidean</a:t>
            </a:r>
          </a:p>
          <a:p>
            <a:pPr lvl="1" algn="just"/>
            <a:r>
              <a:rPr lang="en-CA"/>
              <a:t>Manhattan</a:t>
            </a:r>
          </a:p>
          <a:p>
            <a:pPr lvl="1" algn="just"/>
            <a:r>
              <a:rPr lang="en-CA"/>
              <a:t>correlation</a:t>
            </a:r>
          </a:p>
          <a:p>
            <a:pPr lvl="1" algn="just"/>
            <a:r>
              <a:rPr lang="en-CA"/>
              <a:t>cosine</a:t>
            </a:r>
          </a:p>
          <a:p>
            <a:pPr lvl="1" algn="just"/>
            <a:r>
              <a:rPr lang="en-CA"/>
              <a:t>etc.</a:t>
            </a:r>
          </a:p>
          <a:p>
            <a:r>
              <a:rPr lang="en-CA"/>
              <a:t>We may need to create hybrid metrics for dataset with both categorical and numerical variables.</a:t>
            </a:r>
          </a:p>
          <a:p>
            <a:pPr lvl="1" algn="just"/>
            <a:endParaRPr lang="en-CA"/>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140</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10"/>
          </p:nvPr>
        </p:nvSpPr>
        <p:spPr/>
        <p:txBody>
          <a:bodyPr/>
          <a:lstStyle/>
          <a:p>
            <a:r>
              <a:rPr lang="en-US"/>
              <a:t>INTRODUCTION TO MACHINE LEARNING</a:t>
            </a:r>
            <a:endParaRPr lang="en-CA"/>
          </a:p>
        </p:txBody>
      </p:sp>
      <p:sp>
        <p:nvSpPr>
          <p:cNvPr id="7" name="TextBox 6">
            <a:extLst>
              <a:ext uri="{FF2B5EF4-FFF2-40B4-BE49-F238E27FC236}">
                <a16:creationId xmlns:a16="http://schemas.microsoft.com/office/drawing/2014/main" id="{CCB87FAB-172C-37F1-BF99-86D37C878E9F}"/>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81516525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D474B4A-D0FC-96E3-D9CE-BF0D9B7EB1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38"/>
            <a:ext cx="12192000" cy="6845724"/>
          </a:xfrm>
          <a:prstGeom prst="rect">
            <a:avLst/>
          </a:prstGeom>
        </p:spPr>
      </p:pic>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294967295"/>
          </p:nvPr>
        </p:nvSpPr>
        <p:spPr>
          <a:xfrm>
            <a:off x="10880725" y="6446838"/>
            <a:ext cx="1311275" cy="365125"/>
          </a:xfrm>
        </p:spPr>
        <p:txBody>
          <a:bodyPr/>
          <a:lstStyle/>
          <a:p>
            <a:fld id="{4D63F5A6-AD82-4E1E-87F7-CE90DE510401}" type="slidenum">
              <a:rPr lang="en-CA" smtClean="0"/>
              <a:pPr/>
              <a:t>141</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4294967295"/>
          </p:nvPr>
        </p:nvSpPr>
        <p:spPr>
          <a:xfrm>
            <a:off x="0" y="6446838"/>
            <a:ext cx="3779838" cy="365125"/>
          </a:xfrm>
        </p:spPr>
        <p:txBody>
          <a:bodyPr/>
          <a:lstStyle/>
          <a:p>
            <a:r>
              <a:rPr lang="en-US"/>
              <a:t>INTRODUCTION TO MACHINE LEARNING</a:t>
            </a:r>
            <a:endParaRPr lang="en-CA"/>
          </a:p>
        </p:txBody>
      </p:sp>
      <p:sp>
        <p:nvSpPr>
          <p:cNvPr id="3" name="TextBox 2">
            <a:extLst>
              <a:ext uri="{FF2B5EF4-FFF2-40B4-BE49-F238E27FC236}">
                <a16:creationId xmlns:a16="http://schemas.microsoft.com/office/drawing/2014/main" id="{7D408E90-972C-3123-FF79-DD0557619854}"/>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35565607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Applications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pPr algn="just">
              <a:lnSpc>
                <a:spcPct val="100000"/>
              </a:lnSpc>
            </a:pPr>
            <a:r>
              <a:rPr lang="en-US" b="1">
                <a:latin typeface="Dagny OT" panose="020B0504020201020104" pitchFamily="34" charset="0"/>
              </a:rPr>
              <a:t>Text Documents</a:t>
            </a:r>
          </a:p>
          <a:p>
            <a:pPr lvl="1" algn="just">
              <a:lnSpc>
                <a:spcPct val="100000"/>
              </a:lnSpc>
            </a:pPr>
            <a:r>
              <a:rPr lang="en-CA">
                <a:latin typeface="Dagny OT" panose="020B0504020201020104" pitchFamily="34" charset="0"/>
              </a:rPr>
              <a:t>grouping similar documents according to their topics, based on the patterns of common and unusual words</a:t>
            </a:r>
            <a:endParaRPr lang="en-CA" sz="100">
              <a:latin typeface="Dagny OT" panose="020B0504020201020104" pitchFamily="34" charset="0"/>
            </a:endParaRPr>
          </a:p>
          <a:p>
            <a:pPr algn="just">
              <a:lnSpc>
                <a:spcPct val="100000"/>
              </a:lnSpc>
            </a:pPr>
            <a:r>
              <a:rPr lang="en-CA" b="1">
                <a:latin typeface="Dagny OT" panose="020B0504020201020104" pitchFamily="34" charset="0"/>
              </a:rPr>
              <a:t>Product Recommendations</a:t>
            </a:r>
            <a:endParaRPr lang="en-US">
              <a:latin typeface="Dagny OT" panose="020B0504020201020104" pitchFamily="34" charset="0"/>
            </a:endParaRPr>
          </a:p>
          <a:p>
            <a:pPr lvl="1" algn="just">
              <a:lnSpc>
                <a:spcPct val="100000"/>
              </a:lnSpc>
            </a:pPr>
            <a:r>
              <a:rPr lang="en-US">
                <a:latin typeface="Dagny OT" panose="020B0504020201020104" pitchFamily="34" charset="0"/>
              </a:rPr>
              <a:t>grouping online purchasers based on the products they have viewed, purchased, liked, or disliked</a:t>
            </a:r>
          </a:p>
          <a:p>
            <a:pPr lvl="1" algn="just">
              <a:lnSpc>
                <a:spcPct val="100000"/>
              </a:lnSpc>
            </a:pPr>
            <a:r>
              <a:rPr lang="en-CA">
                <a:latin typeface="Dagny OT" panose="020B0504020201020104" pitchFamily="34" charset="0"/>
              </a:rPr>
              <a:t>grouping products based on customer reviews</a:t>
            </a:r>
            <a:endParaRPr lang="en-CA" sz="100" b="1">
              <a:latin typeface="Dagny OT" panose="020B0504020201020104" pitchFamily="34" charset="0"/>
            </a:endParaRPr>
          </a:p>
          <a:p>
            <a:pPr algn="just">
              <a:lnSpc>
                <a:spcPct val="100000"/>
              </a:lnSpc>
            </a:pPr>
            <a:r>
              <a:rPr lang="en-CA" b="1">
                <a:latin typeface="Dagny OT" panose="020B0504020201020104" pitchFamily="34" charset="0"/>
              </a:rPr>
              <a:t>Marketing and Business</a:t>
            </a:r>
          </a:p>
          <a:p>
            <a:pPr lvl="1" algn="just">
              <a:lnSpc>
                <a:spcPct val="100000"/>
              </a:lnSpc>
            </a:pPr>
            <a:r>
              <a:rPr lang="en-CA">
                <a:latin typeface="Dagny OT" panose="020B0504020201020104" pitchFamily="34" charset="0"/>
              </a:rPr>
              <a:t>grouping client profiles based on their demographics and preferences</a:t>
            </a:r>
            <a:endParaRPr lang="en-US">
              <a:latin typeface="Dagny OT" panose="020B0504020201020104" pitchFamily="34" charset="0"/>
            </a:endParaRP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142</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7" name="TextBox 6">
            <a:extLst>
              <a:ext uri="{FF2B5EF4-FFF2-40B4-BE49-F238E27FC236}">
                <a16:creationId xmlns:a16="http://schemas.microsoft.com/office/drawing/2014/main" id="{7E3ADE0C-408A-E436-1510-A28A60F2E623}"/>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124356638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Applications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pPr algn="just">
              <a:lnSpc>
                <a:spcPct val="100000"/>
              </a:lnSpc>
            </a:pPr>
            <a:r>
              <a:rPr lang="en-CA">
                <a:latin typeface="Dagny OT" panose="020B0504020201020104" pitchFamily="34" charset="0"/>
              </a:rPr>
              <a:t>Dividing a larger group (or area, or category) into </a:t>
            </a:r>
            <a:r>
              <a:rPr lang="en-CA" b="1">
                <a:latin typeface="Dagny OT" panose="020B0504020201020104" pitchFamily="34" charset="0"/>
              </a:rPr>
              <a:t>smaller</a:t>
            </a:r>
            <a:r>
              <a:rPr lang="en-CA">
                <a:latin typeface="Dagny OT" panose="020B0504020201020104" pitchFamily="34" charset="0"/>
              </a:rPr>
              <a:t> groups, with members of the smaller groups guaranteed to have similarities of some kind. </a:t>
            </a:r>
          </a:p>
          <a:p>
            <a:pPr lvl="1" algn="just">
              <a:lnSpc>
                <a:spcPct val="100000"/>
              </a:lnSpc>
            </a:pPr>
            <a:r>
              <a:rPr lang="en-CA">
                <a:latin typeface="Dagny OT" panose="020B0504020201020104" pitchFamily="34" charset="0"/>
              </a:rPr>
              <a:t>tasks may then be solved separately for each of the smaller groups</a:t>
            </a:r>
          </a:p>
          <a:p>
            <a:pPr lvl="1" algn="just">
              <a:lnSpc>
                <a:spcPct val="100000"/>
              </a:lnSpc>
            </a:pPr>
            <a:r>
              <a:rPr lang="en-CA">
                <a:latin typeface="Dagny OT" panose="020B0504020201020104" pitchFamily="34" charset="0"/>
              </a:rPr>
              <a:t>this may lead to increased accuracy once the separate results are aggregated</a:t>
            </a:r>
            <a:endParaRPr lang="en-US" sz="1000">
              <a:latin typeface="Dagny OT" panose="020B0504020201020104" pitchFamily="34" charset="0"/>
            </a:endParaRPr>
          </a:p>
          <a:p>
            <a:pPr algn="just">
              <a:lnSpc>
                <a:spcPct val="100000"/>
              </a:lnSpc>
            </a:pPr>
            <a:r>
              <a:rPr lang="en-CA">
                <a:latin typeface="Dagny OT" panose="020B0504020201020104" pitchFamily="34" charset="0"/>
              </a:rPr>
              <a:t>Creating taxonomies </a:t>
            </a:r>
            <a:r>
              <a:rPr lang="en-CA" b="1">
                <a:latin typeface="Dagny OT" panose="020B0504020201020104" pitchFamily="34" charset="0"/>
              </a:rPr>
              <a:t>on the fly</a:t>
            </a:r>
            <a:r>
              <a:rPr lang="en-CA">
                <a:latin typeface="Dagny OT" panose="020B0504020201020104" pitchFamily="34" charset="0"/>
              </a:rPr>
              <a:t>, as new items are added to a group of items</a:t>
            </a:r>
          </a:p>
          <a:p>
            <a:pPr lvl="1">
              <a:lnSpc>
                <a:spcPct val="100000"/>
              </a:lnSpc>
            </a:pPr>
            <a:r>
              <a:rPr lang="en-CA">
                <a:latin typeface="Dagny OT" panose="020B0504020201020104" pitchFamily="34" charset="0"/>
              </a:rPr>
              <a:t>this would allow for easier product navigation on a website like Netflix, for instance</a:t>
            </a:r>
            <a:endParaRPr lang="en-CA"/>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143</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7" name="TextBox 6">
            <a:extLst>
              <a:ext uri="{FF2B5EF4-FFF2-40B4-BE49-F238E27FC236}">
                <a16:creationId xmlns:a16="http://schemas.microsoft.com/office/drawing/2014/main" id="{12B386BC-202F-1A4C-5BD7-86CEDFB72A3E}"/>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14971090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Case Study</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r>
              <a:rPr lang="en-CA" err="1"/>
              <a:t>Livehoods</a:t>
            </a:r>
            <a:endParaRPr lang="en-CA" sz="1600"/>
          </a:p>
          <a:p>
            <a:endParaRPr lang="en-CA" sz="1600"/>
          </a:p>
          <a:p>
            <a:endParaRPr lang="en-CA" sz="1600"/>
          </a:p>
          <a:p>
            <a:endParaRPr lang="en-CA" sz="1600"/>
          </a:p>
          <a:p>
            <a:pPr algn="l"/>
            <a:endParaRPr lang="en-CA" sz="1200"/>
          </a:p>
          <a:p>
            <a:pPr algn="r"/>
            <a:r>
              <a:rPr lang="en-GB" sz="1200" err="1"/>
              <a:t>Cranshaw</a:t>
            </a:r>
            <a:r>
              <a:rPr lang="en-GB" sz="1200"/>
              <a:t> </a:t>
            </a:r>
            <a:r>
              <a:rPr lang="en-GB" sz="1200" i="1"/>
              <a:t>et al.</a:t>
            </a:r>
            <a:r>
              <a:rPr lang="en-GB" sz="1200"/>
              <a:t> </a:t>
            </a:r>
            <a:br>
              <a:rPr lang="en-GB" sz="1200"/>
            </a:br>
            <a:r>
              <a:rPr lang="en-GB" sz="1200">
                <a:hlinkClick r:id="rId2"/>
              </a:rPr>
              <a:t>The </a:t>
            </a:r>
            <a:r>
              <a:rPr lang="en-GB" sz="1200" err="1">
                <a:hlinkClick r:id="rId2"/>
              </a:rPr>
              <a:t>Livehoods</a:t>
            </a:r>
            <a:r>
              <a:rPr lang="en-GB" sz="1200">
                <a:hlinkClick r:id="rId2"/>
              </a:rPr>
              <a:t> Project: Utilizing Social Media to Understand the Dynamics of a City</a:t>
            </a:r>
            <a:br>
              <a:rPr lang="en-GB" sz="1200"/>
            </a:br>
            <a:r>
              <a:rPr lang="en-GB" sz="1200" i="1"/>
              <a:t>ICWSM</a:t>
            </a:r>
            <a:r>
              <a:rPr lang="en-GB" sz="1200"/>
              <a:t>, 2012</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144</a:t>
            </a:fld>
            <a:endParaRPr lang="en-CA"/>
          </a:p>
        </p:txBody>
      </p:sp>
      <p:sp>
        <p:nvSpPr>
          <p:cNvPr id="6" name="TextBox 5">
            <a:extLst>
              <a:ext uri="{FF2B5EF4-FFF2-40B4-BE49-F238E27FC236}">
                <a16:creationId xmlns:a16="http://schemas.microsoft.com/office/drawing/2014/main" id="{295C8FBA-04D7-413B-96D5-0E564CD40D65}"/>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
        <p:nvSpPr>
          <p:cNvPr id="9" name="Content Placeholder 8">
            <a:extLst>
              <a:ext uri="{FF2B5EF4-FFF2-40B4-BE49-F238E27FC236}">
                <a16:creationId xmlns:a16="http://schemas.microsoft.com/office/drawing/2014/main" id="{019A6AD8-912A-CF6C-10F5-A1533D8AD893}"/>
              </a:ext>
            </a:extLst>
          </p:cNvPr>
          <p:cNvSpPr>
            <a:spLocks noGrp="1"/>
          </p:cNvSpPr>
          <p:nvPr>
            <p:ph idx="1"/>
          </p:nvPr>
        </p:nvSpPr>
        <p:spPr/>
        <p:txBody>
          <a:bodyPr/>
          <a:lstStyle/>
          <a:p>
            <a:r>
              <a:rPr lang="en-GB" b="1"/>
              <a:t>Objective</a:t>
            </a:r>
          </a:p>
          <a:p>
            <a:r>
              <a:rPr lang="en-GB"/>
              <a:t>When we think of similarity at the urban level, we typically think in terms of neighbourhoods. Is there some other way to identify similar parts of a city?</a:t>
            </a:r>
          </a:p>
          <a:p>
            <a:r>
              <a:rPr lang="en-GB"/>
              <a:t>The researchers aims to draw the boundaries of </a:t>
            </a:r>
            <a:r>
              <a:rPr lang="en-GB" b="1" err="1"/>
              <a:t>livehoods</a:t>
            </a:r>
            <a:r>
              <a:rPr lang="en-GB"/>
              <a:t>, areas of similar character within a city, by using clustering models. Unlike </a:t>
            </a:r>
            <a:r>
              <a:rPr lang="en-GB" b="1"/>
              <a:t>static</a:t>
            </a:r>
            <a:r>
              <a:rPr lang="en-GB"/>
              <a:t> administrative </a:t>
            </a:r>
            <a:r>
              <a:rPr lang="en-GB" err="1"/>
              <a:t>neighborhoods</a:t>
            </a:r>
            <a:r>
              <a:rPr lang="en-GB"/>
              <a:t>, the </a:t>
            </a:r>
            <a:r>
              <a:rPr lang="en-GB" err="1"/>
              <a:t>livehoods</a:t>
            </a:r>
            <a:r>
              <a:rPr lang="en-GB"/>
              <a:t> are defined based on the </a:t>
            </a:r>
            <a:r>
              <a:rPr lang="en-GB" b="1"/>
              <a:t>habits</a:t>
            </a:r>
            <a:r>
              <a:rPr lang="en-GB"/>
              <a:t> of their inhabitants.</a:t>
            </a:r>
          </a:p>
        </p:txBody>
      </p:sp>
    </p:spTree>
    <p:extLst>
      <p:ext uri="{BB962C8B-B14F-4D97-AF65-F5344CB8AC3E}">
        <p14:creationId xmlns:p14="http://schemas.microsoft.com/office/powerpoint/2010/main" val="300711042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Case Study</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r>
              <a:rPr lang="en-CA" err="1"/>
              <a:t>Livehoods</a:t>
            </a:r>
            <a:endParaRPr lang="en-CA" sz="1600"/>
          </a:p>
          <a:p>
            <a:endParaRPr lang="en-CA" sz="1600"/>
          </a:p>
          <a:p>
            <a:endParaRPr lang="en-CA" sz="1600"/>
          </a:p>
          <a:p>
            <a:endParaRPr lang="en-CA" sz="1600"/>
          </a:p>
          <a:p>
            <a:pPr algn="l"/>
            <a:endParaRPr lang="en-CA" sz="1200"/>
          </a:p>
          <a:p>
            <a:pPr algn="r"/>
            <a:r>
              <a:rPr lang="en-GB" sz="1200" err="1"/>
              <a:t>Cranshaw</a:t>
            </a:r>
            <a:r>
              <a:rPr lang="en-GB" sz="1200"/>
              <a:t> </a:t>
            </a:r>
            <a:r>
              <a:rPr lang="en-GB" sz="1200" i="1"/>
              <a:t>et al.</a:t>
            </a:r>
            <a:r>
              <a:rPr lang="en-GB" sz="1200"/>
              <a:t> </a:t>
            </a:r>
            <a:br>
              <a:rPr lang="en-GB" sz="1200"/>
            </a:br>
            <a:r>
              <a:rPr lang="en-GB" sz="1200">
                <a:hlinkClick r:id="rId2"/>
              </a:rPr>
              <a:t>The </a:t>
            </a:r>
            <a:r>
              <a:rPr lang="en-GB" sz="1200" err="1">
                <a:hlinkClick r:id="rId2"/>
              </a:rPr>
              <a:t>Livehoods</a:t>
            </a:r>
            <a:r>
              <a:rPr lang="en-GB" sz="1200">
                <a:hlinkClick r:id="rId2"/>
              </a:rPr>
              <a:t> Project: Utilizing Social Media to Understand the Dynamics of a City</a:t>
            </a:r>
            <a:br>
              <a:rPr lang="en-GB" sz="1200"/>
            </a:br>
            <a:r>
              <a:rPr lang="en-GB" sz="1200" i="1"/>
              <a:t>ICWSM</a:t>
            </a:r>
            <a:r>
              <a:rPr lang="en-GB" sz="1200"/>
              <a:t>, 2012</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145</a:t>
            </a:fld>
            <a:endParaRPr lang="en-CA"/>
          </a:p>
        </p:txBody>
      </p:sp>
      <p:sp>
        <p:nvSpPr>
          <p:cNvPr id="6" name="TextBox 5">
            <a:extLst>
              <a:ext uri="{FF2B5EF4-FFF2-40B4-BE49-F238E27FC236}">
                <a16:creationId xmlns:a16="http://schemas.microsoft.com/office/drawing/2014/main" id="{295C8FBA-04D7-413B-96D5-0E564CD40D65}"/>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
        <p:nvSpPr>
          <p:cNvPr id="9" name="Content Placeholder 8">
            <a:extLst>
              <a:ext uri="{FF2B5EF4-FFF2-40B4-BE49-F238E27FC236}">
                <a16:creationId xmlns:a16="http://schemas.microsoft.com/office/drawing/2014/main" id="{019A6AD8-912A-CF6C-10F5-A1533D8AD893}"/>
              </a:ext>
            </a:extLst>
          </p:cNvPr>
          <p:cNvSpPr>
            <a:spLocks noGrp="1"/>
          </p:cNvSpPr>
          <p:nvPr>
            <p:ph idx="1"/>
          </p:nvPr>
        </p:nvSpPr>
        <p:spPr/>
        <p:txBody>
          <a:bodyPr/>
          <a:lstStyle/>
          <a:p>
            <a:r>
              <a:rPr lang="en-GB" b="1"/>
              <a:t>Methodology</a:t>
            </a:r>
          </a:p>
          <a:p>
            <a:r>
              <a:rPr lang="en-GB"/>
              <a:t>The authors use </a:t>
            </a:r>
            <a:r>
              <a:rPr lang="en-GB" b="1"/>
              <a:t>spectral clustering</a:t>
            </a:r>
            <a:r>
              <a:rPr lang="en-GB"/>
              <a:t> to discover </a:t>
            </a:r>
            <a:r>
              <a:rPr lang="en-GB" b="1"/>
              <a:t>distinct geographic areas</a:t>
            </a:r>
            <a:r>
              <a:rPr lang="en-GB"/>
              <a:t> of the city based on collective </a:t>
            </a:r>
            <a:r>
              <a:rPr lang="en-GB" b="1"/>
              <a:t>movement patterns</a:t>
            </a:r>
            <a:r>
              <a:rPr lang="en-GB"/>
              <a:t>. </a:t>
            </a:r>
          </a:p>
          <a:p>
            <a:r>
              <a:rPr lang="en-GB" err="1"/>
              <a:t>Livehood</a:t>
            </a:r>
            <a:r>
              <a:rPr lang="en-GB"/>
              <a:t> clusters are built as follows:</a:t>
            </a:r>
          </a:p>
          <a:p>
            <a:pPr marL="658368" lvl="1" indent="-457200">
              <a:buFont typeface="+mj-lt"/>
              <a:buAutoNum type="arabicPeriod"/>
            </a:pPr>
            <a:r>
              <a:rPr lang="en-GB">
                <a:effectLst/>
              </a:rPr>
              <a:t>a </a:t>
            </a:r>
            <a:r>
              <a:rPr lang="en-GB" b="1">
                <a:effectLst/>
              </a:rPr>
              <a:t>geographic distance</a:t>
            </a:r>
            <a:r>
              <a:rPr lang="en-GB">
                <a:effectLst/>
              </a:rPr>
              <a:t> is computed based on pairs of check-in venues’ coordinates;</a:t>
            </a:r>
          </a:p>
          <a:p>
            <a:pPr marL="658368" lvl="1" indent="-457200">
              <a:buFont typeface="+mj-lt"/>
              <a:buAutoNum type="arabicPeriod"/>
            </a:pPr>
            <a:r>
              <a:rPr lang="en-GB">
                <a:effectLst/>
              </a:rPr>
              <a:t>a </a:t>
            </a:r>
            <a:r>
              <a:rPr lang="en-GB" b="1">
                <a:effectLst/>
              </a:rPr>
              <a:t>social similarity</a:t>
            </a:r>
            <a:r>
              <a:rPr lang="en-GB">
                <a:effectLst/>
              </a:rPr>
              <a:t> is computed between each pair of </a:t>
            </a:r>
            <a:r>
              <a:rPr lang="en-GB" b="1">
                <a:effectLst/>
              </a:rPr>
              <a:t>venues</a:t>
            </a:r>
            <a:r>
              <a:rPr lang="en-GB">
                <a:effectLst/>
              </a:rPr>
              <a:t> using cosine measurements;</a:t>
            </a:r>
          </a:p>
          <a:p>
            <a:pPr marL="658368" lvl="1" indent="-457200">
              <a:buFont typeface="+mj-lt"/>
              <a:buAutoNum type="arabicPeriod"/>
            </a:pPr>
            <a:r>
              <a:rPr lang="en-GB">
                <a:effectLst/>
              </a:rPr>
              <a:t>spectral clustering produces </a:t>
            </a:r>
            <a:r>
              <a:rPr lang="en-GB" b="1">
                <a:effectLst/>
              </a:rPr>
              <a:t>candidate </a:t>
            </a:r>
            <a:r>
              <a:rPr lang="en-GB" b="1" err="1">
                <a:effectLst/>
              </a:rPr>
              <a:t>livehoods</a:t>
            </a:r>
            <a:r>
              <a:rPr lang="en-GB">
                <a:effectLst/>
              </a:rPr>
              <a:t>;</a:t>
            </a:r>
          </a:p>
          <a:p>
            <a:pPr marL="658368" lvl="1" indent="-457200">
              <a:buFont typeface="+mj-lt"/>
              <a:buAutoNum type="arabicPeriod"/>
            </a:pPr>
            <a:r>
              <a:rPr lang="en-GB">
                <a:effectLst/>
              </a:rPr>
              <a:t>interviews are conducted with residents in order to </a:t>
            </a:r>
            <a:r>
              <a:rPr lang="en-GB" b="1">
                <a:effectLst/>
              </a:rPr>
              <a:t>explore</a:t>
            </a:r>
            <a:r>
              <a:rPr lang="en-GB">
                <a:effectLst/>
              </a:rPr>
              <a:t>, </a:t>
            </a:r>
            <a:r>
              <a:rPr lang="en-GB" b="1">
                <a:effectLst/>
              </a:rPr>
              <a:t>label</a:t>
            </a:r>
            <a:r>
              <a:rPr lang="en-GB">
                <a:effectLst/>
              </a:rPr>
              <a:t>, and </a:t>
            </a:r>
            <a:r>
              <a:rPr lang="en-GB" b="1">
                <a:effectLst/>
              </a:rPr>
              <a:t>validate</a:t>
            </a:r>
            <a:r>
              <a:rPr lang="en-GB">
                <a:effectLst/>
              </a:rPr>
              <a:t> the clusters discovered by the algorithm.</a:t>
            </a:r>
          </a:p>
        </p:txBody>
      </p:sp>
    </p:spTree>
    <p:extLst>
      <p:ext uri="{BB962C8B-B14F-4D97-AF65-F5344CB8AC3E}">
        <p14:creationId xmlns:p14="http://schemas.microsoft.com/office/powerpoint/2010/main" val="356902887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Case Study</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r>
              <a:rPr lang="en-CA" err="1"/>
              <a:t>Livehoods</a:t>
            </a:r>
            <a:endParaRPr lang="en-CA" sz="1600"/>
          </a:p>
          <a:p>
            <a:endParaRPr lang="en-CA" sz="1600"/>
          </a:p>
          <a:p>
            <a:endParaRPr lang="en-CA" sz="1600"/>
          </a:p>
          <a:p>
            <a:endParaRPr lang="en-CA" sz="1600"/>
          </a:p>
          <a:p>
            <a:pPr algn="l"/>
            <a:endParaRPr lang="en-CA" sz="1200"/>
          </a:p>
          <a:p>
            <a:pPr algn="r"/>
            <a:r>
              <a:rPr lang="en-GB" sz="1200" err="1"/>
              <a:t>Cranshaw</a:t>
            </a:r>
            <a:r>
              <a:rPr lang="en-GB" sz="1200"/>
              <a:t> </a:t>
            </a:r>
            <a:r>
              <a:rPr lang="en-GB" sz="1200" i="1"/>
              <a:t>et al.</a:t>
            </a:r>
            <a:r>
              <a:rPr lang="en-GB" sz="1200"/>
              <a:t> </a:t>
            </a:r>
            <a:br>
              <a:rPr lang="en-GB" sz="1200"/>
            </a:br>
            <a:r>
              <a:rPr lang="en-GB" sz="1200">
                <a:hlinkClick r:id="rId2"/>
              </a:rPr>
              <a:t>The </a:t>
            </a:r>
            <a:r>
              <a:rPr lang="en-GB" sz="1200" err="1">
                <a:hlinkClick r:id="rId2"/>
              </a:rPr>
              <a:t>Livehoods</a:t>
            </a:r>
            <a:r>
              <a:rPr lang="en-GB" sz="1200">
                <a:hlinkClick r:id="rId2"/>
              </a:rPr>
              <a:t> Project: Utilizing Social Media to Understand the Dynamics of a City</a:t>
            </a:r>
            <a:br>
              <a:rPr lang="en-GB" sz="1200"/>
            </a:br>
            <a:r>
              <a:rPr lang="en-GB" sz="1200" i="1"/>
              <a:t>ICWSM</a:t>
            </a:r>
            <a:r>
              <a:rPr lang="en-GB" sz="1200"/>
              <a:t>, 2012</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146</a:t>
            </a:fld>
            <a:endParaRPr lang="en-CA"/>
          </a:p>
        </p:txBody>
      </p:sp>
      <p:sp>
        <p:nvSpPr>
          <p:cNvPr id="6" name="TextBox 5">
            <a:extLst>
              <a:ext uri="{FF2B5EF4-FFF2-40B4-BE49-F238E27FC236}">
                <a16:creationId xmlns:a16="http://schemas.microsoft.com/office/drawing/2014/main" id="{295C8FBA-04D7-413B-96D5-0E564CD40D65}"/>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
        <p:nvSpPr>
          <p:cNvPr id="9" name="Content Placeholder 8">
            <a:extLst>
              <a:ext uri="{FF2B5EF4-FFF2-40B4-BE49-F238E27FC236}">
                <a16:creationId xmlns:a16="http://schemas.microsoft.com/office/drawing/2014/main" id="{019A6AD8-912A-CF6C-10F5-A1533D8AD893}"/>
              </a:ext>
            </a:extLst>
          </p:cNvPr>
          <p:cNvSpPr>
            <a:spLocks noGrp="1"/>
          </p:cNvSpPr>
          <p:nvPr>
            <p:ph idx="1"/>
          </p:nvPr>
        </p:nvSpPr>
        <p:spPr/>
        <p:txBody>
          <a:bodyPr/>
          <a:lstStyle/>
          <a:p>
            <a:r>
              <a:rPr lang="en-GB" b="1"/>
              <a:t>Data</a:t>
            </a:r>
          </a:p>
          <a:p>
            <a:r>
              <a:rPr lang="en-GB"/>
              <a:t>The data comes from two sources, combining approximately 11 million check-ins from the dataset of Chen et al. (a recommendation site for venues based on users’ experiences) and a new dataset of 7 million Twitter check-ins downloaded between June and December of 2011.</a:t>
            </a:r>
          </a:p>
          <a:p>
            <a:r>
              <a:rPr lang="en-GB"/>
              <a:t>For each check-in, the data consists of the </a:t>
            </a:r>
            <a:r>
              <a:rPr lang="en-GB" b="1"/>
              <a:t>user ID</a:t>
            </a:r>
            <a:r>
              <a:rPr lang="en-GB"/>
              <a:t>, the </a:t>
            </a:r>
            <a:r>
              <a:rPr lang="en-GB" b="1"/>
              <a:t>time</a:t>
            </a:r>
            <a:r>
              <a:rPr lang="en-GB"/>
              <a:t>, the </a:t>
            </a:r>
            <a:r>
              <a:rPr lang="en-GB" b="1"/>
              <a:t>latitude and longitude</a:t>
            </a:r>
            <a:r>
              <a:rPr lang="en-GB"/>
              <a:t>, the </a:t>
            </a:r>
            <a:r>
              <a:rPr lang="en-GB" b="1"/>
              <a:t>name of the venue</a:t>
            </a:r>
            <a:r>
              <a:rPr lang="en-GB"/>
              <a:t>, and its </a:t>
            </a:r>
            <a:r>
              <a:rPr lang="en-GB" b="1"/>
              <a:t>category</a:t>
            </a:r>
            <a:r>
              <a:rPr lang="en-GB"/>
              <a:t>.</a:t>
            </a:r>
          </a:p>
          <a:p>
            <a:r>
              <a:rPr lang="en-GB"/>
              <a:t>In this case study, data from the city of Pittsburgh, Pennsylvania, is examined </a:t>
            </a:r>
            <a:r>
              <a:rPr lang="en-GB" i="1"/>
              <a:t>via</a:t>
            </a:r>
            <a:r>
              <a:rPr lang="en-GB"/>
              <a:t> 42,787 check-ins of 3840 users at 5349 venues.</a:t>
            </a:r>
          </a:p>
        </p:txBody>
      </p:sp>
    </p:spTree>
    <p:extLst>
      <p:ext uri="{BB962C8B-B14F-4D97-AF65-F5344CB8AC3E}">
        <p14:creationId xmlns:p14="http://schemas.microsoft.com/office/powerpoint/2010/main" val="303802084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Case Study</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r>
              <a:rPr lang="en-CA" err="1"/>
              <a:t>Livehoods</a:t>
            </a:r>
            <a:endParaRPr lang="en-CA" sz="1600"/>
          </a:p>
          <a:p>
            <a:endParaRPr lang="en-CA" sz="1600"/>
          </a:p>
          <a:p>
            <a:endParaRPr lang="en-CA" sz="1600"/>
          </a:p>
          <a:p>
            <a:endParaRPr lang="en-CA" sz="1600"/>
          </a:p>
          <a:p>
            <a:pPr algn="l"/>
            <a:endParaRPr lang="en-CA" sz="1200"/>
          </a:p>
          <a:p>
            <a:pPr algn="r"/>
            <a:r>
              <a:rPr lang="en-GB" sz="1200" err="1"/>
              <a:t>Cranshaw</a:t>
            </a:r>
            <a:r>
              <a:rPr lang="en-GB" sz="1200"/>
              <a:t> </a:t>
            </a:r>
            <a:r>
              <a:rPr lang="en-GB" sz="1200" i="1"/>
              <a:t>et al.</a:t>
            </a:r>
            <a:r>
              <a:rPr lang="en-GB" sz="1200"/>
              <a:t> </a:t>
            </a:r>
            <a:br>
              <a:rPr lang="en-GB" sz="1200"/>
            </a:br>
            <a:r>
              <a:rPr lang="en-GB" sz="1200">
                <a:hlinkClick r:id="rId2"/>
              </a:rPr>
              <a:t>The </a:t>
            </a:r>
            <a:r>
              <a:rPr lang="en-GB" sz="1200" err="1">
                <a:hlinkClick r:id="rId2"/>
              </a:rPr>
              <a:t>Livehoods</a:t>
            </a:r>
            <a:r>
              <a:rPr lang="en-GB" sz="1200">
                <a:hlinkClick r:id="rId2"/>
              </a:rPr>
              <a:t> Project: Utilizing Social Media to Understand the Dynamics of a City</a:t>
            </a:r>
            <a:br>
              <a:rPr lang="en-GB" sz="1200"/>
            </a:br>
            <a:r>
              <a:rPr lang="en-GB" sz="1200" i="1"/>
              <a:t>ICWSM</a:t>
            </a:r>
            <a:r>
              <a:rPr lang="en-GB" sz="1200"/>
              <a:t>, 2012</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147</a:t>
            </a:fld>
            <a:endParaRPr lang="en-CA"/>
          </a:p>
        </p:txBody>
      </p:sp>
      <p:sp>
        <p:nvSpPr>
          <p:cNvPr id="6" name="TextBox 5">
            <a:extLst>
              <a:ext uri="{FF2B5EF4-FFF2-40B4-BE49-F238E27FC236}">
                <a16:creationId xmlns:a16="http://schemas.microsoft.com/office/drawing/2014/main" id="{295C8FBA-04D7-413B-96D5-0E564CD40D65}"/>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
        <p:nvSpPr>
          <p:cNvPr id="9" name="Content Placeholder 8">
            <a:extLst>
              <a:ext uri="{FF2B5EF4-FFF2-40B4-BE49-F238E27FC236}">
                <a16:creationId xmlns:a16="http://schemas.microsoft.com/office/drawing/2014/main" id="{019A6AD8-912A-CF6C-10F5-A1533D8AD893}"/>
              </a:ext>
            </a:extLst>
          </p:cNvPr>
          <p:cNvSpPr>
            <a:spLocks noGrp="1"/>
          </p:cNvSpPr>
          <p:nvPr>
            <p:ph idx="1"/>
          </p:nvPr>
        </p:nvSpPr>
        <p:spPr/>
        <p:txBody>
          <a:bodyPr/>
          <a:lstStyle/>
          <a:p>
            <a:r>
              <a:rPr lang="en-GB" b="1"/>
              <a:t>Strengths and Limitations of the Approach</a:t>
            </a:r>
          </a:p>
          <a:p>
            <a:pPr lvl="1"/>
            <a:r>
              <a:rPr lang="en-GB"/>
              <a:t>The technique used in this study is </a:t>
            </a:r>
            <a:r>
              <a:rPr lang="en-GB" b="1"/>
              <a:t>agnostic</a:t>
            </a:r>
            <a:r>
              <a:rPr lang="en-GB"/>
              <a:t> towards the particular source of the data: it is not dependent on meta-knowledge about the data.</a:t>
            </a:r>
          </a:p>
          <a:p>
            <a:pPr lvl="1"/>
            <a:r>
              <a:rPr lang="en-GB"/>
              <a:t>The algorithm may be prone to “majority” bias, possibly misrepresenting/hiding minority behaviours.</a:t>
            </a:r>
          </a:p>
          <a:p>
            <a:pPr lvl="1"/>
            <a:r>
              <a:rPr lang="en-GB"/>
              <a:t>The dataset is built from a </a:t>
            </a:r>
            <a:r>
              <a:rPr lang="en-GB" b="1"/>
              <a:t>limited</a:t>
            </a:r>
            <a:r>
              <a:rPr lang="en-GB"/>
              <a:t> sample of check-ins shared on Twitter and are therefore biased towards the types of visits/locations that people typically want to share </a:t>
            </a:r>
            <a:r>
              <a:rPr lang="en-GB" b="1"/>
              <a:t>publicly</a:t>
            </a:r>
            <a:r>
              <a:rPr lang="en-GB"/>
              <a:t>.</a:t>
            </a:r>
          </a:p>
          <a:p>
            <a:pPr lvl="1"/>
            <a:r>
              <a:rPr lang="en-GB"/>
              <a:t>Tuning the clusters is non-trivial: experimenter bias may combine with “confirmation bias” of the interviewees in the validation stage – if the researchers are residents of Pittsburgh, will they see clusters when there were none?</a:t>
            </a:r>
          </a:p>
        </p:txBody>
      </p:sp>
    </p:spTree>
    <p:extLst>
      <p:ext uri="{BB962C8B-B14F-4D97-AF65-F5344CB8AC3E}">
        <p14:creationId xmlns:p14="http://schemas.microsoft.com/office/powerpoint/2010/main" val="27684887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Case Study</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r>
              <a:rPr lang="en-CA" err="1"/>
              <a:t>Livehoods</a:t>
            </a:r>
            <a:endParaRPr lang="en-CA" sz="1600"/>
          </a:p>
          <a:p>
            <a:endParaRPr lang="en-CA" sz="1600"/>
          </a:p>
          <a:p>
            <a:endParaRPr lang="en-CA" sz="1600"/>
          </a:p>
          <a:p>
            <a:endParaRPr lang="en-CA" sz="1600"/>
          </a:p>
          <a:p>
            <a:pPr algn="l"/>
            <a:endParaRPr lang="en-CA" sz="1200"/>
          </a:p>
          <a:p>
            <a:pPr algn="r"/>
            <a:r>
              <a:rPr lang="en-GB" sz="1200" err="1"/>
              <a:t>Cranshaw</a:t>
            </a:r>
            <a:r>
              <a:rPr lang="en-GB" sz="1200"/>
              <a:t> </a:t>
            </a:r>
            <a:r>
              <a:rPr lang="en-GB" sz="1200" i="1"/>
              <a:t>et al.</a:t>
            </a:r>
            <a:r>
              <a:rPr lang="en-GB" sz="1200"/>
              <a:t> </a:t>
            </a:r>
            <a:br>
              <a:rPr lang="en-GB" sz="1200"/>
            </a:br>
            <a:r>
              <a:rPr lang="en-GB" sz="1200">
                <a:hlinkClick r:id="rId2"/>
              </a:rPr>
              <a:t>The </a:t>
            </a:r>
            <a:r>
              <a:rPr lang="en-GB" sz="1200" err="1">
                <a:hlinkClick r:id="rId2"/>
              </a:rPr>
              <a:t>Livehoods</a:t>
            </a:r>
            <a:r>
              <a:rPr lang="en-GB" sz="1200">
                <a:hlinkClick r:id="rId2"/>
              </a:rPr>
              <a:t> Project: Utilizing Social Media to Understand the Dynamics of a City</a:t>
            </a:r>
            <a:br>
              <a:rPr lang="en-GB" sz="1200"/>
            </a:br>
            <a:r>
              <a:rPr lang="en-GB" sz="1200" i="1"/>
              <a:t>ICWSM</a:t>
            </a:r>
            <a:r>
              <a:rPr lang="en-GB" sz="1200"/>
              <a:t>, 2012</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148</a:t>
            </a:fld>
            <a:endParaRPr lang="en-CA"/>
          </a:p>
        </p:txBody>
      </p:sp>
      <p:sp>
        <p:nvSpPr>
          <p:cNvPr id="6" name="TextBox 5">
            <a:extLst>
              <a:ext uri="{FF2B5EF4-FFF2-40B4-BE49-F238E27FC236}">
                <a16:creationId xmlns:a16="http://schemas.microsoft.com/office/drawing/2014/main" id="{295C8FBA-04D7-413B-96D5-0E564CD40D65}"/>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
        <p:nvSpPr>
          <p:cNvPr id="9" name="Content Placeholder 8">
            <a:extLst>
              <a:ext uri="{FF2B5EF4-FFF2-40B4-BE49-F238E27FC236}">
                <a16:creationId xmlns:a16="http://schemas.microsoft.com/office/drawing/2014/main" id="{019A6AD8-912A-CF6C-10F5-A1533D8AD893}"/>
              </a:ext>
            </a:extLst>
          </p:cNvPr>
          <p:cNvSpPr>
            <a:spLocks noGrp="1"/>
          </p:cNvSpPr>
          <p:nvPr>
            <p:ph idx="1"/>
          </p:nvPr>
        </p:nvSpPr>
        <p:spPr/>
        <p:txBody>
          <a:bodyPr/>
          <a:lstStyle/>
          <a:p>
            <a:r>
              <a:rPr lang="en-GB" b="1"/>
              <a:t>Results, Evaluation, and Validation</a:t>
            </a:r>
          </a:p>
          <a:p>
            <a:r>
              <a:rPr lang="en-GB"/>
              <a:t>Over 3 areas of the city, 9 </a:t>
            </a:r>
            <a:r>
              <a:rPr lang="en-GB" err="1"/>
              <a:t>livehoods</a:t>
            </a:r>
            <a:r>
              <a:rPr lang="en-GB"/>
              <a:t> have been identified and validated by 27 Pittsburgh residents</a:t>
            </a:r>
          </a:p>
          <a:p>
            <a:pPr lvl="1"/>
            <a:r>
              <a:rPr lang="en-GB" b="1"/>
              <a:t>Municipal </a:t>
            </a:r>
            <a:r>
              <a:rPr lang="en-GB" b="1" err="1"/>
              <a:t>Neighborhoods</a:t>
            </a:r>
            <a:r>
              <a:rPr lang="en-GB" b="1"/>
              <a:t> Borders:</a:t>
            </a:r>
            <a:r>
              <a:rPr lang="en-GB"/>
              <a:t> </a:t>
            </a:r>
            <a:r>
              <a:rPr lang="en-GB" err="1"/>
              <a:t>livehoods</a:t>
            </a:r>
            <a:r>
              <a:rPr lang="en-GB"/>
              <a:t> are dynamic, and evolve as people’s behaviours change, unlike fixed neighbourhoods set by the city government.</a:t>
            </a:r>
          </a:p>
          <a:p>
            <a:pPr lvl="1"/>
            <a:r>
              <a:rPr lang="en-GB" b="1"/>
              <a:t>Demographics:</a:t>
            </a:r>
            <a:r>
              <a:rPr lang="en-GB"/>
              <a:t> the interviews displayed strong evidence that the demographics of the residents and visitors of an area play a strong role in explaining the </a:t>
            </a:r>
            <a:r>
              <a:rPr lang="en-GB" err="1"/>
              <a:t>livehood</a:t>
            </a:r>
            <a:r>
              <a:rPr lang="en-GB"/>
              <a:t> divisions.</a:t>
            </a:r>
          </a:p>
          <a:p>
            <a:pPr lvl="1"/>
            <a:r>
              <a:rPr lang="en-GB" b="1"/>
              <a:t>Development and Resources:</a:t>
            </a:r>
            <a:r>
              <a:rPr lang="en-GB"/>
              <a:t> economic development can affect the character of an area. Similarly, the resources provided by a region has a strong influence on the people that visit it, and hence its resulting character. </a:t>
            </a:r>
          </a:p>
        </p:txBody>
      </p:sp>
    </p:spTree>
    <p:extLst>
      <p:ext uri="{BB962C8B-B14F-4D97-AF65-F5344CB8AC3E}">
        <p14:creationId xmlns:p14="http://schemas.microsoft.com/office/powerpoint/2010/main" val="204061645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Case Study</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r>
              <a:rPr lang="en-CA" err="1"/>
              <a:t>Livehoods</a:t>
            </a:r>
            <a:endParaRPr lang="en-CA" sz="1600"/>
          </a:p>
          <a:p>
            <a:endParaRPr lang="en-CA" sz="1600"/>
          </a:p>
          <a:p>
            <a:endParaRPr lang="en-CA" sz="1600"/>
          </a:p>
          <a:p>
            <a:endParaRPr lang="en-CA" sz="1600"/>
          </a:p>
          <a:p>
            <a:pPr algn="l"/>
            <a:endParaRPr lang="en-CA" sz="1200"/>
          </a:p>
          <a:p>
            <a:pPr algn="r"/>
            <a:r>
              <a:rPr lang="en-GB" sz="1200" err="1"/>
              <a:t>Cranshaw</a:t>
            </a:r>
            <a:r>
              <a:rPr lang="en-GB" sz="1200"/>
              <a:t> </a:t>
            </a:r>
            <a:r>
              <a:rPr lang="en-GB" sz="1200" i="1"/>
              <a:t>et al.</a:t>
            </a:r>
            <a:r>
              <a:rPr lang="en-GB" sz="1200"/>
              <a:t> </a:t>
            </a:r>
            <a:br>
              <a:rPr lang="en-GB" sz="1200"/>
            </a:br>
            <a:r>
              <a:rPr lang="en-GB" sz="1200">
                <a:hlinkClick r:id="rId2"/>
              </a:rPr>
              <a:t>The </a:t>
            </a:r>
            <a:r>
              <a:rPr lang="en-GB" sz="1200" err="1">
                <a:hlinkClick r:id="rId2"/>
              </a:rPr>
              <a:t>Livehoods</a:t>
            </a:r>
            <a:r>
              <a:rPr lang="en-GB" sz="1200">
                <a:hlinkClick r:id="rId2"/>
              </a:rPr>
              <a:t> Project: Utilizing Social Media to Understand the Dynamics of a City</a:t>
            </a:r>
            <a:br>
              <a:rPr lang="en-GB" sz="1200"/>
            </a:br>
            <a:r>
              <a:rPr lang="en-GB" sz="1200" i="1"/>
              <a:t>ICWSM</a:t>
            </a:r>
            <a:r>
              <a:rPr lang="en-GB" sz="1200"/>
              <a:t>, 2012</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149</a:t>
            </a:fld>
            <a:endParaRPr lang="en-CA"/>
          </a:p>
        </p:txBody>
      </p:sp>
      <p:sp>
        <p:nvSpPr>
          <p:cNvPr id="6" name="TextBox 5">
            <a:extLst>
              <a:ext uri="{FF2B5EF4-FFF2-40B4-BE49-F238E27FC236}">
                <a16:creationId xmlns:a16="http://schemas.microsoft.com/office/drawing/2014/main" id="{295C8FBA-04D7-413B-96D5-0E564CD40D65}"/>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pic>
        <p:nvPicPr>
          <p:cNvPr id="10" name="Content Placeholder 9" descr="Map&#10;&#10;Description automatically generated">
            <a:extLst>
              <a:ext uri="{FF2B5EF4-FFF2-40B4-BE49-F238E27FC236}">
                <a16:creationId xmlns:a16="http://schemas.microsoft.com/office/drawing/2014/main" id="{EAD194C2-C73E-0984-000D-A590BCCCB65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87984" y="791052"/>
            <a:ext cx="6481703" cy="2594582"/>
          </a:xfrm>
        </p:spPr>
      </p:pic>
      <p:pic>
        <p:nvPicPr>
          <p:cNvPr id="12" name="Picture 11" descr="Map&#10;&#10;Description automatically generated">
            <a:extLst>
              <a:ext uri="{FF2B5EF4-FFF2-40B4-BE49-F238E27FC236}">
                <a16:creationId xmlns:a16="http://schemas.microsoft.com/office/drawing/2014/main" id="{118E160E-A5AB-3299-7A69-1593DB1C36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7985" y="3488956"/>
            <a:ext cx="6481706" cy="2594583"/>
          </a:xfrm>
          <a:prstGeom prst="rect">
            <a:avLst/>
          </a:prstGeom>
        </p:spPr>
      </p:pic>
    </p:spTree>
    <p:extLst>
      <p:ext uri="{BB962C8B-B14F-4D97-AF65-F5344CB8AC3E}">
        <p14:creationId xmlns:p14="http://schemas.microsoft.com/office/powerpoint/2010/main" val="26884691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A Modern Challenge</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GB"/>
              <a:t>One challenge of working in the </a:t>
            </a:r>
            <a:r>
              <a:rPr lang="en-GB" b="1"/>
              <a:t>data science</a:t>
            </a:r>
            <a:r>
              <a:rPr lang="en-GB"/>
              <a:t> (DS), </a:t>
            </a:r>
            <a:r>
              <a:rPr lang="en-GB" b="1"/>
              <a:t>machine learning</a:t>
            </a:r>
            <a:r>
              <a:rPr lang="en-GB"/>
              <a:t> (ML), and </a:t>
            </a:r>
            <a:r>
              <a:rPr lang="en-GB" b="1"/>
              <a:t>artificial intelligence</a:t>
            </a:r>
            <a:r>
              <a:rPr lang="en-GB"/>
              <a:t> (AI) fields : most quantitative work can be described as DS/ML/AI (this is often stretched to a ridiculous extent).</a:t>
            </a:r>
          </a:p>
          <a:p>
            <a:r>
              <a:rPr lang="en-GB"/>
              <a:t>DS/ML/AI consists of quantitative processes (what H. Mason has called “the </a:t>
            </a:r>
            <a:r>
              <a:rPr lang="en-GB" b="1"/>
              <a:t>working intersection</a:t>
            </a:r>
            <a:r>
              <a:rPr lang="en-GB"/>
              <a:t> of statistics, engineering, computer science, domain expertise, </a:t>
            </a:r>
            <a:r>
              <a:rPr lang="en-GB" err="1"/>
              <a:t>and”hacking</a:t>
            </a:r>
            <a:r>
              <a:rPr lang="en-GB"/>
              <a:t>”) that help users </a:t>
            </a:r>
            <a:r>
              <a:rPr lang="en-GB" b="1"/>
              <a:t>learn actionable insights</a:t>
            </a:r>
            <a:r>
              <a:rPr lang="en-GB"/>
              <a:t> about their situation without completely abdicating their decision-making responsibility.</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15</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5D145004-85AB-3184-B4AD-3FB3F778905A}"/>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8FC403-11CF-FFA5-A3FA-EE7CB69671D7}"/>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293409283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Case Study</a:t>
            </a:r>
          </a:p>
        </p:txBody>
      </p:sp>
      <p:pic>
        <p:nvPicPr>
          <p:cNvPr id="7" name="Content Placeholder 6" descr="Map&#10;&#10;Description automatically generated">
            <a:extLst>
              <a:ext uri="{FF2B5EF4-FFF2-40B4-BE49-F238E27FC236}">
                <a16:creationId xmlns:a16="http://schemas.microsoft.com/office/drawing/2014/main" id="{EFDDFA1D-5041-738E-B37B-DBE6FEECCB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75224" y="761226"/>
            <a:ext cx="7522250" cy="5335549"/>
          </a:xfrm>
        </p:spPr>
      </p:pic>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r>
              <a:rPr lang="en-CA" err="1"/>
              <a:t>Livehoods</a:t>
            </a:r>
            <a:endParaRPr lang="en-CA" sz="1600"/>
          </a:p>
          <a:p>
            <a:endParaRPr lang="en-CA" sz="1600"/>
          </a:p>
          <a:p>
            <a:endParaRPr lang="en-CA" sz="1600"/>
          </a:p>
          <a:p>
            <a:endParaRPr lang="en-CA" sz="1600"/>
          </a:p>
          <a:p>
            <a:pPr algn="l"/>
            <a:endParaRPr lang="en-CA" sz="1200"/>
          </a:p>
          <a:p>
            <a:pPr algn="r"/>
            <a:r>
              <a:rPr lang="en-GB" sz="1200" err="1"/>
              <a:t>Cranshaw</a:t>
            </a:r>
            <a:r>
              <a:rPr lang="en-GB" sz="1200"/>
              <a:t> </a:t>
            </a:r>
            <a:r>
              <a:rPr lang="en-GB" sz="1200" i="1"/>
              <a:t>et al.</a:t>
            </a:r>
            <a:r>
              <a:rPr lang="en-GB" sz="1200"/>
              <a:t> </a:t>
            </a:r>
            <a:br>
              <a:rPr lang="en-GB" sz="1200"/>
            </a:br>
            <a:r>
              <a:rPr lang="en-GB" sz="1200">
                <a:hlinkClick r:id="rId3"/>
              </a:rPr>
              <a:t>The </a:t>
            </a:r>
            <a:r>
              <a:rPr lang="en-GB" sz="1200" err="1">
                <a:hlinkClick r:id="rId3"/>
              </a:rPr>
              <a:t>Livehoods</a:t>
            </a:r>
            <a:r>
              <a:rPr lang="en-GB" sz="1200">
                <a:hlinkClick r:id="rId3"/>
              </a:rPr>
              <a:t> Project: Utilizing Social Media to Understand the Dynamics of a City</a:t>
            </a:r>
            <a:br>
              <a:rPr lang="en-GB" sz="1200"/>
            </a:br>
            <a:r>
              <a:rPr lang="en-GB" sz="1200" i="1"/>
              <a:t>ICWSM</a:t>
            </a:r>
            <a:r>
              <a:rPr lang="en-GB" sz="1200"/>
              <a:t>, 2012</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150</a:t>
            </a:fld>
            <a:endParaRPr lang="en-CA"/>
          </a:p>
        </p:txBody>
      </p:sp>
      <p:sp>
        <p:nvSpPr>
          <p:cNvPr id="6" name="TextBox 5">
            <a:extLst>
              <a:ext uri="{FF2B5EF4-FFF2-40B4-BE49-F238E27FC236}">
                <a16:creationId xmlns:a16="http://schemas.microsoft.com/office/drawing/2014/main" id="{295C8FBA-04D7-413B-96D5-0E564CD40D65}"/>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356276136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General Remarks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pPr algn="just">
              <a:lnSpc>
                <a:spcPct val="100000"/>
              </a:lnSpc>
            </a:pPr>
            <a:r>
              <a:rPr lang="en-CA">
                <a:latin typeface="Dagny OT" panose="020B0504020201020104" pitchFamily="34" charset="0"/>
              </a:rPr>
              <a:t>Clustering is a relatively </a:t>
            </a:r>
            <a:r>
              <a:rPr lang="en-CA" b="1">
                <a:latin typeface="Dagny OT" panose="020B0504020201020104" pitchFamily="34" charset="0"/>
              </a:rPr>
              <a:t>intuitive</a:t>
            </a:r>
            <a:r>
              <a:rPr lang="en-CA">
                <a:latin typeface="Dagny OT" panose="020B0504020201020104" pitchFamily="34" charset="0"/>
              </a:rPr>
              <a:t> concept for human beings as our brains do it unconsciously: </a:t>
            </a:r>
          </a:p>
          <a:p>
            <a:pPr lvl="1">
              <a:lnSpc>
                <a:spcPct val="100000"/>
              </a:lnSpc>
            </a:pPr>
            <a:r>
              <a:rPr lang="en-CA">
                <a:latin typeface="Dagny OT" panose="020B0504020201020104" pitchFamily="34" charset="0"/>
              </a:rPr>
              <a:t>facial recognition</a:t>
            </a:r>
          </a:p>
          <a:p>
            <a:pPr lvl="1">
              <a:lnSpc>
                <a:spcPct val="100000"/>
              </a:lnSpc>
            </a:pPr>
            <a:r>
              <a:rPr lang="en-CA">
                <a:latin typeface="Dagny OT" panose="020B0504020201020104" pitchFamily="34" charset="0"/>
              </a:rPr>
              <a:t>searching for patterns, etc.</a:t>
            </a:r>
            <a:endParaRPr lang="en-CA" sz="500">
              <a:latin typeface="Dagny OT" panose="020B0504020201020104" pitchFamily="34" charset="0"/>
            </a:endParaRPr>
          </a:p>
          <a:p>
            <a:pPr>
              <a:lnSpc>
                <a:spcPct val="100000"/>
              </a:lnSpc>
            </a:pPr>
            <a:r>
              <a:rPr lang="en-CA">
                <a:latin typeface="Dagny OT" panose="020B0504020201020104" pitchFamily="34" charset="0"/>
              </a:rPr>
              <a:t>In general, people are very good at </a:t>
            </a:r>
            <a:r>
              <a:rPr lang="en-CA" b="1">
                <a:latin typeface="Dagny OT" panose="020B0504020201020104" pitchFamily="34" charset="0"/>
              </a:rPr>
              <a:t>messy</a:t>
            </a:r>
            <a:r>
              <a:rPr lang="en-CA">
                <a:latin typeface="Dagny OT" panose="020B0504020201020104" pitchFamily="34" charset="0"/>
              </a:rPr>
              <a:t> data, but computers and algorithms have a harder time.  </a:t>
            </a:r>
            <a:endParaRPr lang="en-CA" sz="500">
              <a:latin typeface="Dagny OT" panose="020B0504020201020104" pitchFamily="34" charset="0"/>
            </a:endParaRPr>
          </a:p>
          <a:p>
            <a:pPr>
              <a:lnSpc>
                <a:spcPct val="100000"/>
              </a:lnSpc>
            </a:pPr>
            <a:r>
              <a:rPr lang="en-CA">
                <a:latin typeface="Dagny OT" panose="020B0504020201020104" pitchFamily="34" charset="0"/>
              </a:rPr>
              <a:t>Part of the difficulty is that there is </a:t>
            </a:r>
            <a:r>
              <a:rPr lang="en-CA" b="1">
                <a:latin typeface="Dagny OT" panose="020B0504020201020104" pitchFamily="34" charset="0"/>
              </a:rPr>
              <a:t>no agreed-upon definition of what constitutes a cluster:</a:t>
            </a:r>
            <a:endParaRPr lang="en-CA">
              <a:latin typeface="Dagny OT" panose="020B0504020201020104" pitchFamily="34" charset="0"/>
            </a:endParaRPr>
          </a:p>
          <a:p>
            <a:pPr lvl="1">
              <a:lnSpc>
                <a:spcPct val="100000"/>
              </a:lnSpc>
            </a:pPr>
            <a:r>
              <a:rPr lang="en-CA">
                <a:latin typeface="Dagny OT" panose="020B0504020201020104" pitchFamily="34" charset="0"/>
              </a:rPr>
              <a:t>“I may not be able to define what it is, but I know one when I see one”</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151</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7" name="TextBox 6">
            <a:extLst>
              <a:ext uri="{FF2B5EF4-FFF2-40B4-BE49-F238E27FC236}">
                <a16:creationId xmlns:a16="http://schemas.microsoft.com/office/drawing/2014/main" id="{CCB87FAB-172C-37F1-BF99-86D37C878E9F}"/>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276830155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Suggested Reading</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Clustering Overview</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152</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lstStyle/>
          <a:p>
            <a:pPr algn="l"/>
            <a:r>
              <a:rPr lang="en-CA" i="1"/>
              <a:t>Data Understanding, Data Analysis, Data Science</a:t>
            </a:r>
            <a:br>
              <a:rPr lang="en-CA"/>
            </a:br>
            <a:r>
              <a:rPr lang="en-CA" sz="2200" b="1"/>
              <a:t>Machine Learning 101</a:t>
            </a:r>
          </a:p>
          <a:p>
            <a:pPr algn="l"/>
            <a:r>
              <a:rPr lang="en-CA" sz="2000"/>
              <a:t>Clustering</a:t>
            </a:r>
            <a:endParaRPr lang="en-CA" sz="1600"/>
          </a:p>
          <a:p>
            <a:pPr lvl="1" algn="l"/>
            <a:r>
              <a:rPr lang="en-GB" sz="1600">
                <a:hlinkClick r:id="rId2"/>
              </a:rPr>
              <a:t>Overview</a:t>
            </a:r>
            <a:endParaRPr lang="en-GB" sz="1600"/>
          </a:p>
          <a:p>
            <a:pPr lvl="1" algn="l"/>
            <a:r>
              <a:rPr lang="en-GB" sz="1600">
                <a:hlinkClick r:id="rId3"/>
              </a:rPr>
              <a:t>Case Study: </a:t>
            </a:r>
            <a:r>
              <a:rPr lang="en-GB" sz="1600" err="1">
                <a:hlinkClick r:id="rId3"/>
              </a:rPr>
              <a:t>Livehoods</a:t>
            </a:r>
            <a:endParaRPr lang="en-GB" sz="1600"/>
          </a:p>
          <a:p>
            <a:pPr algn="l"/>
            <a:r>
              <a:rPr lang="en-CA" sz="2200" b="1"/>
              <a:t>Spotlight on Clustering</a:t>
            </a:r>
          </a:p>
          <a:p>
            <a:pPr algn="l"/>
            <a:r>
              <a:rPr lang="en-CA" sz="2000"/>
              <a:t>*Overview</a:t>
            </a:r>
            <a:r>
              <a:rPr lang="en-GB" sz="1600"/>
              <a:t> (advanced)</a:t>
            </a:r>
            <a:endParaRPr lang="en-CA" sz="1600"/>
          </a:p>
          <a:p>
            <a:pPr lvl="1" algn="l"/>
            <a:r>
              <a:rPr lang="en-GB" sz="1600">
                <a:hlinkClick r:id="rId4"/>
              </a:rPr>
              <a:t>Unsupervised Learning</a:t>
            </a:r>
            <a:endParaRPr lang="en-GB" sz="1600"/>
          </a:p>
          <a:p>
            <a:pPr lvl="1" algn="l"/>
            <a:r>
              <a:rPr lang="en-GB" sz="1600">
                <a:hlinkClick r:id="rId5"/>
              </a:rPr>
              <a:t>Clustering Framework</a:t>
            </a:r>
            <a:endParaRPr lang="en-GB" sz="1600"/>
          </a:p>
          <a:p>
            <a:pPr lvl="1" algn="l"/>
            <a:r>
              <a:rPr lang="en-GB" sz="1600">
                <a:hlinkClick r:id="rId6"/>
              </a:rPr>
              <a:t>A Philosophical Approach to Clustering</a:t>
            </a:r>
            <a:endParaRPr lang="en-GB" sz="1600"/>
          </a:p>
        </p:txBody>
      </p:sp>
      <p:sp>
        <p:nvSpPr>
          <p:cNvPr id="7" name="TextBox 6">
            <a:extLst>
              <a:ext uri="{FF2B5EF4-FFF2-40B4-BE49-F238E27FC236}">
                <a16:creationId xmlns:a16="http://schemas.microsoft.com/office/drawing/2014/main" id="{F478F99E-474A-BD1B-9635-13E10CB49E95}"/>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
        <p:nvSpPr>
          <p:cNvPr id="10" name="Date Placeholder 3">
            <a:extLst>
              <a:ext uri="{FF2B5EF4-FFF2-40B4-BE49-F238E27FC236}">
                <a16:creationId xmlns:a16="http://schemas.microsoft.com/office/drawing/2014/main" id="{7374300A-FE4F-1D09-660A-8194D505886C}"/>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spTree>
    <p:extLst>
      <p:ext uri="{BB962C8B-B14F-4D97-AF65-F5344CB8AC3E}">
        <p14:creationId xmlns:p14="http://schemas.microsoft.com/office/powerpoint/2010/main" val="197149426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Exercises</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Clustering Overview</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153</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lstStyle/>
          <a:p>
            <a:pPr marL="457200" indent="-457200">
              <a:buFont typeface="+mj-lt"/>
              <a:buAutoNum type="arabicPeriod"/>
            </a:pPr>
            <a:r>
              <a:rPr lang="en-CA"/>
              <a:t>What does the (potential) non-replicability of clustering imply for validation? For client and/or stakeholder buy-in?</a:t>
            </a:r>
          </a:p>
          <a:p>
            <a:pPr marL="457200" indent="-457200">
              <a:buFont typeface="+mj-lt"/>
              <a:buAutoNum type="arabicPeriod"/>
            </a:pPr>
            <a:r>
              <a:rPr lang="en-CA">
                <a:cs typeface="Helvetica" panose="020B0604020202020204" pitchFamily="34" charset="0"/>
              </a:rPr>
              <a:t>Identify scenarios and questions that could use classification and/or value estimation in your every day work activities.  </a:t>
            </a:r>
            <a:endParaRPr lang="en-CA" sz="1000">
              <a:cs typeface="Helvetica" panose="020B0604020202020204" pitchFamily="34" charset="0"/>
            </a:endParaRPr>
          </a:p>
        </p:txBody>
      </p:sp>
      <p:sp>
        <p:nvSpPr>
          <p:cNvPr id="9" name="TextBox 8">
            <a:extLst>
              <a:ext uri="{FF2B5EF4-FFF2-40B4-BE49-F238E27FC236}">
                <a16:creationId xmlns:a16="http://schemas.microsoft.com/office/drawing/2014/main" id="{BC5CBE3B-3CF4-D9F3-FC2E-92493C1E765C}"/>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
        <p:nvSpPr>
          <p:cNvPr id="10" name="Date Placeholder 3">
            <a:extLst>
              <a:ext uri="{FF2B5EF4-FFF2-40B4-BE49-F238E27FC236}">
                <a16:creationId xmlns:a16="http://schemas.microsoft.com/office/drawing/2014/main" id="{4D373A77-1BD6-02D2-99BA-04FFE83D1E0D}"/>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spTree>
    <p:extLst>
      <p:ext uri="{BB962C8B-B14F-4D97-AF65-F5344CB8AC3E}">
        <p14:creationId xmlns:p14="http://schemas.microsoft.com/office/powerpoint/2010/main" val="17651225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4A61BF40-7817-5725-86B0-8358C2C88970}"/>
                  </a:ext>
                </a:extLst>
              </p:cNvPr>
              <p:cNvSpPr>
                <a:spLocks noGrp="1"/>
              </p:cNvSpPr>
              <p:nvPr>
                <p:ph type="title"/>
              </p:nvPr>
            </p:nvSpPr>
            <p:spPr/>
            <p:txBody>
              <a:bodyPr/>
              <a:lstStyle/>
              <a:p>
                <a:r>
                  <a:rPr lang="en-CA"/>
                  <a:t>8. </a:t>
                </a:r>
                <a14:m>
                  <m:oMath xmlns:m="http://schemas.openxmlformats.org/officeDocument/2006/math">
                    <m:r>
                      <a:rPr lang="en-CA" i="1" dirty="0" smtClean="0">
                        <a:latin typeface="Cambria Math" panose="02040503050406030204" pitchFamily="18" charset="0"/>
                      </a:rPr>
                      <m:t>𝑘</m:t>
                    </m:r>
                  </m:oMath>
                </a14:m>
                <a:r>
                  <a:rPr lang="en-CA"/>
                  <a:t>-Means and Other Algorithms</a:t>
                </a:r>
              </a:p>
            </p:txBody>
          </p:sp>
        </mc:Choice>
        <mc:Fallback>
          <p:sp>
            <p:nvSpPr>
              <p:cNvPr id="2" name="Title 1">
                <a:extLst>
                  <a:ext uri="{FF2B5EF4-FFF2-40B4-BE49-F238E27FC236}">
                    <a16:creationId xmlns:a16="http://schemas.microsoft.com/office/drawing/2014/main" id="{4A61BF40-7817-5725-86B0-8358C2C88970}"/>
                  </a:ext>
                </a:extLst>
              </p:cNvPr>
              <p:cNvSpPr>
                <a:spLocks noGrp="1" noRot="1" noChangeAspect="1" noMove="1" noResize="1" noEditPoints="1" noAdjustHandles="1" noChangeArrowheads="1" noChangeShapeType="1" noTextEdit="1"/>
              </p:cNvSpPr>
              <p:nvPr>
                <p:ph type="title"/>
              </p:nvPr>
            </p:nvSpPr>
            <p:spPr>
              <a:blipFill>
                <a:blip r:embed="rId2"/>
                <a:stretch>
                  <a:fillRect l="-1757" b="-33333"/>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165FE7F3-BB04-EF8C-B79B-17B603BE27C2}"/>
              </a:ext>
            </a:extLst>
          </p:cNvPr>
          <p:cNvSpPr>
            <a:spLocks noGrp="1"/>
          </p:cNvSpPr>
          <p:nvPr>
            <p:ph type="body" sz="half" idx="2"/>
          </p:nvPr>
        </p:nvSpPr>
        <p:spPr/>
        <p:txBody>
          <a:bodyPr/>
          <a:lstStyle/>
          <a:p>
            <a:endParaRPr lang="en-CA"/>
          </a:p>
        </p:txBody>
      </p:sp>
      <p:sp>
        <p:nvSpPr>
          <p:cNvPr id="5" name="Slide Number Placeholder 4">
            <a:extLst>
              <a:ext uri="{FF2B5EF4-FFF2-40B4-BE49-F238E27FC236}">
                <a16:creationId xmlns:a16="http://schemas.microsoft.com/office/drawing/2014/main" id="{FA601820-CED4-1A1F-986F-EB92D3C5EF9E}"/>
              </a:ext>
            </a:extLst>
          </p:cNvPr>
          <p:cNvSpPr>
            <a:spLocks noGrp="1"/>
          </p:cNvSpPr>
          <p:nvPr>
            <p:ph type="sldNum" sz="quarter" idx="4"/>
          </p:nvPr>
        </p:nvSpPr>
        <p:spPr/>
        <p:txBody>
          <a:bodyPr/>
          <a:lstStyle/>
          <a:p>
            <a:fld id="{4D63F5A6-AD82-4E1E-87F7-CE90DE510401}" type="slidenum">
              <a:rPr lang="en-CA" smtClean="0"/>
              <a:pPr/>
              <a:t>154</a:t>
            </a:fld>
            <a:endParaRPr lang="en-CA"/>
          </a:p>
        </p:txBody>
      </p:sp>
      <p:sp>
        <p:nvSpPr>
          <p:cNvPr id="6" name="Date Placeholder 5">
            <a:extLst>
              <a:ext uri="{FF2B5EF4-FFF2-40B4-BE49-F238E27FC236}">
                <a16:creationId xmlns:a16="http://schemas.microsoft.com/office/drawing/2014/main" id="{E7CACD10-BD64-4606-3EBA-33ED44F7783D}"/>
              </a:ext>
            </a:extLst>
          </p:cNvPr>
          <p:cNvSpPr>
            <a:spLocks noGrp="1"/>
          </p:cNvSpPr>
          <p:nvPr>
            <p:ph type="dt" sz="half" idx="10"/>
          </p:nvPr>
        </p:nvSpPr>
        <p:spPr/>
        <p:txBody>
          <a:bodyPr/>
          <a:lstStyle/>
          <a:p>
            <a:r>
              <a:rPr lang="en-US"/>
              <a:t>INTRODUCTION TO MACHINE LEARNING</a:t>
            </a:r>
            <a:endParaRPr lang="en-CA"/>
          </a:p>
        </p:txBody>
      </p:sp>
      <p:pic>
        <p:nvPicPr>
          <p:cNvPr id="12" name="Picture Placeholder 11">
            <a:extLst>
              <a:ext uri="{FF2B5EF4-FFF2-40B4-BE49-F238E27FC236}">
                <a16:creationId xmlns:a16="http://schemas.microsoft.com/office/drawing/2014/main" id="{6B25115A-B42E-8E04-93F8-68C1793294BF}"/>
              </a:ext>
            </a:extLst>
          </p:cNvPr>
          <p:cNvPicPr>
            <a:picLocks noGrp="1" noChangeAspect="1"/>
          </p:cNvPicPr>
          <p:nvPr>
            <p:ph type="pic" idx="1"/>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t="9686" b="9686"/>
          <a:stretch/>
        </p:blipFill>
        <p:spPr>
          <a:xfrm>
            <a:off x="15" y="0"/>
            <a:ext cx="12191985" cy="4915076"/>
          </a:xfrm>
        </p:spPr>
      </p:pic>
      <p:sp>
        <p:nvSpPr>
          <p:cNvPr id="7" name="TextBox 6">
            <a:extLst>
              <a:ext uri="{FF2B5EF4-FFF2-40B4-BE49-F238E27FC236}">
                <a16:creationId xmlns:a16="http://schemas.microsoft.com/office/drawing/2014/main" id="{02307056-9E51-7A47-76C3-D5FE778AC31B}"/>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389958489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Clustering Algorithms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normAutofit/>
              </a:bodyPr>
              <a:lstStyle/>
              <a:p>
                <a:pPr algn="just">
                  <a:lnSpc>
                    <a:spcPct val="100000"/>
                  </a:lnSpc>
                </a:pPr>
                <a14:m>
                  <m:oMath xmlns:m="http://schemas.openxmlformats.org/officeDocument/2006/math">
                    <m:r>
                      <a:rPr lang="en-CA" sz="2000" b="1" i="1" dirty="0" smtClean="0">
                        <a:latin typeface="Cambria Math" panose="02040503050406030204" pitchFamily="18" charset="0"/>
                      </a:rPr>
                      <m:t>𝒌</m:t>
                    </m:r>
                  </m:oMath>
                </a14:m>
                <a:r>
                  <a:rPr lang="en-CA" sz="2000" b="1"/>
                  <a:t>-Means</a:t>
                </a:r>
              </a:p>
              <a:p>
                <a:pPr lvl="1" algn="just">
                  <a:lnSpc>
                    <a:spcPct val="100000"/>
                  </a:lnSpc>
                </a:pPr>
                <a:r>
                  <a:rPr lang="en-CA" sz="1800"/>
                  <a:t>classical (and over-used) model</a:t>
                </a:r>
              </a:p>
              <a:p>
                <a:pPr lvl="1" algn="just">
                  <a:lnSpc>
                    <a:spcPct val="100000"/>
                  </a:lnSpc>
                </a:pPr>
                <a:r>
                  <a:rPr lang="en-CA" sz="1800"/>
                  <a:t>assumptions made about the shape of clusters</a:t>
                </a:r>
                <a:endParaRPr lang="en-US" sz="1800"/>
              </a:p>
              <a:p>
                <a:pPr algn="just">
                  <a:lnSpc>
                    <a:spcPct val="100000"/>
                  </a:lnSpc>
                </a:pPr>
                <a:r>
                  <a:rPr lang="en-US" sz="2000" b="1"/>
                  <a:t>Hierarchical Clustering</a:t>
                </a:r>
              </a:p>
              <a:p>
                <a:pPr lvl="1" algn="just">
                  <a:lnSpc>
                    <a:spcPct val="100000"/>
                  </a:lnSpc>
                </a:pPr>
                <a:r>
                  <a:rPr lang="en-CA" sz="1800"/>
                  <a:t>easy to interpret, deterministic</a:t>
                </a:r>
              </a:p>
              <a:p>
                <a:pPr algn="just">
                  <a:lnSpc>
                    <a:spcPct val="100000"/>
                  </a:lnSpc>
                </a:pPr>
                <a:r>
                  <a:rPr lang="en-CA" sz="2000" b="1"/>
                  <a:t>Cluster Ensembles</a:t>
                </a:r>
              </a:p>
              <a:p>
                <a:pPr algn="just">
                  <a:lnSpc>
                    <a:spcPct val="100000"/>
                  </a:lnSpc>
                </a:pPr>
                <a:r>
                  <a:rPr lang="en-CA" sz="2000" b="1"/>
                  <a:t>Latent Dirichlet Allocation</a:t>
                </a:r>
              </a:p>
              <a:p>
                <a:pPr lvl="1" algn="just">
                  <a:lnSpc>
                    <a:spcPct val="100000"/>
                  </a:lnSpc>
                </a:pPr>
                <a:r>
                  <a:rPr lang="en-CA" sz="1800"/>
                  <a:t>used for topic modeling</a:t>
                </a:r>
              </a:p>
              <a:p>
                <a:pPr algn="just">
                  <a:lnSpc>
                    <a:spcPct val="100000"/>
                  </a:lnSpc>
                </a:pPr>
                <a:r>
                  <a:rPr lang="en-CA" sz="2000" b="1"/>
                  <a:t>Expectation Maximization</a:t>
                </a:r>
              </a:p>
            </p:txBody>
          </p:sp>
        </mc:Choice>
        <mc:Fallback>
          <p:sp>
            <p:nvSpPr>
              <p:cNvPr id="3" name="Content Placeholder 2">
                <a:extLst>
                  <a:ext uri="{FF2B5EF4-FFF2-40B4-BE49-F238E27FC236}">
                    <a16:creationId xmlns:a16="http://schemas.microsoft.com/office/drawing/2014/main" id="{3BAC2711-C899-5E4A-DED7-1D901BD387E9}"/>
                  </a:ext>
                </a:extLst>
              </p:cNvPr>
              <p:cNvSpPr>
                <a:spLocks noGrp="1" noRot="1" noChangeAspect="1" noMove="1" noResize="1" noEditPoints="1" noAdjustHandles="1" noChangeArrowheads="1" noChangeShapeType="1" noTextEdit="1"/>
              </p:cNvSpPr>
              <p:nvPr>
                <p:ph idx="1"/>
              </p:nvPr>
            </p:nvSpPr>
            <p:spPr>
              <a:blipFill>
                <a:blip r:embed="rId2"/>
                <a:stretch>
                  <a:fillRect l="-1513" t="-4590" b="-655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155</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7" name="TextBox 6">
            <a:extLst>
              <a:ext uri="{FF2B5EF4-FFF2-40B4-BE49-F238E27FC236}">
                <a16:creationId xmlns:a16="http://schemas.microsoft.com/office/drawing/2014/main" id="{51F34668-12D4-449C-7BA5-9CA0A7E0C05C}"/>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222005363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Clustering Algorithms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noAutofit/>
          </a:bodyPr>
          <a:lstStyle/>
          <a:p>
            <a:r>
              <a:rPr lang="en-CA" sz="2000" b="1"/>
              <a:t>Balanced Iterative Reducing and Clustering using Hierarchies</a:t>
            </a:r>
          </a:p>
          <a:p>
            <a:r>
              <a:rPr lang="en-US" sz="2000" b="1"/>
              <a:t>Density-Based Spatial Clustering of Applications with Noise</a:t>
            </a:r>
          </a:p>
          <a:p>
            <a:pPr lvl="1"/>
            <a:r>
              <a:rPr lang="en-CA" sz="1800"/>
              <a:t>graph-based</a:t>
            </a:r>
            <a:endParaRPr lang="en-US" sz="1800" b="1"/>
          </a:p>
          <a:p>
            <a:r>
              <a:rPr lang="en-US" sz="2000" b="1"/>
              <a:t>Affinity Propagation</a:t>
            </a:r>
          </a:p>
          <a:p>
            <a:pPr lvl="1"/>
            <a:r>
              <a:rPr lang="en-CA" sz="1800"/>
              <a:t>selects the optimal number of clusters automatically</a:t>
            </a:r>
            <a:endParaRPr lang="en-CA" sz="1800" b="1"/>
          </a:p>
          <a:p>
            <a:r>
              <a:rPr lang="en-CA" sz="2000" b="1"/>
              <a:t>Spectral Clustering</a:t>
            </a:r>
          </a:p>
          <a:p>
            <a:pPr lvl="1"/>
            <a:r>
              <a:rPr lang="en-CA" sz="1800"/>
              <a:t>recognizes non-blob clusters</a:t>
            </a:r>
          </a:p>
          <a:p>
            <a:r>
              <a:rPr lang="en-CA" sz="2000" b="1"/>
              <a:t>Fuzzy Clustering</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156</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7" name="TextBox 6">
            <a:extLst>
              <a:ext uri="{FF2B5EF4-FFF2-40B4-BE49-F238E27FC236}">
                <a16:creationId xmlns:a16="http://schemas.microsoft.com/office/drawing/2014/main" id="{51F34668-12D4-449C-7BA5-9CA0A7E0C05C}"/>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27779483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Hierarchical Clustering</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157</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7" name="TextBox 6">
            <a:extLst>
              <a:ext uri="{FF2B5EF4-FFF2-40B4-BE49-F238E27FC236}">
                <a16:creationId xmlns:a16="http://schemas.microsoft.com/office/drawing/2014/main" id="{51F34668-12D4-449C-7BA5-9CA0A7E0C05C}"/>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pic>
        <p:nvPicPr>
          <p:cNvPr id="10" name="Content Placeholder 9" descr="Graphical user interface&#10;&#10;Description automatically generated with medium confidence">
            <a:extLst>
              <a:ext uri="{FF2B5EF4-FFF2-40B4-BE49-F238E27FC236}">
                <a16:creationId xmlns:a16="http://schemas.microsoft.com/office/drawing/2014/main" id="{D20A7469-2E6C-7373-D7F3-AAC91CE5D8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9869" y="1803059"/>
            <a:ext cx="8152262" cy="4510276"/>
          </a:xfrm>
        </p:spPr>
      </p:pic>
    </p:spTree>
    <p:extLst>
      <p:ext uri="{BB962C8B-B14F-4D97-AF65-F5344CB8AC3E}">
        <p14:creationId xmlns:p14="http://schemas.microsoft.com/office/powerpoint/2010/main" val="350706129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DBSCAN</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158</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7" name="TextBox 6">
            <a:extLst>
              <a:ext uri="{FF2B5EF4-FFF2-40B4-BE49-F238E27FC236}">
                <a16:creationId xmlns:a16="http://schemas.microsoft.com/office/drawing/2014/main" id="{51F34668-12D4-449C-7BA5-9CA0A7E0C05C}"/>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pic>
        <p:nvPicPr>
          <p:cNvPr id="10" name="Content Placeholder 9">
            <a:extLst>
              <a:ext uri="{FF2B5EF4-FFF2-40B4-BE49-F238E27FC236}">
                <a16:creationId xmlns:a16="http://schemas.microsoft.com/office/drawing/2014/main" id="{D20A7469-2E6C-7373-D7F3-AAC91CE5D85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608117" y="1775444"/>
            <a:ext cx="4975767" cy="4510276"/>
          </a:xfrm>
        </p:spPr>
      </p:pic>
    </p:spTree>
    <p:extLst>
      <p:ext uri="{BB962C8B-B14F-4D97-AF65-F5344CB8AC3E}">
        <p14:creationId xmlns:p14="http://schemas.microsoft.com/office/powerpoint/2010/main" val="107245120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Affinity Propagation</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159</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7" name="TextBox 6">
            <a:extLst>
              <a:ext uri="{FF2B5EF4-FFF2-40B4-BE49-F238E27FC236}">
                <a16:creationId xmlns:a16="http://schemas.microsoft.com/office/drawing/2014/main" id="{51F34668-12D4-449C-7BA5-9CA0A7E0C05C}"/>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pic>
        <p:nvPicPr>
          <p:cNvPr id="10" name="Content Placeholder 9">
            <a:extLst>
              <a:ext uri="{FF2B5EF4-FFF2-40B4-BE49-F238E27FC236}">
                <a16:creationId xmlns:a16="http://schemas.microsoft.com/office/drawing/2014/main" id="{D20A7469-2E6C-7373-D7F3-AAC91CE5D85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53805"/>
          <a:stretch/>
        </p:blipFill>
        <p:spPr>
          <a:xfrm>
            <a:off x="838416" y="2810935"/>
            <a:ext cx="10515168" cy="2565892"/>
          </a:xfrm>
        </p:spPr>
      </p:pic>
      <p:sp>
        <p:nvSpPr>
          <p:cNvPr id="3" name="Rectangle 2">
            <a:extLst>
              <a:ext uri="{FF2B5EF4-FFF2-40B4-BE49-F238E27FC236}">
                <a16:creationId xmlns:a16="http://schemas.microsoft.com/office/drawing/2014/main" id="{7C31D17F-D028-DB1E-0FF3-371C4DA0021A}"/>
              </a:ext>
            </a:extLst>
          </p:cNvPr>
          <p:cNvSpPr/>
          <p:nvPr/>
        </p:nvSpPr>
        <p:spPr>
          <a:xfrm>
            <a:off x="9148549" y="0"/>
            <a:ext cx="3043451" cy="307777"/>
          </a:xfrm>
          <a:prstGeom prst="rect">
            <a:avLst/>
          </a:prstGeom>
        </p:spPr>
        <p:txBody>
          <a:bodyPr wrap="square">
            <a:spAutoFit/>
          </a:bodyPr>
          <a:lstStyle/>
          <a:p>
            <a:pPr algn="r"/>
            <a:r>
              <a:rPr lang="en-CA" sz="1400">
                <a:solidFill>
                  <a:schemeClr val="tx2"/>
                </a:solidFill>
                <a:latin typeface="Dagny OT" panose="020B0504020201020104" pitchFamily="34" charset="0"/>
                <a:ea typeface="Helvetica Light" charset="0"/>
                <a:cs typeface="Helvetica Light" charset="0"/>
              </a:rPr>
              <a:t>[D. Dueck]</a:t>
            </a:r>
            <a:endParaRPr lang="en-US" sz="1400">
              <a:solidFill>
                <a:schemeClr val="tx2"/>
              </a:solidFill>
              <a:latin typeface="Dagny OT" panose="020B0504020201020104" pitchFamily="34" charset="0"/>
            </a:endParaRPr>
          </a:p>
        </p:txBody>
      </p:sp>
    </p:spTree>
    <p:extLst>
      <p:ext uri="{BB962C8B-B14F-4D97-AF65-F5344CB8AC3E}">
        <p14:creationId xmlns:p14="http://schemas.microsoft.com/office/powerpoint/2010/main" val="3582709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A Hierarchical Framework</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GB"/>
              <a:t>Robinson suggests an “</a:t>
            </a:r>
            <a:r>
              <a:rPr lang="en-GB" b="1"/>
              <a:t>inclusive hierarchical structure</a:t>
            </a:r>
            <a:r>
              <a:rPr lang="en-GB"/>
              <a:t>”:</a:t>
            </a:r>
          </a:p>
          <a:p>
            <a:pPr marL="658368" lvl="1" indent="-457200">
              <a:buFont typeface="+mj-lt"/>
              <a:buAutoNum type="arabicPeriod"/>
            </a:pPr>
            <a:r>
              <a:rPr lang="en-GB"/>
              <a:t>in a first stage, DS provides “</a:t>
            </a:r>
            <a:r>
              <a:rPr lang="en-GB" b="1"/>
              <a:t>insights</a:t>
            </a:r>
            <a:r>
              <a:rPr lang="en-GB"/>
              <a:t>” </a:t>
            </a:r>
            <a:r>
              <a:rPr lang="en-GB" i="1"/>
              <a:t>via</a:t>
            </a:r>
            <a:r>
              <a:rPr lang="en-GB"/>
              <a:t> visualization and (manual) inferential analysis;</a:t>
            </a:r>
          </a:p>
          <a:p>
            <a:pPr marL="658368" lvl="1" indent="-457200">
              <a:buFont typeface="+mj-lt"/>
              <a:buAutoNum type="arabicPeriod"/>
            </a:pPr>
            <a:r>
              <a:rPr lang="en-GB"/>
              <a:t>in a second stage, ML yields “</a:t>
            </a:r>
            <a:r>
              <a:rPr lang="en-GB" b="1"/>
              <a:t>predictions</a:t>
            </a:r>
            <a:r>
              <a:rPr lang="en-GB"/>
              <a:t>” (or “</a:t>
            </a:r>
            <a:r>
              <a:rPr lang="en-GB" b="1"/>
              <a:t>advice</a:t>
            </a:r>
            <a:r>
              <a:rPr lang="en-GB"/>
              <a:t>”), while reducing (not eliminating) the operator’s analytical, inferential and decisional workload;</a:t>
            </a:r>
          </a:p>
          <a:p>
            <a:pPr marL="658368" lvl="1" indent="-457200">
              <a:buFont typeface="+mj-lt"/>
              <a:buAutoNum type="arabicPeriod"/>
            </a:pPr>
            <a:r>
              <a:rPr lang="en-GB"/>
              <a:t>in the final stage, AI </a:t>
            </a:r>
            <a:r>
              <a:rPr lang="en-GB" b="1"/>
              <a:t>removes the need for oversight</a:t>
            </a:r>
            <a:r>
              <a:rPr lang="en-GB"/>
              <a:t>, allowing for automatic “actions” to be taken by a mostly unattended system (general AI vs. augmented intelligence).</a:t>
            </a:r>
          </a:p>
          <a:p>
            <a:r>
              <a:rPr lang="en-GB"/>
              <a:t>In practice, stakeholders should probably not seek to abdicate </a:t>
            </a:r>
            <a:r>
              <a:rPr lang="en-GB" b="1"/>
              <a:t>all</a:t>
            </a:r>
            <a:r>
              <a:rPr lang="en-GB"/>
              <a:t> of their agency in the decision-making process.</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16</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5D145004-85AB-3184-B4AD-3FB3F778905A}"/>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8FC403-11CF-FFA5-A3FA-EE7CB69671D7}"/>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38875607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14:m>
                  <m:oMath xmlns:m="http://schemas.openxmlformats.org/officeDocument/2006/math">
                    <m:r>
                      <a:rPr lang="en-CA" b="1" i="1" dirty="0" smtClean="0">
                        <a:latin typeface="Cambria Math" panose="02040503050406030204" pitchFamily="18" charset="0"/>
                      </a:rPr>
                      <m:t>𝒌</m:t>
                    </m:r>
                  </m:oMath>
                </a14:m>
                <a:r>
                  <a:rPr lang="en-CA"/>
                  <a:t>-Means and Fuzzy </a:t>
                </a:r>
                <a14:m>
                  <m:oMath xmlns:m="http://schemas.openxmlformats.org/officeDocument/2006/math">
                    <m:r>
                      <a:rPr lang="en-CA" b="1" i="1" dirty="0" smtClean="0">
                        <a:latin typeface="Cambria Math" panose="02040503050406030204" pitchFamily="18" charset="0"/>
                      </a:rPr>
                      <m:t>𝒄</m:t>
                    </m:r>
                  </m:oMath>
                </a14:m>
                <a:r>
                  <a:rPr lang="en-CA"/>
                  <a:t>-Means</a:t>
                </a:r>
              </a:p>
            </p:txBody>
          </p:sp>
        </mc:Choice>
        <mc:Fallback>
          <p:sp>
            <p:nvSpPr>
              <p:cNvPr id="2" name="Title 1">
                <a:extLst>
                  <a:ext uri="{FF2B5EF4-FFF2-40B4-BE49-F238E27FC236}">
                    <a16:creationId xmlns:a16="http://schemas.microsoft.com/office/drawing/2014/main" id="{C9B165E7-9B1C-6ACB-1645-E8ECAE8F53E3}"/>
                  </a:ext>
                </a:extLst>
              </p:cNvPr>
              <p:cNvSpPr>
                <a:spLocks noGrp="1" noRot="1" noChangeAspect="1" noMove="1" noResize="1" noEditPoints="1" noAdjustHandles="1" noChangeArrowheads="1" noChangeShapeType="1" noTextEdit="1"/>
              </p:cNvSpPr>
              <p:nvPr>
                <p:ph type="title"/>
              </p:nvPr>
            </p:nvSpPr>
            <p:spPr>
              <a:blipFill>
                <a:blip r:embed="rId2"/>
                <a:stretch>
                  <a:fillRect l="-1261" b="-2347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160</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7" name="TextBox 6">
            <a:extLst>
              <a:ext uri="{FF2B5EF4-FFF2-40B4-BE49-F238E27FC236}">
                <a16:creationId xmlns:a16="http://schemas.microsoft.com/office/drawing/2014/main" id="{51F34668-12D4-449C-7BA5-9CA0A7E0C05C}"/>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
        <p:nvSpPr>
          <p:cNvPr id="3" name="Rectangle 2">
            <a:extLst>
              <a:ext uri="{FF2B5EF4-FFF2-40B4-BE49-F238E27FC236}">
                <a16:creationId xmlns:a16="http://schemas.microsoft.com/office/drawing/2014/main" id="{7C31D17F-D028-DB1E-0FF3-371C4DA0021A}"/>
              </a:ext>
            </a:extLst>
          </p:cNvPr>
          <p:cNvSpPr/>
          <p:nvPr/>
        </p:nvSpPr>
        <p:spPr>
          <a:xfrm>
            <a:off x="8297839" y="0"/>
            <a:ext cx="3894161" cy="307777"/>
          </a:xfrm>
          <a:prstGeom prst="rect">
            <a:avLst/>
          </a:prstGeom>
        </p:spPr>
        <p:txBody>
          <a:bodyPr wrap="square">
            <a:spAutoFit/>
          </a:bodyPr>
          <a:lstStyle/>
          <a:p>
            <a:pPr algn="r"/>
            <a:r>
              <a:rPr lang="en-CA" sz="1400">
                <a:solidFill>
                  <a:schemeClr val="tx2"/>
                </a:solidFill>
                <a:latin typeface="Dagny OT" panose="020B0504020201020104" pitchFamily="34" charset="0"/>
                <a:ea typeface="Helvetica Light" charset="0"/>
                <a:cs typeface="Helvetica Light" charset="0"/>
              </a:rPr>
              <a:t>[</a:t>
            </a:r>
            <a:r>
              <a:rPr lang="en-GB" sz="1400">
                <a:latin typeface="Dagny OT" panose="020B0504020201020104" pitchFamily="34" charset="0"/>
              </a:rPr>
              <a:t>A. </a:t>
            </a:r>
            <a:r>
              <a:rPr lang="en-GB" sz="1400" err="1">
                <a:latin typeface="Dagny OT" panose="020B0504020201020104" pitchFamily="34" charset="0"/>
              </a:rPr>
              <a:t>Bagnaro</a:t>
            </a:r>
            <a:r>
              <a:rPr lang="en-GB" sz="1400">
                <a:latin typeface="Dagny OT" panose="020B0504020201020104" pitchFamily="34" charset="0"/>
              </a:rPr>
              <a:t>, F. </a:t>
            </a:r>
            <a:r>
              <a:rPr lang="en-GB" sz="1400" err="1">
                <a:latin typeface="Dagny OT" panose="020B0504020201020104" pitchFamily="34" charset="0"/>
              </a:rPr>
              <a:t>Baltar</a:t>
            </a:r>
            <a:r>
              <a:rPr lang="en-GB" sz="1400">
                <a:latin typeface="Dagny OT" panose="020B0504020201020104" pitchFamily="34" charset="0"/>
              </a:rPr>
              <a:t>, and G. Brownstein</a:t>
            </a:r>
            <a:r>
              <a:rPr lang="en-CA" sz="1400">
                <a:solidFill>
                  <a:schemeClr val="tx2"/>
                </a:solidFill>
                <a:latin typeface="Dagny OT" panose="020B0504020201020104" pitchFamily="34" charset="0"/>
                <a:ea typeface="Helvetica Light" charset="0"/>
                <a:cs typeface="Helvetica Light" charset="0"/>
              </a:rPr>
              <a:t>]</a:t>
            </a:r>
            <a:endParaRPr lang="en-US" sz="1400">
              <a:solidFill>
                <a:schemeClr val="tx2"/>
              </a:solidFill>
              <a:latin typeface="Dagny OT" panose="020B0504020201020104" pitchFamily="34" charset="0"/>
            </a:endParaRPr>
          </a:p>
        </p:txBody>
      </p:sp>
      <p:pic>
        <p:nvPicPr>
          <p:cNvPr id="11" name="Content Placeholder 10" descr="Chart, scatter chart&#10;&#10;Description automatically generated">
            <a:extLst>
              <a:ext uri="{FF2B5EF4-FFF2-40B4-BE49-F238E27FC236}">
                <a16:creationId xmlns:a16="http://schemas.microsoft.com/office/drawing/2014/main" id="{132383B0-E827-AF44-D813-998BE090941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73823" y="2017713"/>
            <a:ext cx="9704680" cy="3851275"/>
          </a:xfrm>
        </p:spPr>
      </p:pic>
    </p:spTree>
    <p:extLst>
      <p:ext uri="{BB962C8B-B14F-4D97-AF65-F5344CB8AC3E}">
        <p14:creationId xmlns:p14="http://schemas.microsoft.com/office/powerpoint/2010/main" val="300643901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14:m>
                  <m:oMath xmlns:m="http://schemas.openxmlformats.org/officeDocument/2006/math">
                    <m:r>
                      <a:rPr lang="en-CA" b="1" i="1" dirty="0" smtClean="0">
                        <a:latin typeface="Cambria Math" panose="02040503050406030204" pitchFamily="18" charset="0"/>
                      </a:rPr>
                      <m:t>𝒌</m:t>
                    </m:r>
                  </m:oMath>
                </a14:m>
                <a:r>
                  <a:rPr lang="en-CA"/>
                  <a:t>-Means and Spectral Clustering</a:t>
                </a:r>
              </a:p>
            </p:txBody>
          </p:sp>
        </mc:Choice>
        <mc:Fallback>
          <p:sp>
            <p:nvSpPr>
              <p:cNvPr id="2" name="Title 1">
                <a:extLst>
                  <a:ext uri="{FF2B5EF4-FFF2-40B4-BE49-F238E27FC236}">
                    <a16:creationId xmlns:a16="http://schemas.microsoft.com/office/drawing/2014/main" id="{C9B165E7-9B1C-6ACB-1645-E8ECAE8F53E3}"/>
                  </a:ext>
                </a:extLst>
              </p:cNvPr>
              <p:cNvSpPr>
                <a:spLocks noGrp="1" noRot="1" noChangeAspect="1" noMove="1" noResize="1" noEditPoints="1" noAdjustHandles="1" noChangeArrowheads="1" noChangeShapeType="1" noTextEdit="1"/>
              </p:cNvSpPr>
              <p:nvPr>
                <p:ph type="title"/>
              </p:nvPr>
            </p:nvSpPr>
            <p:spPr>
              <a:blipFill>
                <a:blip r:embed="rId2"/>
                <a:stretch>
                  <a:fillRect l="-1261" b="-2347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161</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7" name="TextBox 6">
            <a:extLst>
              <a:ext uri="{FF2B5EF4-FFF2-40B4-BE49-F238E27FC236}">
                <a16:creationId xmlns:a16="http://schemas.microsoft.com/office/drawing/2014/main" id="{51F34668-12D4-449C-7BA5-9CA0A7E0C05C}"/>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pic>
        <p:nvPicPr>
          <p:cNvPr id="11" name="Content Placeholder 10">
            <a:extLst>
              <a:ext uri="{FF2B5EF4-FFF2-40B4-BE49-F238E27FC236}">
                <a16:creationId xmlns:a16="http://schemas.microsoft.com/office/drawing/2014/main" id="{132383B0-E827-AF44-D813-998BE090941C}"/>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186879" y="2017713"/>
            <a:ext cx="4284543" cy="3851275"/>
          </a:xfrm>
        </p:spPr>
      </p:pic>
      <p:pic>
        <p:nvPicPr>
          <p:cNvPr id="6" name="Content Placeholder 10">
            <a:extLst>
              <a:ext uri="{FF2B5EF4-FFF2-40B4-BE49-F238E27FC236}">
                <a16:creationId xmlns:a16="http://schemas.microsoft.com/office/drawing/2014/main" id="{39CD3125-4FD6-48C2-5007-BECF89EC090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871137" y="2017713"/>
            <a:ext cx="4284543" cy="3851274"/>
          </a:xfrm>
          <a:prstGeom prst="rect">
            <a:avLst/>
          </a:prstGeom>
        </p:spPr>
      </p:pic>
    </p:spTree>
    <p:extLst>
      <p:ext uri="{BB962C8B-B14F-4D97-AF65-F5344CB8AC3E}">
        <p14:creationId xmlns:p14="http://schemas.microsoft.com/office/powerpoint/2010/main" val="80417821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14:m>
                  <m:oMath xmlns:m="http://schemas.openxmlformats.org/officeDocument/2006/math">
                    <m:r>
                      <a:rPr lang="en-US" b="1" i="1" dirty="0" smtClean="0">
                        <a:latin typeface="Cambria Math" panose="02040503050406030204" pitchFamily="18" charset="0"/>
                      </a:rPr>
                      <m:t>𝒌</m:t>
                    </m:r>
                  </m:oMath>
                </a14:m>
                <a:r>
                  <a:rPr lang="en-US"/>
                  <a:t>-Means Algorithm</a:t>
                </a:r>
                <a:endParaRPr lang="en-US" sz="2400"/>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1261" b="-234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Autofit/>
              </a:bodyPr>
              <a:lstStyle/>
              <a:p>
                <a:pPr marL="515937" lvl="1" indent="-342900">
                  <a:lnSpc>
                    <a:spcPct val="100000"/>
                  </a:lnSpc>
                  <a:buSzPct val="100000"/>
                  <a:buFont typeface="+mj-lt"/>
                  <a:buAutoNum type="arabicPeriod"/>
                </a:pPr>
                <a:r>
                  <a:rPr lang="en-US" sz="2400"/>
                  <a:t>Select the </a:t>
                </a:r>
                <a:r>
                  <a:rPr lang="en-CA" sz="2400"/>
                  <a:t>desired </a:t>
                </a:r>
                <a:r>
                  <a:rPr lang="en-CA" sz="2400" b="1"/>
                  <a:t>number of clusters</a:t>
                </a:r>
                <a:r>
                  <a:rPr lang="en-CA" sz="2400"/>
                  <a:t>, say </a:t>
                </a:r>
                <a14:m>
                  <m:oMath xmlns:m="http://schemas.openxmlformats.org/officeDocument/2006/math">
                    <m:r>
                      <a:rPr lang="en-CA" sz="2400" i="1" dirty="0" smtClean="0">
                        <a:latin typeface="Cambria Math" panose="02040503050406030204" pitchFamily="18" charset="0"/>
                      </a:rPr>
                      <m:t>𝑘</m:t>
                    </m:r>
                  </m:oMath>
                </a14:m>
                <a:endParaRPr lang="en-CA" sz="2400"/>
              </a:p>
              <a:p>
                <a:pPr marL="515937" lvl="1" indent="-342900">
                  <a:lnSpc>
                    <a:spcPct val="100000"/>
                  </a:lnSpc>
                  <a:buSzPct val="100000"/>
                  <a:buFont typeface="+mj-lt"/>
                  <a:buAutoNum type="arabicPeriod"/>
                </a:pPr>
                <a:r>
                  <a:rPr lang="en-CA" sz="2400"/>
                  <a:t>Randomly choose </a:t>
                </a:r>
                <a14:m>
                  <m:oMath xmlns:m="http://schemas.openxmlformats.org/officeDocument/2006/math">
                    <m:r>
                      <a:rPr lang="en-CA" sz="2400" i="1" dirty="0" smtClean="0">
                        <a:latin typeface="Cambria Math" panose="02040503050406030204" pitchFamily="18" charset="0"/>
                      </a:rPr>
                      <m:t>𝑘</m:t>
                    </m:r>
                  </m:oMath>
                </a14:m>
                <a:r>
                  <a:rPr lang="en-CA" sz="2400"/>
                  <a:t> instances as initial </a:t>
                </a:r>
                <a:r>
                  <a:rPr lang="en-CA" sz="2400" b="1"/>
                  <a:t>cluster centres</a:t>
                </a:r>
                <a:endParaRPr lang="en-CA" sz="2400"/>
              </a:p>
              <a:p>
                <a:pPr marL="515937" lvl="1" indent="-342900">
                  <a:lnSpc>
                    <a:spcPct val="100000"/>
                  </a:lnSpc>
                  <a:buSzPct val="100000"/>
                  <a:buFont typeface="+mj-lt"/>
                  <a:buAutoNum type="arabicPeriod"/>
                </a:pPr>
                <a:r>
                  <a:rPr lang="en-CA" sz="2400"/>
                  <a:t>Calculate the </a:t>
                </a:r>
                <a:r>
                  <a:rPr lang="en-CA" sz="2400" b="1"/>
                  <a:t>distance</a:t>
                </a:r>
                <a:r>
                  <a:rPr lang="en-CA" sz="2400"/>
                  <a:t> from each observation to each centre</a:t>
                </a:r>
              </a:p>
              <a:p>
                <a:pPr marL="515937" lvl="1" indent="-342900">
                  <a:lnSpc>
                    <a:spcPct val="100000"/>
                  </a:lnSpc>
                  <a:buSzPct val="100000"/>
                  <a:buFont typeface="+mj-lt"/>
                  <a:buAutoNum type="arabicPeriod"/>
                </a:pPr>
                <a:r>
                  <a:rPr lang="en-CA" sz="2400"/>
                  <a:t>Place each instance in the cluster whose centre it is </a:t>
                </a:r>
                <a:r>
                  <a:rPr lang="en-CA" sz="2400" b="1"/>
                  <a:t>nearest</a:t>
                </a:r>
                <a:r>
                  <a:rPr lang="en-CA" sz="2400"/>
                  <a:t> to</a:t>
                </a:r>
              </a:p>
              <a:p>
                <a:pPr marL="515937" lvl="1" indent="-342900">
                  <a:lnSpc>
                    <a:spcPct val="100000"/>
                  </a:lnSpc>
                  <a:buSzPct val="100000"/>
                  <a:buFont typeface="+mj-lt"/>
                  <a:buAutoNum type="arabicPeriod"/>
                </a:pPr>
                <a:r>
                  <a:rPr lang="en-CA" sz="2400"/>
                  <a:t>Compute the </a:t>
                </a:r>
                <a:r>
                  <a:rPr lang="en-CA" sz="2400" b="1"/>
                  <a:t>centroid</a:t>
                </a:r>
                <a:r>
                  <a:rPr lang="en-CA" sz="2400"/>
                  <a:t> for each cluster</a:t>
                </a:r>
              </a:p>
              <a:p>
                <a:pPr marL="515937" lvl="1" indent="-342900">
                  <a:lnSpc>
                    <a:spcPct val="100000"/>
                  </a:lnSpc>
                  <a:buSzPct val="100000"/>
                  <a:buFont typeface="+mj-lt"/>
                  <a:buAutoNum type="arabicPeriod"/>
                </a:pPr>
                <a:r>
                  <a:rPr lang="en-CA" sz="2400"/>
                  <a:t>Repeat steps 3 – 5 with the new centroids</a:t>
                </a:r>
              </a:p>
              <a:p>
                <a:pPr marL="515937" lvl="1" indent="-342900">
                  <a:lnSpc>
                    <a:spcPct val="100000"/>
                  </a:lnSpc>
                  <a:buSzPct val="100000"/>
                  <a:buFont typeface="+mj-lt"/>
                  <a:buAutoNum type="arabicPeriod"/>
                </a:pPr>
                <a:r>
                  <a:rPr lang="en-CA" sz="2400"/>
                  <a:t>Repeat step 6 until the clusters are </a:t>
                </a:r>
                <a:r>
                  <a:rPr lang="en-CA" sz="2400" b="1"/>
                  <a:t>stable</a:t>
                </a:r>
                <a:r>
                  <a:rPr lang="en-CA" sz="2400"/>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25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6C10B72-0E36-0CFE-76D1-684EF82EAB4B}"/>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
        <p:nvSpPr>
          <p:cNvPr id="5" name="Slide Number Placeholder 3">
            <a:extLst>
              <a:ext uri="{FF2B5EF4-FFF2-40B4-BE49-F238E27FC236}">
                <a16:creationId xmlns:a16="http://schemas.microsoft.com/office/drawing/2014/main" id="{DC4E3AAC-F571-2DEE-6B51-5B795DB148E0}"/>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162</a:t>
            </a:fld>
            <a:endParaRPr lang="en-CA"/>
          </a:p>
        </p:txBody>
      </p:sp>
      <p:sp>
        <p:nvSpPr>
          <p:cNvPr id="6" name="Date Placeholder 4">
            <a:extLst>
              <a:ext uri="{FF2B5EF4-FFF2-40B4-BE49-F238E27FC236}">
                <a16:creationId xmlns:a16="http://schemas.microsoft.com/office/drawing/2014/main" id="{4A1F0609-4975-F390-8045-5598DDDF7C40}"/>
              </a:ext>
            </a:extLst>
          </p:cNvPr>
          <p:cNvSpPr>
            <a:spLocks noGrp="1"/>
          </p:cNvSpPr>
          <p:nvPr>
            <p:ph type="dt" sz="half" idx="2"/>
          </p:nvPr>
        </p:nvSpPr>
        <p:spPr>
          <a:xfrm>
            <a:off x="1097280" y="6447427"/>
            <a:ext cx="3779520" cy="365125"/>
          </a:xfrm>
        </p:spPr>
        <p:txBody>
          <a:bodyPr/>
          <a:lstStyle/>
          <a:p>
            <a:r>
              <a:rPr lang="en-US"/>
              <a:t>INTRODUCTION TO MACHINE LEARNING</a:t>
            </a:r>
            <a:endParaRPr lang="en-CA"/>
          </a:p>
        </p:txBody>
      </p:sp>
    </p:spTree>
    <p:extLst>
      <p:ext uri="{BB962C8B-B14F-4D97-AF65-F5344CB8AC3E}">
        <p14:creationId xmlns:p14="http://schemas.microsoft.com/office/powerpoint/2010/main" val="27570036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omputer&#10;&#10;Description automatically generated with low confidence">
            <a:extLst>
              <a:ext uri="{FF2B5EF4-FFF2-40B4-BE49-F238E27FC236}">
                <a16:creationId xmlns:a16="http://schemas.microsoft.com/office/drawing/2014/main" id="{31663265-74F4-A568-B396-103EA7C7BC9C}"/>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106843" y="484614"/>
            <a:ext cx="9978314" cy="5997867"/>
          </a:xfrm>
        </p:spPr>
      </p:pic>
      <p:sp>
        <p:nvSpPr>
          <p:cNvPr id="8" name="Rectangle 7">
            <a:extLst>
              <a:ext uri="{FF2B5EF4-FFF2-40B4-BE49-F238E27FC236}">
                <a16:creationId xmlns:a16="http://schemas.microsoft.com/office/drawing/2014/main" id="{A1E64D4E-EEE3-3A22-AAC9-1EFC96C7E5D8}"/>
              </a:ext>
            </a:extLst>
          </p:cNvPr>
          <p:cNvSpPr/>
          <p:nvPr/>
        </p:nvSpPr>
        <p:spPr>
          <a:xfrm>
            <a:off x="8297839" y="0"/>
            <a:ext cx="3894161" cy="307777"/>
          </a:xfrm>
          <a:prstGeom prst="rect">
            <a:avLst/>
          </a:prstGeom>
        </p:spPr>
        <p:txBody>
          <a:bodyPr wrap="square">
            <a:spAutoFit/>
          </a:bodyPr>
          <a:lstStyle/>
          <a:p>
            <a:pPr algn="r"/>
            <a:r>
              <a:rPr lang="en-CA" sz="1400">
                <a:solidFill>
                  <a:schemeClr val="tx2"/>
                </a:solidFill>
                <a:latin typeface="Dagny OT" panose="020B0504020201020104" pitchFamily="34" charset="0"/>
                <a:ea typeface="Helvetica Light" charset="0"/>
                <a:cs typeface="Helvetica Light" charset="0"/>
              </a:rPr>
              <a:t>[</a:t>
            </a:r>
            <a:r>
              <a:rPr lang="en-GB" sz="1400">
                <a:latin typeface="Dagny OT" panose="020B0504020201020104" pitchFamily="34" charset="0"/>
              </a:rPr>
              <a:t>A.H. Du</a:t>
            </a:r>
            <a:r>
              <a:rPr lang="en-CA" sz="1400">
                <a:solidFill>
                  <a:schemeClr val="tx2"/>
                </a:solidFill>
                <a:latin typeface="Dagny OT" panose="020B0504020201020104" pitchFamily="34" charset="0"/>
                <a:ea typeface="Helvetica Light" charset="0"/>
                <a:cs typeface="Helvetica Light" charset="0"/>
              </a:rPr>
              <a:t>]</a:t>
            </a:r>
            <a:endParaRPr lang="en-US" sz="1400">
              <a:solidFill>
                <a:schemeClr val="tx2"/>
              </a:solidFill>
              <a:latin typeface="Dagny OT" panose="020B0504020201020104" pitchFamily="34" charset="0"/>
            </a:endParaRPr>
          </a:p>
        </p:txBody>
      </p:sp>
      <p:sp>
        <p:nvSpPr>
          <p:cNvPr id="9" name="TextBox 8">
            <a:extLst>
              <a:ext uri="{FF2B5EF4-FFF2-40B4-BE49-F238E27FC236}">
                <a16:creationId xmlns:a16="http://schemas.microsoft.com/office/drawing/2014/main" id="{C147F0BB-09A1-F7E4-BF57-1A12F41DC5D1}"/>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10807910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14:m>
                  <m:oMath xmlns:m="http://schemas.openxmlformats.org/officeDocument/2006/math">
                    <m:r>
                      <a:rPr lang="en-US" b="1" i="1" dirty="0" smtClean="0">
                        <a:latin typeface="Cambria Math" panose="02040503050406030204" pitchFamily="18" charset="0"/>
                      </a:rPr>
                      <m:t>𝒌</m:t>
                    </m:r>
                  </m:oMath>
                </a14:m>
                <a:r>
                  <a:rPr lang="en-US"/>
                  <a:t>-Means Strengths</a:t>
                </a:r>
                <a:endParaRPr lang="en-US" sz="2400"/>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1261" b="-234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vert="horz" lIns="0" tIns="45720" rIns="0" bIns="45720" rtlCol="0" anchor="ctr">
                <a:normAutofit/>
              </a:bodyPr>
              <a:lstStyle/>
              <a:p>
                <a:r>
                  <a:rPr lang="en-CA"/>
                  <a:t>Easy to implement (without having to actually compute pairwise distances). </a:t>
                </a:r>
              </a:p>
              <a:p>
                <a:pPr lvl="1"/>
                <a:r>
                  <a:rPr lang="en-CA"/>
                  <a:t>extremely common as a consequence</a:t>
                </a:r>
              </a:p>
              <a:p>
                <a:pPr lvl="1"/>
                <a:r>
                  <a:rPr lang="en-CA"/>
                  <a:t>elegant and simple</a:t>
                </a:r>
              </a:p>
              <a:p>
                <a:r>
                  <a:rPr lang="en-CA"/>
                  <a:t>In many contexts, </a:t>
                </a:r>
                <a14:m>
                  <m:oMath xmlns:m="http://schemas.openxmlformats.org/officeDocument/2006/math">
                    <m:r>
                      <a:rPr lang="en-CA" dirty="0">
                        <a:latin typeface="Cambria Math" panose="02040503050406030204" pitchFamily="18" charset="0"/>
                      </a:rPr>
                      <m:t>𝑘</m:t>
                    </m:r>
                  </m:oMath>
                </a14:m>
                <a:r>
                  <a:rPr lang="en-CA"/>
                  <a:t>-means is a </a:t>
                </a:r>
                <a:r>
                  <a:rPr lang="en-CA" b="1"/>
                  <a:t>natural</a:t>
                </a:r>
                <a:r>
                  <a:rPr lang="en-CA"/>
                  <a:t> way to look at grouping observations. </a:t>
                </a:r>
              </a:p>
              <a:p>
                <a:r>
                  <a:rPr lang="en-CA"/>
                  <a:t>Helps provide a </a:t>
                </a:r>
                <a:r>
                  <a:rPr lang="en-CA" b="1"/>
                  <a:t>basic understanding of the data structure</a:t>
                </a:r>
                <a:r>
                  <a:rPr lang="en-CA"/>
                  <a:t> in a first pass.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09" r="-50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A1B5C7D-5820-DBA0-9A4D-25E362EB1EE8}"/>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
        <p:nvSpPr>
          <p:cNvPr id="5" name="Slide Number Placeholder 3">
            <a:extLst>
              <a:ext uri="{FF2B5EF4-FFF2-40B4-BE49-F238E27FC236}">
                <a16:creationId xmlns:a16="http://schemas.microsoft.com/office/drawing/2014/main" id="{0D342AAC-40A3-1BB3-1FAA-EC571B0E08E7}"/>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164</a:t>
            </a:fld>
            <a:endParaRPr lang="en-CA"/>
          </a:p>
        </p:txBody>
      </p:sp>
      <p:sp>
        <p:nvSpPr>
          <p:cNvPr id="6" name="Date Placeholder 4">
            <a:extLst>
              <a:ext uri="{FF2B5EF4-FFF2-40B4-BE49-F238E27FC236}">
                <a16:creationId xmlns:a16="http://schemas.microsoft.com/office/drawing/2014/main" id="{FC325A15-3582-28B2-A9DE-B3A6DC912B21}"/>
              </a:ext>
            </a:extLst>
          </p:cNvPr>
          <p:cNvSpPr>
            <a:spLocks noGrp="1"/>
          </p:cNvSpPr>
          <p:nvPr>
            <p:ph type="dt" sz="half" idx="2"/>
          </p:nvPr>
        </p:nvSpPr>
        <p:spPr>
          <a:xfrm>
            <a:off x="1097280" y="6447427"/>
            <a:ext cx="3779520" cy="365125"/>
          </a:xfrm>
        </p:spPr>
        <p:txBody>
          <a:bodyPr/>
          <a:lstStyle/>
          <a:p>
            <a:r>
              <a:rPr lang="en-US"/>
              <a:t>INTRODUCTION TO MACHINE LEARNING</a:t>
            </a:r>
            <a:endParaRPr lang="en-CA"/>
          </a:p>
        </p:txBody>
      </p:sp>
    </p:spTree>
    <p:extLst>
      <p:ext uri="{BB962C8B-B14F-4D97-AF65-F5344CB8AC3E}">
        <p14:creationId xmlns:p14="http://schemas.microsoft.com/office/powerpoint/2010/main" val="27274946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14:m>
                  <m:oMath xmlns:m="http://schemas.openxmlformats.org/officeDocument/2006/math">
                    <m:r>
                      <a:rPr lang="en-US" b="1" i="1" dirty="0" smtClean="0">
                        <a:latin typeface="Cambria Math" panose="02040503050406030204" pitchFamily="18" charset="0"/>
                      </a:rPr>
                      <m:t>𝒌</m:t>
                    </m:r>
                  </m:oMath>
                </a14:m>
                <a:r>
                  <a:rPr lang="en-US"/>
                  <a:t>-Means Limitations</a:t>
                </a:r>
                <a:endParaRPr lang="en-US" sz="2400"/>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1261" b="-234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vert="horz" lIns="0" tIns="45720" rIns="0" bIns="45720" rtlCol="0" anchor="ctr">
                <a:normAutofit/>
              </a:bodyPr>
              <a:lstStyle/>
              <a:p>
                <a:r>
                  <a:rPr lang="en-CA"/>
                  <a:t>Data points can only be assigned to </a:t>
                </a:r>
                <a:r>
                  <a:rPr lang="en-CA" b="1"/>
                  <a:t>one</a:t>
                </a:r>
                <a:r>
                  <a:rPr lang="en-CA"/>
                  <a:t> cluster</a:t>
                </a:r>
              </a:p>
              <a:p>
                <a:pPr lvl="1"/>
                <a:r>
                  <a:rPr lang="en-CA"/>
                  <a:t>this can lead to overfitting</a:t>
                </a:r>
              </a:p>
              <a:p>
                <a:pPr lvl="1"/>
                <a:r>
                  <a:rPr lang="en-CA"/>
                  <a:t>robust solution: consider the probability of belonging to each cluster</a:t>
                </a:r>
              </a:p>
              <a:p>
                <a:r>
                  <a:rPr lang="en-CA"/>
                  <a:t>Underlying clusters are assumed to be </a:t>
                </a:r>
                <a:r>
                  <a:rPr lang="en-CA" b="1"/>
                  <a:t>blob-shaped</a:t>
                </a:r>
              </a:p>
              <a:p>
                <a:pPr lvl="1"/>
                <a14:m>
                  <m:oMath xmlns:m="http://schemas.openxmlformats.org/officeDocument/2006/math">
                    <m:r>
                      <a:rPr lang="en-CA" dirty="0">
                        <a:latin typeface="Cambria Math" panose="02040503050406030204" pitchFamily="18" charset="0"/>
                      </a:rPr>
                      <m:t>𝑘</m:t>
                    </m:r>
                  </m:oMath>
                </a14:m>
                <a:r>
                  <a:rPr lang="en-CA"/>
                  <a:t>-means will fail to produce useful clusters if that assumption is not met in practice</a:t>
                </a:r>
              </a:p>
              <a:p>
                <a:r>
                  <a:rPr lang="en-CA"/>
                  <a:t>Clusters are assumed to be separate (discrete)</a:t>
                </a:r>
              </a:p>
              <a:p>
                <a:pPr lvl="1"/>
                <a14:m>
                  <m:oMath xmlns:m="http://schemas.openxmlformats.org/officeDocument/2006/math">
                    <m:r>
                      <a:rPr lang="en-CA" dirty="0">
                        <a:latin typeface="Cambria Math" panose="02040503050406030204" pitchFamily="18" charset="0"/>
                      </a:rPr>
                      <m:t>𝑘</m:t>
                    </m:r>
                  </m:oMath>
                </a14:m>
                <a:r>
                  <a:rPr lang="en-CA"/>
                  <a:t>-means does not allow for </a:t>
                </a:r>
                <a:r>
                  <a:rPr lang="en-CA" b="1"/>
                  <a:t>overlapping</a:t>
                </a:r>
                <a:r>
                  <a:rPr lang="en-CA"/>
                  <a:t> or </a:t>
                </a:r>
                <a:r>
                  <a:rPr lang="en-CA" b="1"/>
                  <a:t>hierarchical</a:t>
                </a:r>
                <a:r>
                  <a:rPr lang="en-CA"/>
                  <a:t> groupings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0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193101-5546-8545-C7BA-236A8EBB39C2}"/>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
        <p:nvSpPr>
          <p:cNvPr id="5" name="Slide Number Placeholder 3">
            <a:extLst>
              <a:ext uri="{FF2B5EF4-FFF2-40B4-BE49-F238E27FC236}">
                <a16:creationId xmlns:a16="http://schemas.microsoft.com/office/drawing/2014/main" id="{45AEE414-9D0C-59CE-D5AD-0CB07F48B3AD}"/>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165</a:t>
            </a:fld>
            <a:endParaRPr lang="en-CA"/>
          </a:p>
        </p:txBody>
      </p:sp>
      <p:sp>
        <p:nvSpPr>
          <p:cNvPr id="6" name="Date Placeholder 4">
            <a:extLst>
              <a:ext uri="{FF2B5EF4-FFF2-40B4-BE49-F238E27FC236}">
                <a16:creationId xmlns:a16="http://schemas.microsoft.com/office/drawing/2014/main" id="{D00E0C0B-7AD8-7750-0FA1-A519DF590216}"/>
              </a:ext>
            </a:extLst>
          </p:cNvPr>
          <p:cNvSpPr>
            <a:spLocks noGrp="1"/>
          </p:cNvSpPr>
          <p:nvPr>
            <p:ph type="dt" sz="half" idx="2"/>
          </p:nvPr>
        </p:nvSpPr>
        <p:spPr>
          <a:xfrm>
            <a:off x="1097280" y="6447427"/>
            <a:ext cx="3779520" cy="365125"/>
          </a:xfrm>
        </p:spPr>
        <p:txBody>
          <a:bodyPr/>
          <a:lstStyle/>
          <a:p>
            <a:r>
              <a:rPr lang="en-US"/>
              <a:t>INTRODUCTION TO MACHINE LEARNING</a:t>
            </a:r>
            <a:endParaRPr lang="en-CA"/>
          </a:p>
        </p:txBody>
      </p:sp>
    </p:spTree>
    <p:extLst>
      <p:ext uri="{BB962C8B-B14F-4D97-AF65-F5344CB8AC3E}">
        <p14:creationId xmlns:p14="http://schemas.microsoft.com/office/powerpoint/2010/main" val="8680976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14:m>
                  <m:oMath xmlns:m="http://schemas.openxmlformats.org/officeDocument/2006/math">
                    <m:r>
                      <a:rPr lang="en-US" b="1" i="1" dirty="0" smtClean="0">
                        <a:latin typeface="Cambria Math" panose="02040503050406030204" pitchFamily="18" charset="0"/>
                      </a:rPr>
                      <m:t>𝒌</m:t>
                    </m:r>
                  </m:oMath>
                </a14:m>
                <a:r>
                  <a:rPr lang="en-US"/>
                  <a:t>-Means Limitations</a:t>
                </a:r>
                <a:endParaRPr lang="en-US" sz="2400"/>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1261" b="-234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vert="horz" lIns="0" tIns="45720" rIns="0" bIns="45720" rtlCol="0" anchor="ctr">
                <a:normAutofit/>
              </a:bodyPr>
              <a:lstStyle/>
              <a:p>
                <a:r>
                  <a:rPr lang="en-CA"/>
                  <a:t>There are many ways to pick the </a:t>
                </a:r>
                <a:r>
                  <a:rPr lang="en-CA" b="1"/>
                  <a:t>optimal number</a:t>
                </a:r>
                <a:r>
                  <a:rPr lang="en-CA"/>
                  <a:t> of clusters </a:t>
                </a:r>
                <a14:m>
                  <m:oMath xmlns:m="http://schemas.openxmlformats.org/officeDocument/2006/math">
                    <m:r>
                      <a:rPr lang="en-CA" i="1" dirty="0" smtClean="0">
                        <a:latin typeface="Cambria Math" panose="02040503050406030204" pitchFamily="18" charset="0"/>
                      </a:rPr>
                      <m:t>𝑘</m:t>
                    </m:r>
                  </m:oMath>
                </a14:m>
                <a:r>
                  <a:rPr lang="en-CA"/>
                  <a:t>. </a:t>
                </a:r>
              </a:p>
              <a:p>
                <a:r>
                  <a:rPr lang="en-CA"/>
                  <a:t>One problem is that the algorithm is stochastic: different initial configurations may yield </a:t>
                </a:r>
                <a:r>
                  <a:rPr lang="en-CA" b="1"/>
                  <a:t>different outcomes</a:t>
                </a:r>
                <a:r>
                  <a:rPr lang="en-CA"/>
                  <a:t>, which may yield a different optimal number.  </a:t>
                </a:r>
              </a:p>
              <a:p>
                <a:r>
                  <a:rPr lang="en-CA"/>
                  <a:t>It may also depend on the </a:t>
                </a:r>
                <a:r>
                  <a:rPr lang="en-CA" b="1"/>
                  <a:t>size</a:t>
                </a:r>
                <a:r>
                  <a:rPr lang="en-CA"/>
                  <a:t> of data, the choice of </a:t>
                </a:r>
                <a:r>
                  <a:rPr lang="en-CA" b="1"/>
                  <a:t>distance</a:t>
                </a:r>
                <a:r>
                  <a:rPr lang="en-CA"/>
                  <a:t>, the choice of </a:t>
                </a:r>
                <a:r>
                  <a:rPr lang="en-CA" b="1"/>
                  <a:t>cluster quality metric</a:t>
                </a:r>
                <a:r>
                  <a:rPr lang="en-CA"/>
                  <a:t>, etc.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09" r="-189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B193101-5546-8545-C7BA-236A8EBB39C2}"/>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
        <p:nvSpPr>
          <p:cNvPr id="5" name="Slide Number Placeholder 3">
            <a:extLst>
              <a:ext uri="{FF2B5EF4-FFF2-40B4-BE49-F238E27FC236}">
                <a16:creationId xmlns:a16="http://schemas.microsoft.com/office/drawing/2014/main" id="{45AEE414-9D0C-59CE-D5AD-0CB07F48B3AD}"/>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166</a:t>
            </a:fld>
            <a:endParaRPr lang="en-CA"/>
          </a:p>
        </p:txBody>
      </p:sp>
      <p:sp>
        <p:nvSpPr>
          <p:cNvPr id="6" name="Date Placeholder 4">
            <a:extLst>
              <a:ext uri="{FF2B5EF4-FFF2-40B4-BE49-F238E27FC236}">
                <a16:creationId xmlns:a16="http://schemas.microsoft.com/office/drawing/2014/main" id="{D00E0C0B-7AD8-7750-0FA1-A519DF590216}"/>
              </a:ext>
            </a:extLst>
          </p:cNvPr>
          <p:cNvSpPr>
            <a:spLocks noGrp="1"/>
          </p:cNvSpPr>
          <p:nvPr>
            <p:ph type="dt" sz="half" idx="2"/>
          </p:nvPr>
        </p:nvSpPr>
        <p:spPr>
          <a:xfrm>
            <a:off x="1097280" y="6447427"/>
            <a:ext cx="3779520" cy="365125"/>
          </a:xfrm>
        </p:spPr>
        <p:txBody>
          <a:bodyPr/>
          <a:lstStyle/>
          <a:p>
            <a:r>
              <a:rPr lang="en-US"/>
              <a:t>INTRODUCTION TO MACHINE LEARNING</a:t>
            </a:r>
            <a:endParaRPr lang="en-CA"/>
          </a:p>
        </p:txBody>
      </p:sp>
    </p:spTree>
    <p:extLst>
      <p:ext uri="{BB962C8B-B14F-4D97-AF65-F5344CB8AC3E}">
        <p14:creationId xmlns:p14="http://schemas.microsoft.com/office/powerpoint/2010/main" val="8875318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Suggested Reading</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14:m>
                  <m:oMath xmlns:m="http://schemas.openxmlformats.org/officeDocument/2006/math">
                    <m:r>
                      <a:rPr lang="en-CA" i="1" dirty="0" smtClean="0">
                        <a:latin typeface="Cambria Math" panose="02040503050406030204" pitchFamily="18" charset="0"/>
                      </a:rPr>
                      <m:t>𝑘</m:t>
                    </m:r>
                  </m:oMath>
                </a14:m>
                <a:r>
                  <a:rPr lang="en-CA"/>
                  <a:t>-Means and Other Algorithms</a:t>
                </a:r>
                <a:endParaRPr lang="en-CA" sz="1200"/>
              </a:p>
            </p:txBody>
          </p:sp>
        </mc:Choice>
        <mc:Fallback>
          <p:sp>
            <p:nvSpPr>
              <p:cNvPr id="4" name="Text Placeholder 3">
                <a:extLst>
                  <a:ext uri="{FF2B5EF4-FFF2-40B4-BE49-F238E27FC236}">
                    <a16:creationId xmlns:a16="http://schemas.microsoft.com/office/drawing/2014/main" id="{7808A161-B256-B08C-D488-A2ABDA9602A6}"/>
                  </a:ext>
                </a:extLst>
              </p:cNvPr>
              <p:cNvSpPr>
                <a:spLocks noGrp="1" noRot="1" noChangeAspect="1" noMove="1" noResize="1" noEditPoints="1" noAdjustHandles="1" noChangeArrowheads="1" noChangeShapeType="1" noTextEdit="1"/>
              </p:cNvSpPr>
              <p:nvPr>
                <p:ph type="body" sz="half" idx="2"/>
              </p:nvPr>
            </p:nvSpPr>
            <p:spPr>
              <a:blipFill>
                <a:blip r:embed="rId2"/>
                <a:stretch>
                  <a:fillRect t="-37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167</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lstStyle/>
              <a:p>
                <a:pPr algn="l"/>
                <a:r>
                  <a:rPr lang="en-CA" i="1"/>
                  <a:t>Data Understanding, Data Analysis, Data Science</a:t>
                </a:r>
                <a:br>
                  <a:rPr lang="en-CA"/>
                </a:br>
                <a:r>
                  <a:rPr lang="en-CA" sz="2200" b="1"/>
                  <a:t>Machine Learning 101</a:t>
                </a:r>
              </a:p>
              <a:p>
                <a:pPr algn="l"/>
                <a:r>
                  <a:rPr lang="en-CA" sz="2000"/>
                  <a:t>Clustering</a:t>
                </a:r>
                <a:endParaRPr lang="en-CA" sz="1600"/>
              </a:p>
              <a:p>
                <a:pPr lvl="1" algn="l"/>
                <a:r>
                  <a:rPr lang="en-CA" sz="1600">
                    <a:hlinkClick r:id="rId3"/>
                  </a:rPr>
                  <a:t>Clustering Algorithms</a:t>
                </a:r>
                <a:endParaRPr lang="en-CA" sz="1400"/>
              </a:p>
              <a:p>
                <a:pPr lvl="1" algn="l"/>
                <a14:m>
                  <m:oMath xmlns:m="http://schemas.openxmlformats.org/officeDocument/2006/math">
                    <m:r>
                      <a:rPr lang="en-CA" sz="1600" i="1" dirty="0" smtClean="0">
                        <a:latin typeface="Cambria Math" panose="02040503050406030204" pitchFamily="18" charset="0"/>
                        <a:hlinkClick r:id="rId4"/>
                      </a:rPr>
                      <m:t>𝑘</m:t>
                    </m:r>
                  </m:oMath>
                </a14:m>
                <a:r>
                  <a:rPr lang="en-CA" sz="1600">
                    <a:hlinkClick r:id="rId4"/>
                  </a:rPr>
                  <a:t>-Means</a:t>
                </a:r>
                <a:endParaRPr lang="en-CA" sz="1600"/>
              </a:p>
              <a:p>
                <a:pPr lvl="1" algn="l"/>
                <a:r>
                  <a:rPr lang="en-CA" sz="1600">
                    <a:hlinkClick r:id="rId5"/>
                  </a:rPr>
                  <a:t>Toy Example: Iris Dataset</a:t>
                </a:r>
                <a:endParaRPr lang="en-CA" sz="1600"/>
              </a:p>
              <a:p>
                <a:pPr algn="l"/>
                <a:r>
                  <a:rPr lang="en-CA" sz="2000"/>
                  <a:t>R Examples</a:t>
                </a:r>
                <a:endParaRPr lang="en-GB" sz="1600"/>
              </a:p>
              <a:p>
                <a:pPr lvl="1" algn="l"/>
                <a:r>
                  <a:rPr lang="en-GB" sz="1600">
                    <a:hlinkClick r:id="rId6"/>
                  </a:rPr>
                  <a:t>Clustering: Iris Dataset</a:t>
                </a:r>
                <a:endParaRPr lang="en-GB" sz="1600"/>
              </a:p>
              <a:p>
                <a:pPr algn="l"/>
                <a:r>
                  <a:rPr lang="en-CA" sz="2200" b="1"/>
                  <a:t>Spotlight on Clustering</a:t>
                </a:r>
              </a:p>
              <a:p>
                <a:pPr algn="l"/>
                <a:r>
                  <a:rPr lang="en-CA" sz="2000"/>
                  <a:t>*</a:t>
                </a:r>
                <a:r>
                  <a:rPr lang="en-CA" sz="2000">
                    <a:hlinkClick r:id="rId7"/>
                  </a:rPr>
                  <a:t>Simple Clustering Methods</a:t>
                </a:r>
                <a:r>
                  <a:rPr lang="en-GB" sz="1600">
                    <a:hlinkClick r:id="rId7"/>
                  </a:rPr>
                  <a:t> </a:t>
                </a:r>
                <a:r>
                  <a:rPr lang="en-GB" sz="1600"/>
                  <a:t>(advanced)</a:t>
                </a:r>
                <a:br>
                  <a:rPr lang="en-GB" sz="1600"/>
                </a:br>
                <a:r>
                  <a:rPr lang="en-CA" sz="2000"/>
                  <a:t>*</a:t>
                </a:r>
                <a:r>
                  <a:rPr lang="en-CA" sz="2000">
                    <a:hlinkClick r:id="rId8"/>
                  </a:rPr>
                  <a:t>Advanced Clustering Approaches</a:t>
                </a:r>
                <a:r>
                  <a:rPr lang="en-CA" sz="2000"/>
                  <a:t> </a:t>
                </a:r>
                <a:r>
                  <a:rPr lang="en-GB" sz="1600"/>
                  <a:t>(advanced) </a:t>
                </a:r>
              </a:p>
            </p:txBody>
          </p:sp>
        </mc:Choice>
        <mc:Fallback>
          <p:sp>
            <p:nvSpPr>
              <p:cNvPr id="6" name="Content Placeholder 5">
                <a:extLst>
                  <a:ext uri="{FF2B5EF4-FFF2-40B4-BE49-F238E27FC236}">
                    <a16:creationId xmlns:a16="http://schemas.microsoft.com/office/drawing/2014/main" id="{0D0D3A08-413F-D1E2-EC2C-F755A9F57264}"/>
                  </a:ext>
                </a:extLst>
              </p:cNvPr>
              <p:cNvSpPr>
                <a:spLocks noGrp="1" noRot="1" noChangeAspect="1" noMove="1" noResize="1" noEditPoints="1" noAdjustHandles="1" noChangeArrowheads="1" noChangeShapeType="1" noTextEdit="1"/>
              </p:cNvSpPr>
              <p:nvPr>
                <p:ph idx="1"/>
              </p:nvPr>
            </p:nvSpPr>
            <p:spPr>
              <a:blipFill>
                <a:blip r:embed="rId9"/>
                <a:stretch>
                  <a:fillRect l="-156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4AF390BF-5900-B4B1-4EA8-4FBDC66FF6EF}"/>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
        <p:nvSpPr>
          <p:cNvPr id="10" name="Date Placeholder 3">
            <a:extLst>
              <a:ext uri="{FF2B5EF4-FFF2-40B4-BE49-F238E27FC236}">
                <a16:creationId xmlns:a16="http://schemas.microsoft.com/office/drawing/2014/main" id="{C94899DE-17C8-78D6-B8A7-FBB9EFCD1EEA}"/>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spTree>
    <p:extLst>
      <p:ext uri="{BB962C8B-B14F-4D97-AF65-F5344CB8AC3E}">
        <p14:creationId xmlns:p14="http://schemas.microsoft.com/office/powerpoint/2010/main" val="63212425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Exercises</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14:m>
                  <m:oMath xmlns:m="http://schemas.openxmlformats.org/officeDocument/2006/math">
                    <m:r>
                      <a:rPr lang="en-CA" i="1" dirty="0" smtClean="0">
                        <a:latin typeface="Cambria Math" panose="02040503050406030204" pitchFamily="18" charset="0"/>
                      </a:rPr>
                      <m:t>𝑘</m:t>
                    </m:r>
                  </m:oMath>
                </a14:m>
                <a:r>
                  <a:rPr lang="en-CA"/>
                  <a:t>-Means and Other Algorithms</a:t>
                </a:r>
                <a:endParaRPr lang="en-CA" sz="1200"/>
              </a:p>
            </p:txBody>
          </p:sp>
        </mc:Choice>
        <mc:Fallback>
          <p:sp>
            <p:nvSpPr>
              <p:cNvPr id="4" name="Text Placeholder 3">
                <a:extLst>
                  <a:ext uri="{FF2B5EF4-FFF2-40B4-BE49-F238E27FC236}">
                    <a16:creationId xmlns:a16="http://schemas.microsoft.com/office/drawing/2014/main" id="{7808A161-B256-B08C-D488-A2ABDA9602A6}"/>
                  </a:ext>
                </a:extLst>
              </p:cNvPr>
              <p:cNvSpPr>
                <a:spLocks noGrp="1" noRot="1" noChangeAspect="1" noMove="1" noResize="1" noEditPoints="1" noAdjustHandles="1" noChangeArrowheads="1" noChangeShapeType="1" noTextEdit="1"/>
              </p:cNvSpPr>
              <p:nvPr>
                <p:ph type="body" sz="half" idx="2"/>
              </p:nvPr>
            </p:nvSpPr>
            <p:spPr>
              <a:blipFill>
                <a:blip r:embed="rId2"/>
                <a:stretch>
                  <a:fillRect t="-37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168</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lstStyle/>
          <a:p>
            <a:pPr marL="457200" indent="-457200">
              <a:buFont typeface="+mj-lt"/>
              <a:buAutoNum type="arabicPeriod"/>
            </a:pPr>
            <a:r>
              <a:rPr lang="en-US"/>
              <a:t>Go over the iris clustering example found in DUDADS (see suggested reading). </a:t>
            </a:r>
            <a:r>
              <a:rPr lang="en-CA"/>
              <a:t>Repeat the process with the </a:t>
            </a:r>
            <a:r>
              <a:rPr lang="en-CA" err="1">
                <a:highlight>
                  <a:srgbClr val="C0C0C0"/>
                </a:highlight>
              </a:rPr>
              <a:t>UniversalBank</a:t>
            </a:r>
            <a:r>
              <a:rPr lang="en-CA"/>
              <a:t> dataset (you may wish to visualize the dataset first) in order to build a clustering scheme. Determine the optimal number of clusters using the Davies-Bouldin index. </a:t>
            </a:r>
          </a:p>
        </p:txBody>
      </p:sp>
      <p:sp>
        <p:nvSpPr>
          <p:cNvPr id="9" name="TextBox 8">
            <a:extLst>
              <a:ext uri="{FF2B5EF4-FFF2-40B4-BE49-F238E27FC236}">
                <a16:creationId xmlns:a16="http://schemas.microsoft.com/office/drawing/2014/main" id="{8EAE3C26-BDF6-04D8-34E7-A8B3A769C61C}"/>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
        <p:nvSpPr>
          <p:cNvPr id="10" name="Date Placeholder 3">
            <a:extLst>
              <a:ext uri="{FF2B5EF4-FFF2-40B4-BE49-F238E27FC236}">
                <a16:creationId xmlns:a16="http://schemas.microsoft.com/office/drawing/2014/main" id="{A1D48C2A-0FB5-4B90-E05B-51D72668A451}"/>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spTree>
    <p:extLst>
      <p:ext uri="{BB962C8B-B14F-4D97-AF65-F5344CB8AC3E}">
        <p14:creationId xmlns:p14="http://schemas.microsoft.com/office/powerpoint/2010/main" val="271462387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1BF40-7817-5725-86B0-8358C2C88970}"/>
              </a:ext>
            </a:extLst>
          </p:cNvPr>
          <p:cNvSpPr>
            <a:spLocks noGrp="1"/>
          </p:cNvSpPr>
          <p:nvPr>
            <p:ph type="title"/>
          </p:nvPr>
        </p:nvSpPr>
        <p:spPr/>
        <p:txBody>
          <a:bodyPr/>
          <a:lstStyle/>
          <a:p>
            <a:r>
              <a:rPr lang="en-CA"/>
              <a:t>9. Validation and Notes</a:t>
            </a:r>
          </a:p>
        </p:txBody>
      </p:sp>
      <p:pic>
        <p:nvPicPr>
          <p:cNvPr id="8" name="Picture Placeholder 7">
            <a:extLst>
              <a:ext uri="{FF2B5EF4-FFF2-40B4-BE49-F238E27FC236}">
                <a16:creationId xmlns:a16="http://schemas.microsoft.com/office/drawing/2014/main" id="{BA89C383-D5D4-CFC1-BDC3-B75F5331BC93}"/>
              </a:ext>
            </a:extLst>
          </p:cNvPr>
          <p:cNvPicPr>
            <a:picLocks noGrp="1" noChangeAspect="1"/>
          </p:cNvPicPr>
          <p:nvPr>
            <p:ph type="pic" idx="1"/>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l="18064" r="18064"/>
          <a:stretch/>
        </p:blipFill>
        <p:spPr>
          <a:xfrm>
            <a:off x="15" y="0"/>
            <a:ext cx="12191985" cy="4915076"/>
          </a:xfrm>
        </p:spPr>
      </p:pic>
      <p:sp>
        <p:nvSpPr>
          <p:cNvPr id="4" name="Text Placeholder 3">
            <a:extLst>
              <a:ext uri="{FF2B5EF4-FFF2-40B4-BE49-F238E27FC236}">
                <a16:creationId xmlns:a16="http://schemas.microsoft.com/office/drawing/2014/main" id="{165FE7F3-BB04-EF8C-B79B-17B603BE27C2}"/>
              </a:ext>
            </a:extLst>
          </p:cNvPr>
          <p:cNvSpPr>
            <a:spLocks noGrp="1"/>
          </p:cNvSpPr>
          <p:nvPr>
            <p:ph type="body" sz="half" idx="2"/>
          </p:nvPr>
        </p:nvSpPr>
        <p:spPr/>
        <p:txBody>
          <a:bodyPr/>
          <a:lstStyle/>
          <a:p>
            <a:endParaRPr lang="en-CA"/>
          </a:p>
        </p:txBody>
      </p:sp>
      <p:sp>
        <p:nvSpPr>
          <p:cNvPr id="5" name="Slide Number Placeholder 4">
            <a:extLst>
              <a:ext uri="{FF2B5EF4-FFF2-40B4-BE49-F238E27FC236}">
                <a16:creationId xmlns:a16="http://schemas.microsoft.com/office/drawing/2014/main" id="{FA601820-CED4-1A1F-986F-EB92D3C5EF9E}"/>
              </a:ext>
            </a:extLst>
          </p:cNvPr>
          <p:cNvSpPr>
            <a:spLocks noGrp="1"/>
          </p:cNvSpPr>
          <p:nvPr>
            <p:ph type="sldNum" sz="quarter" idx="4"/>
          </p:nvPr>
        </p:nvSpPr>
        <p:spPr/>
        <p:txBody>
          <a:bodyPr/>
          <a:lstStyle/>
          <a:p>
            <a:fld id="{4D63F5A6-AD82-4E1E-87F7-CE90DE510401}" type="slidenum">
              <a:rPr lang="en-CA" smtClean="0"/>
              <a:pPr/>
              <a:t>169</a:t>
            </a:fld>
            <a:endParaRPr lang="en-CA"/>
          </a:p>
        </p:txBody>
      </p:sp>
      <p:sp>
        <p:nvSpPr>
          <p:cNvPr id="6" name="Date Placeholder 5">
            <a:extLst>
              <a:ext uri="{FF2B5EF4-FFF2-40B4-BE49-F238E27FC236}">
                <a16:creationId xmlns:a16="http://schemas.microsoft.com/office/drawing/2014/main" id="{E7CACD10-BD64-4606-3EBA-33ED44F7783D}"/>
              </a:ext>
            </a:extLst>
          </p:cNvPr>
          <p:cNvSpPr>
            <a:spLocks noGrp="1"/>
          </p:cNvSpPr>
          <p:nvPr>
            <p:ph type="dt" sz="half" idx="10"/>
          </p:nvPr>
        </p:nvSpPr>
        <p:spPr/>
        <p:txBody>
          <a:bodyPr/>
          <a:lstStyle/>
          <a:p>
            <a:r>
              <a:rPr lang="en-US"/>
              <a:t>INTRODUCTION TO MACHINE LEARNING</a:t>
            </a:r>
            <a:endParaRPr lang="en-CA"/>
          </a:p>
        </p:txBody>
      </p:sp>
      <p:sp>
        <p:nvSpPr>
          <p:cNvPr id="7" name="TextBox 6">
            <a:extLst>
              <a:ext uri="{FF2B5EF4-FFF2-40B4-BE49-F238E27FC236}">
                <a16:creationId xmlns:a16="http://schemas.microsoft.com/office/drawing/2014/main" id="{B84D6552-0B0C-2064-CFE9-96BD9D03DF9D}"/>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1342233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Learning</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CA"/>
              <a:t>Humans learn (at all stages) by first </a:t>
            </a:r>
            <a:r>
              <a:rPr lang="en-CA" b="1"/>
              <a:t>taking in their environment</a:t>
            </a:r>
            <a:r>
              <a:rPr lang="en-CA"/>
              <a:t>, and then by:</a:t>
            </a:r>
          </a:p>
          <a:p>
            <a:pPr lvl="1"/>
            <a:r>
              <a:rPr lang="en-CA"/>
              <a:t>answering questions about it;</a:t>
            </a:r>
          </a:p>
          <a:p>
            <a:pPr lvl="1"/>
            <a:r>
              <a:rPr lang="en-CA"/>
              <a:t>testing hypotheses;</a:t>
            </a:r>
          </a:p>
          <a:p>
            <a:pPr lvl="1"/>
            <a:r>
              <a:rPr lang="en-CA"/>
              <a:t>creating concepts;</a:t>
            </a:r>
          </a:p>
          <a:p>
            <a:pPr lvl="1"/>
            <a:r>
              <a:rPr lang="en-CA"/>
              <a:t>making predictions;</a:t>
            </a:r>
          </a:p>
          <a:p>
            <a:pPr lvl="1"/>
            <a:r>
              <a:rPr lang="en-CA"/>
              <a:t>creating categories, and</a:t>
            </a:r>
          </a:p>
          <a:p>
            <a:pPr lvl="1"/>
            <a:r>
              <a:rPr lang="en-CA"/>
              <a:t>classifying and grouping its various objects and attributes.</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17</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5D145004-85AB-3184-B4AD-3FB3F778905A}"/>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8FC403-11CF-FFA5-A3FA-EE7CB69671D7}"/>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328578561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376B0-FB17-BEEC-86E2-385A193857E5}"/>
              </a:ext>
            </a:extLst>
          </p:cNvPr>
          <p:cNvSpPr>
            <a:spLocks noGrp="1"/>
          </p:cNvSpPr>
          <p:nvPr>
            <p:ph type="title"/>
          </p:nvPr>
        </p:nvSpPr>
        <p:spPr/>
        <p:txBody>
          <a:bodyPr/>
          <a:lstStyle/>
          <a:p>
            <a:r>
              <a:rPr lang="en-CA"/>
              <a:t>Clustering Validation</a:t>
            </a:r>
          </a:p>
        </p:txBody>
      </p:sp>
      <p:sp>
        <p:nvSpPr>
          <p:cNvPr id="3" name="Content Placeholder 2">
            <a:extLst>
              <a:ext uri="{FF2B5EF4-FFF2-40B4-BE49-F238E27FC236}">
                <a16:creationId xmlns:a16="http://schemas.microsoft.com/office/drawing/2014/main" id="{E0F08737-7A4B-B8AA-4FE5-5F501737FB7F}"/>
              </a:ext>
            </a:extLst>
          </p:cNvPr>
          <p:cNvSpPr>
            <a:spLocks noGrp="1"/>
          </p:cNvSpPr>
          <p:nvPr>
            <p:ph idx="1"/>
          </p:nvPr>
        </p:nvSpPr>
        <p:spPr/>
        <p:txBody>
          <a:bodyPr/>
          <a:lstStyle/>
          <a:p>
            <a:pPr>
              <a:lnSpc>
                <a:spcPct val="100000"/>
              </a:lnSpc>
            </a:pPr>
            <a:r>
              <a:rPr lang="en-CA">
                <a:latin typeface="Dagny OT" panose="020B0504020201020104" pitchFamily="34" charset="0"/>
              </a:rPr>
              <a:t>What does it mean for a clustering scheme to be </a:t>
            </a:r>
            <a:r>
              <a:rPr lang="en-CA" b="1">
                <a:latin typeface="Dagny OT" panose="020B0504020201020104" pitchFamily="34" charset="0"/>
              </a:rPr>
              <a:t>better</a:t>
            </a:r>
            <a:r>
              <a:rPr lang="en-CA">
                <a:latin typeface="Dagny OT" panose="020B0504020201020104" pitchFamily="34" charset="0"/>
              </a:rPr>
              <a:t> than another? </a:t>
            </a:r>
            <a:endParaRPr lang="en-CA" sz="1000">
              <a:latin typeface="Dagny OT" panose="020B0504020201020104" pitchFamily="34" charset="0"/>
            </a:endParaRPr>
          </a:p>
          <a:p>
            <a:pPr>
              <a:lnSpc>
                <a:spcPct val="100000"/>
              </a:lnSpc>
            </a:pPr>
            <a:r>
              <a:rPr lang="en-CA">
                <a:latin typeface="Dagny OT" panose="020B0504020201020104" pitchFamily="34" charset="0"/>
              </a:rPr>
              <a:t>What does it mean for a clustering scheme to be </a:t>
            </a:r>
            <a:r>
              <a:rPr lang="en-CA" b="1">
                <a:latin typeface="Dagny OT" panose="020B0504020201020104" pitchFamily="34" charset="0"/>
              </a:rPr>
              <a:t>valid</a:t>
            </a:r>
            <a:r>
              <a:rPr lang="en-CA">
                <a:latin typeface="Dagny OT" panose="020B0504020201020104" pitchFamily="34" charset="0"/>
              </a:rPr>
              <a:t>? </a:t>
            </a:r>
            <a:endParaRPr lang="en-CA" sz="1000">
              <a:latin typeface="Dagny OT" panose="020B0504020201020104" pitchFamily="34" charset="0"/>
            </a:endParaRPr>
          </a:p>
          <a:p>
            <a:pPr>
              <a:lnSpc>
                <a:spcPct val="100000"/>
              </a:lnSpc>
            </a:pPr>
            <a:r>
              <a:rPr lang="en-CA">
                <a:latin typeface="Dagny OT" panose="020B0504020201020104" pitchFamily="34" charset="0"/>
              </a:rPr>
              <a:t>What does it mean for a single cluster to be </a:t>
            </a:r>
            <a:r>
              <a:rPr lang="en-CA" b="1">
                <a:latin typeface="Dagny OT" panose="020B0504020201020104" pitchFamily="34" charset="0"/>
              </a:rPr>
              <a:t>good</a:t>
            </a:r>
            <a:r>
              <a:rPr lang="en-CA">
                <a:latin typeface="Dagny OT" panose="020B0504020201020104" pitchFamily="34" charset="0"/>
              </a:rPr>
              <a:t>? </a:t>
            </a:r>
            <a:endParaRPr lang="en-CA" sz="1000">
              <a:latin typeface="Dagny OT" panose="020B0504020201020104" pitchFamily="34" charset="0"/>
            </a:endParaRPr>
          </a:p>
          <a:p>
            <a:pPr>
              <a:lnSpc>
                <a:spcPct val="100000"/>
              </a:lnSpc>
            </a:pPr>
            <a:r>
              <a:rPr lang="en-CA" b="1">
                <a:latin typeface="Dagny OT" panose="020B0504020201020104" pitchFamily="34" charset="0"/>
              </a:rPr>
              <a:t>How many </a:t>
            </a:r>
            <a:r>
              <a:rPr lang="en-CA">
                <a:latin typeface="Dagny OT" panose="020B0504020201020104" pitchFamily="34" charset="0"/>
              </a:rPr>
              <a:t>clusters are there in the data, really?</a:t>
            </a:r>
            <a:endParaRPr lang="en-CA" sz="1000">
              <a:latin typeface="Dagny OT" panose="020B0504020201020104" pitchFamily="34" charset="0"/>
            </a:endParaRPr>
          </a:p>
          <a:p>
            <a:r>
              <a:rPr lang="en-CA">
                <a:latin typeface="Dagny OT" panose="020B0504020201020104" pitchFamily="34" charset="0"/>
                <a:cs typeface="Helvetica" panose="020B0604020202020204" pitchFamily="34" charset="0"/>
              </a:rPr>
              <a:t>Right vs. wrong is meaningless: seek </a:t>
            </a:r>
            <a:r>
              <a:rPr lang="en-CA" b="1">
                <a:latin typeface="Dagny OT" panose="020B0504020201020104" pitchFamily="34" charset="0"/>
              </a:rPr>
              <a:t>optimal vs. sub-optimal</a:t>
            </a:r>
            <a:r>
              <a:rPr lang="en-CA">
                <a:latin typeface="Dagny OT" panose="020B0504020201020104" pitchFamily="34" charset="0"/>
              </a:rPr>
              <a:t>.</a:t>
            </a:r>
            <a:endParaRPr lang="en-CA" sz="1000">
              <a:latin typeface="Dagny OT" panose="020B0504020201020104" pitchFamily="34" charset="0"/>
              <a:cs typeface="Helvetica" panose="020B0604020202020204" pitchFamily="34" charset="0"/>
            </a:endParaRPr>
          </a:p>
        </p:txBody>
      </p:sp>
      <p:sp>
        <p:nvSpPr>
          <p:cNvPr id="4" name="Slide Number Placeholder 3">
            <a:extLst>
              <a:ext uri="{FF2B5EF4-FFF2-40B4-BE49-F238E27FC236}">
                <a16:creationId xmlns:a16="http://schemas.microsoft.com/office/drawing/2014/main" id="{51A77A9D-B86B-39FB-724B-8150757F5225}"/>
              </a:ext>
            </a:extLst>
          </p:cNvPr>
          <p:cNvSpPr>
            <a:spLocks noGrp="1"/>
          </p:cNvSpPr>
          <p:nvPr>
            <p:ph type="sldNum" sz="quarter" idx="4"/>
          </p:nvPr>
        </p:nvSpPr>
        <p:spPr/>
        <p:txBody>
          <a:bodyPr/>
          <a:lstStyle/>
          <a:p>
            <a:fld id="{4D63F5A6-AD82-4E1E-87F7-CE90DE510401}" type="slidenum">
              <a:rPr lang="en-CA" smtClean="0"/>
              <a:pPr/>
              <a:t>170</a:t>
            </a:fld>
            <a:endParaRPr lang="en-CA"/>
          </a:p>
        </p:txBody>
      </p:sp>
      <p:sp>
        <p:nvSpPr>
          <p:cNvPr id="5" name="Date Placeholder 4">
            <a:extLst>
              <a:ext uri="{FF2B5EF4-FFF2-40B4-BE49-F238E27FC236}">
                <a16:creationId xmlns:a16="http://schemas.microsoft.com/office/drawing/2014/main" id="{2D301266-2B32-E4CB-8162-F1F296926226}"/>
              </a:ext>
            </a:extLst>
          </p:cNvPr>
          <p:cNvSpPr>
            <a:spLocks noGrp="1"/>
          </p:cNvSpPr>
          <p:nvPr>
            <p:ph type="dt" sz="half" idx="2"/>
          </p:nvPr>
        </p:nvSpPr>
        <p:spPr/>
        <p:txBody>
          <a:bodyPr/>
          <a:lstStyle/>
          <a:p>
            <a:r>
              <a:rPr lang="en-US"/>
              <a:t>INTRODUCTION TO MACHINE LEARNING</a:t>
            </a:r>
            <a:endParaRPr lang="en-CA"/>
          </a:p>
        </p:txBody>
      </p:sp>
      <p:sp>
        <p:nvSpPr>
          <p:cNvPr id="6" name="TextBox 5">
            <a:extLst>
              <a:ext uri="{FF2B5EF4-FFF2-40B4-BE49-F238E27FC236}">
                <a16:creationId xmlns:a16="http://schemas.microsoft.com/office/drawing/2014/main" id="{71349727-F20D-0B57-F84C-BD6D4795E5B2}"/>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215696595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376B0-FB17-BEEC-86E2-385A193857E5}"/>
              </a:ext>
            </a:extLst>
          </p:cNvPr>
          <p:cNvSpPr>
            <a:spLocks noGrp="1"/>
          </p:cNvSpPr>
          <p:nvPr>
            <p:ph type="title"/>
          </p:nvPr>
        </p:nvSpPr>
        <p:spPr/>
        <p:txBody>
          <a:bodyPr/>
          <a:lstStyle/>
          <a:p>
            <a:r>
              <a:rPr lang="en-CA"/>
              <a:t>Clustering Validation</a:t>
            </a:r>
          </a:p>
        </p:txBody>
      </p:sp>
      <p:sp>
        <p:nvSpPr>
          <p:cNvPr id="3" name="Content Placeholder 2">
            <a:extLst>
              <a:ext uri="{FF2B5EF4-FFF2-40B4-BE49-F238E27FC236}">
                <a16:creationId xmlns:a16="http://schemas.microsoft.com/office/drawing/2014/main" id="{E0F08737-7A4B-B8AA-4FE5-5F501737FB7F}"/>
              </a:ext>
            </a:extLst>
          </p:cNvPr>
          <p:cNvSpPr>
            <a:spLocks noGrp="1"/>
          </p:cNvSpPr>
          <p:nvPr>
            <p:ph idx="1"/>
          </p:nvPr>
        </p:nvSpPr>
        <p:spPr/>
        <p:txBody>
          <a:bodyPr/>
          <a:lstStyle/>
          <a:p>
            <a:pPr>
              <a:lnSpc>
                <a:spcPct val="100000"/>
              </a:lnSpc>
            </a:pPr>
            <a:r>
              <a:rPr lang="en-CA" b="1">
                <a:latin typeface="Dagny OT" panose="020B0504020201020104" pitchFamily="34" charset="0"/>
              </a:rPr>
              <a:t>Optimal</a:t>
            </a:r>
            <a:r>
              <a:rPr lang="en-CA">
                <a:latin typeface="Dagny OT" panose="020B0504020201020104" pitchFamily="34" charset="0"/>
              </a:rPr>
              <a:t> clustering scheme:</a:t>
            </a:r>
          </a:p>
          <a:p>
            <a:pPr lvl="1">
              <a:lnSpc>
                <a:spcPct val="100000"/>
              </a:lnSpc>
            </a:pPr>
            <a:r>
              <a:rPr lang="en-CA">
                <a:latin typeface="Dagny OT" panose="020B0504020201020104" pitchFamily="34" charset="0"/>
              </a:rPr>
              <a:t>maximal separation between clusters</a:t>
            </a:r>
          </a:p>
          <a:p>
            <a:pPr lvl="1">
              <a:lnSpc>
                <a:spcPct val="100000"/>
              </a:lnSpc>
            </a:pPr>
            <a:r>
              <a:rPr lang="en-CA">
                <a:latin typeface="Dagny OT" panose="020B0504020201020104" pitchFamily="34" charset="0"/>
              </a:rPr>
              <a:t>maximal similarity within groups</a:t>
            </a:r>
          </a:p>
          <a:p>
            <a:pPr lvl="1">
              <a:lnSpc>
                <a:spcPct val="100000"/>
              </a:lnSpc>
            </a:pPr>
            <a:r>
              <a:rPr lang="en-CA">
                <a:latin typeface="Dagny OT" panose="020B0504020201020104" pitchFamily="34" charset="0"/>
              </a:rPr>
              <a:t>agrees with human eye test</a:t>
            </a:r>
          </a:p>
          <a:p>
            <a:pPr lvl="1">
              <a:lnSpc>
                <a:spcPct val="100000"/>
              </a:lnSpc>
            </a:pPr>
            <a:r>
              <a:rPr lang="en-CA">
                <a:latin typeface="Dagny OT" panose="020B0504020201020104" pitchFamily="34" charset="0"/>
              </a:rPr>
              <a:t>useful at achieving its goals</a:t>
            </a:r>
            <a:endParaRPr lang="en-CA" sz="1000">
              <a:latin typeface="Dagny OT" panose="020B0504020201020104" pitchFamily="34" charset="0"/>
            </a:endParaRPr>
          </a:p>
          <a:p>
            <a:pPr>
              <a:lnSpc>
                <a:spcPct val="100000"/>
              </a:lnSpc>
            </a:pPr>
            <a:r>
              <a:rPr lang="en-CA" b="1">
                <a:latin typeface="Dagny OT" panose="020B0504020201020104" pitchFamily="34" charset="0"/>
              </a:rPr>
              <a:t>Validation types</a:t>
            </a:r>
          </a:p>
          <a:p>
            <a:pPr lvl="1">
              <a:lnSpc>
                <a:spcPct val="100000"/>
              </a:lnSpc>
            </a:pPr>
            <a:r>
              <a:rPr lang="en-CA" b="1">
                <a:latin typeface="Dagny OT" panose="020B0504020201020104" pitchFamily="34" charset="0"/>
              </a:rPr>
              <a:t>external</a:t>
            </a:r>
            <a:r>
              <a:rPr lang="en-CA">
                <a:latin typeface="Dagny OT" panose="020B0504020201020104" pitchFamily="34" charset="0"/>
              </a:rPr>
              <a:t> (uses additional information)</a:t>
            </a:r>
          </a:p>
          <a:p>
            <a:pPr lvl="1">
              <a:lnSpc>
                <a:spcPct val="100000"/>
              </a:lnSpc>
            </a:pPr>
            <a:r>
              <a:rPr lang="en-CA" b="1">
                <a:latin typeface="Dagny OT" panose="020B0504020201020104" pitchFamily="34" charset="0"/>
              </a:rPr>
              <a:t>internal</a:t>
            </a:r>
            <a:r>
              <a:rPr lang="en-CA">
                <a:latin typeface="Dagny OT" panose="020B0504020201020104" pitchFamily="34" charset="0"/>
              </a:rPr>
              <a:t> (uses only the clustering results)</a:t>
            </a:r>
          </a:p>
          <a:p>
            <a:pPr lvl="1">
              <a:lnSpc>
                <a:spcPct val="100000"/>
              </a:lnSpc>
            </a:pPr>
            <a:r>
              <a:rPr lang="en-CA" b="1">
                <a:latin typeface="Dagny OT" panose="020B0504020201020104" pitchFamily="34" charset="0"/>
              </a:rPr>
              <a:t>relative</a:t>
            </a:r>
            <a:r>
              <a:rPr lang="en-CA">
                <a:latin typeface="Dagny OT" panose="020B0504020201020104" pitchFamily="34" charset="0"/>
              </a:rPr>
              <a:t> (compares across clustering attempts)</a:t>
            </a:r>
            <a:endParaRPr lang="en-CA" sz="1000">
              <a:latin typeface="Dagny OT" panose="020B0504020201020104" pitchFamily="34" charset="0"/>
              <a:cs typeface="Helvetica" panose="020B0604020202020204" pitchFamily="34" charset="0"/>
            </a:endParaRPr>
          </a:p>
        </p:txBody>
      </p:sp>
      <p:sp>
        <p:nvSpPr>
          <p:cNvPr id="4" name="Slide Number Placeholder 3">
            <a:extLst>
              <a:ext uri="{FF2B5EF4-FFF2-40B4-BE49-F238E27FC236}">
                <a16:creationId xmlns:a16="http://schemas.microsoft.com/office/drawing/2014/main" id="{51A77A9D-B86B-39FB-724B-8150757F5225}"/>
              </a:ext>
            </a:extLst>
          </p:cNvPr>
          <p:cNvSpPr>
            <a:spLocks noGrp="1"/>
          </p:cNvSpPr>
          <p:nvPr>
            <p:ph type="sldNum" sz="quarter" idx="4"/>
          </p:nvPr>
        </p:nvSpPr>
        <p:spPr/>
        <p:txBody>
          <a:bodyPr/>
          <a:lstStyle/>
          <a:p>
            <a:fld id="{4D63F5A6-AD82-4E1E-87F7-CE90DE510401}" type="slidenum">
              <a:rPr lang="en-CA" smtClean="0"/>
              <a:pPr/>
              <a:t>171</a:t>
            </a:fld>
            <a:endParaRPr lang="en-CA"/>
          </a:p>
        </p:txBody>
      </p:sp>
      <p:sp>
        <p:nvSpPr>
          <p:cNvPr id="5" name="Date Placeholder 4">
            <a:extLst>
              <a:ext uri="{FF2B5EF4-FFF2-40B4-BE49-F238E27FC236}">
                <a16:creationId xmlns:a16="http://schemas.microsoft.com/office/drawing/2014/main" id="{2D301266-2B32-E4CB-8162-F1F296926226}"/>
              </a:ext>
            </a:extLst>
          </p:cNvPr>
          <p:cNvSpPr>
            <a:spLocks noGrp="1"/>
          </p:cNvSpPr>
          <p:nvPr>
            <p:ph type="dt" sz="half" idx="2"/>
          </p:nvPr>
        </p:nvSpPr>
        <p:spPr/>
        <p:txBody>
          <a:bodyPr/>
          <a:lstStyle/>
          <a:p>
            <a:r>
              <a:rPr lang="en-US"/>
              <a:t>INTRODUCTION TO MACHINE LEARNING</a:t>
            </a:r>
            <a:endParaRPr lang="en-CA"/>
          </a:p>
        </p:txBody>
      </p:sp>
      <p:sp>
        <p:nvSpPr>
          <p:cNvPr id="6" name="TextBox 5">
            <a:extLst>
              <a:ext uri="{FF2B5EF4-FFF2-40B4-BE49-F238E27FC236}">
                <a16:creationId xmlns:a16="http://schemas.microsoft.com/office/drawing/2014/main" id="{71349727-F20D-0B57-F84C-BD6D4795E5B2}"/>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281386230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4913E5-D73F-F14C-8883-D3D9906FEB53}"/>
              </a:ext>
            </a:extLst>
          </p:cNvPr>
          <p:cNvSpPr>
            <a:spLocks noGrp="1"/>
          </p:cNvSpPr>
          <p:nvPr>
            <p:ph type="title"/>
          </p:nvPr>
        </p:nvSpPr>
        <p:spPr/>
        <p:txBody>
          <a:bodyPr/>
          <a:lstStyle/>
          <a:p>
            <a:r>
              <a:rPr lang="en-US"/>
              <a:t>Clustering Validation</a:t>
            </a:r>
          </a:p>
        </p:txBody>
      </p:sp>
      <p:sp>
        <p:nvSpPr>
          <p:cNvPr id="6" name="Text Placeholder 5"/>
          <p:cNvSpPr>
            <a:spLocks noGrp="1"/>
          </p:cNvSpPr>
          <p:nvPr>
            <p:ph idx="1"/>
          </p:nvPr>
        </p:nvSpPr>
        <p:spPr/>
        <p:txBody>
          <a:bodyPr>
            <a:normAutofit fontScale="92500" lnSpcReduction="20000"/>
          </a:bodyPr>
          <a:lstStyle/>
          <a:p>
            <a:pPr algn="l">
              <a:lnSpc>
                <a:spcPct val="120000"/>
              </a:lnSpc>
            </a:pPr>
            <a:r>
              <a:rPr lang="en-US" sz="2600"/>
              <a:t>Clustering involves two main activities:</a:t>
            </a:r>
          </a:p>
          <a:p>
            <a:pPr marL="952462" lvl="1" indent="-366332">
              <a:lnSpc>
                <a:spcPct val="120000"/>
              </a:lnSpc>
              <a:buFont typeface="Wingdings" pitchFamily="2" charset="2"/>
              <a:buChar char="§"/>
            </a:pPr>
            <a:r>
              <a:rPr lang="en-US" sz="2200"/>
              <a:t>creating clusters</a:t>
            </a:r>
          </a:p>
          <a:p>
            <a:pPr marL="952462" lvl="1" indent="-366332">
              <a:lnSpc>
                <a:spcPct val="120000"/>
              </a:lnSpc>
              <a:buFont typeface="Wingdings" pitchFamily="2" charset="2"/>
              <a:buChar char="§"/>
            </a:pPr>
            <a:r>
              <a:rPr lang="en-US" sz="2200" b="1"/>
              <a:t>assessing cluster quality</a:t>
            </a:r>
          </a:p>
          <a:p>
            <a:pPr algn="l">
              <a:lnSpc>
                <a:spcPct val="120000"/>
              </a:lnSpc>
            </a:pPr>
            <a:r>
              <a:rPr lang="en-US" sz="2600"/>
              <a:t>Clustering functions</a:t>
            </a:r>
          </a:p>
          <a:p>
            <a:pPr marL="952462" lvl="1" indent="-366332" algn="l">
              <a:lnSpc>
                <a:spcPct val="120000"/>
              </a:lnSpc>
              <a:buFont typeface="Wingdings" pitchFamily="2" charset="2"/>
              <a:buChar char="§"/>
            </a:pPr>
            <a:r>
              <a:rPr lang="en-US" sz="2200"/>
              <a:t>input: instances (vectors)</a:t>
            </a:r>
          </a:p>
          <a:p>
            <a:pPr marL="952462" lvl="1" indent="-366332" algn="l">
              <a:lnSpc>
                <a:spcPct val="120000"/>
              </a:lnSpc>
              <a:buFont typeface="Wingdings" pitchFamily="2" charset="2"/>
              <a:buChar char="§"/>
            </a:pPr>
            <a:r>
              <a:rPr lang="en-US" sz="2200"/>
              <a:t>output: cluster assignment to each instance</a:t>
            </a:r>
          </a:p>
          <a:p>
            <a:pPr algn="l">
              <a:lnSpc>
                <a:spcPct val="120000"/>
              </a:lnSpc>
            </a:pPr>
            <a:r>
              <a:rPr lang="en-US" sz="2600" b="1"/>
              <a:t>Assessing cluster quality</a:t>
            </a:r>
          </a:p>
          <a:p>
            <a:pPr marL="952462" lvl="1" indent="-366332" algn="l">
              <a:lnSpc>
                <a:spcPct val="120000"/>
              </a:lnSpc>
              <a:buFont typeface="Wingdings" pitchFamily="2" charset="2"/>
              <a:buChar char="§"/>
            </a:pPr>
            <a:r>
              <a:rPr lang="en-US" sz="2200"/>
              <a:t>input: instances + cluster assignments </a:t>
            </a:r>
            <a:br>
              <a:rPr lang="en-US" sz="2200"/>
            </a:br>
            <a:r>
              <a:rPr lang="en-US" sz="2200"/>
              <a:t>(+ similarity matrix, usually)</a:t>
            </a:r>
          </a:p>
          <a:p>
            <a:pPr marL="952462" lvl="1" indent="-366332" algn="l">
              <a:lnSpc>
                <a:spcPct val="120000"/>
              </a:lnSpc>
              <a:buFont typeface="Wingdings" pitchFamily="2" charset="2"/>
              <a:buChar char="§"/>
            </a:pPr>
            <a:r>
              <a:rPr lang="en-US" sz="2200"/>
              <a:t>output: a numeric value</a:t>
            </a:r>
          </a:p>
        </p:txBody>
      </p:sp>
      <p:pic>
        <p:nvPicPr>
          <p:cNvPr id="2" name="Picture 1" descr="cvfunctionsillustrati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3998" y="638413"/>
            <a:ext cx="5277008" cy="5117152"/>
          </a:xfrm>
          <a:prstGeom prst="rect">
            <a:avLst/>
          </a:prstGeom>
        </p:spPr>
      </p:pic>
      <p:sp>
        <p:nvSpPr>
          <p:cNvPr id="4" name="TextBox 3">
            <a:extLst>
              <a:ext uri="{FF2B5EF4-FFF2-40B4-BE49-F238E27FC236}">
                <a16:creationId xmlns:a16="http://schemas.microsoft.com/office/drawing/2014/main" id="{A78D44F8-2244-8291-5285-A39E0187683A}"/>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
        <p:nvSpPr>
          <p:cNvPr id="7" name="Slide Number Placeholder 3">
            <a:extLst>
              <a:ext uri="{FF2B5EF4-FFF2-40B4-BE49-F238E27FC236}">
                <a16:creationId xmlns:a16="http://schemas.microsoft.com/office/drawing/2014/main" id="{F2FFECD9-CF46-07C2-ED86-8F2827D05A6C}"/>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172</a:t>
            </a:fld>
            <a:endParaRPr lang="en-CA"/>
          </a:p>
        </p:txBody>
      </p:sp>
      <p:sp>
        <p:nvSpPr>
          <p:cNvPr id="8" name="Date Placeholder 4">
            <a:extLst>
              <a:ext uri="{FF2B5EF4-FFF2-40B4-BE49-F238E27FC236}">
                <a16:creationId xmlns:a16="http://schemas.microsoft.com/office/drawing/2014/main" id="{98EF373D-E915-02B3-5E4E-B8506620A640}"/>
              </a:ext>
            </a:extLst>
          </p:cNvPr>
          <p:cNvSpPr>
            <a:spLocks noGrp="1"/>
          </p:cNvSpPr>
          <p:nvPr>
            <p:ph type="dt" sz="half" idx="2"/>
          </p:nvPr>
        </p:nvSpPr>
        <p:spPr>
          <a:xfrm>
            <a:off x="1097280" y="6447427"/>
            <a:ext cx="3779520" cy="365125"/>
          </a:xfrm>
        </p:spPr>
        <p:txBody>
          <a:bodyPr/>
          <a:lstStyle/>
          <a:p>
            <a:r>
              <a:rPr lang="en-US"/>
              <a:t>INTRODUCTION TO MACHINE LEARNING</a:t>
            </a:r>
            <a:endParaRPr lang="en-CA"/>
          </a:p>
        </p:txBody>
      </p:sp>
    </p:spTree>
    <p:extLst>
      <p:ext uri="{BB962C8B-B14F-4D97-AF65-F5344CB8AC3E}">
        <p14:creationId xmlns:p14="http://schemas.microsoft.com/office/powerpoint/2010/main" val="30346075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Function Components</a:t>
            </a:r>
          </a:p>
        </p:txBody>
      </p:sp>
      <p:sp>
        <p:nvSpPr>
          <p:cNvPr id="6" name="Text Placeholder 5"/>
          <p:cNvSpPr>
            <a:spLocks noGrp="1"/>
          </p:cNvSpPr>
          <p:nvPr>
            <p:ph idx="1"/>
          </p:nvPr>
        </p:nvSpPr>
        <p:spPr/>
        <p:txBody>
          <a:bodyPr>
            <a:normAutofit/>
          </a:bodyPr>
          <a:lstStyle/>
          <a:p>
            <a:r>
              <a:rPr lang="en-US"/>
              <a:t>There are many clustering and cluster validation functions, but they are all built out of basic measures relating to instance or cluster properties:</a:t>
            </a:r>
            <a:endParaRPr lang="en-US">
              <a:solidFill>
                <a:srgbClr val="000000"/>
              </a:solidFill>
            </a:endParaRPr>
          </a:p>
          <a:p>
            <a:endParaRPr lang="en-US">
              <a:solidFill>
                <a:srgbClr val="000000"/>
              </a:solidFill>
            </a:endParaRPr>
          </a:p>
          <a:p>
            <a:endParaRPr lang="en-US">
              <a:solidFill>
                <a:srgbClr val="000000"/>
              </a:solidFill>
            </a:endParaRPr>
          </a:p>
          <a:p>
            <a:endParaRPr lang="en-US">
              <a:solidFill>
                <a:srgbClr val="000000"/>
              </a:solidFill>
            </a:endParaRPr>
          </a:p>
          <a:p>
            <a:endParaRPr lang="en-US">
              <a:solidFill>
                <a:srgbClr val="000000"/>
              </a:solidFill>
            </a:endParaRPr>
          </a:p>
        </p:txBody>
      </p:sp>
      <p:pic>
        <p:nvPicPr>
          <p:cNvPr id="2" name="Picture 1" descr="instance_cluster_relationship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815" y="4138372"/>
            <a:ext cx="11326368" cy="2147011"/>
          </a:xfrm>
          <a:prstGeom prst="rect">
            <a:avLst/>
          </a:prstGeom>
        </p:spPr>
      </p:pic>
      <p:sp>
        <p:nvSpPr>
          <p:cNvPr id="5" name="Text Placeholder 5">
            <a:extLst>
              <a:ext uri="{FF2B5EF4-FFF2-40B4-BE49-F238E27FC236}">
                <a16:creationId xmlns:a16="http://schemas.microsoft.com/office/drawing/2014/main" id="{CDF26D1F-85E4-BE4A-924F-C61FA51491FE}"/>
              </a:ext>
            </a:extLst>
          </p:cNvPr>
          <p:cNvSpPr txBox="1">
            <a:spLocks/>
          </p:cNvSpPr>
          <p:nvPr/>
        </p:nvSpPr>
        <p:spPr>
          <a:xfrm>
            <a:off x="759786" y="2955213"/>
            <a:ext cx="6055352" cy="1428186"/>
          </a:xfrm>
          <a:prstGeom prst="rect">
            <a:avLst/>
          </a:prstGeom>
        </p:spPr>
        <p:txBody>
          <a:bodyPr vert="horz" lIns="91440" tIns="45720" rIns="91440" bIns="45720" numCol="1" rtlCol="0" anchor="ctr">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929030" lvl="1" indent="-342900">
              <a:buFont typeface="Wingdings" pitchFamily="2" charset="2"/>
              <a:buChar char="§"/>
            </a:pPr>
            <a:r>
              <a:rPr lang="en-US" b="1"/>
              <a:t>instance properties</a:t>
            </a:r>
          </a:p>
          <a:p>
            <a:pPr marL="929030" lvl="1" indent="-342900">
              <a:buFont typeface="Wingdings" pitchFamily="2" charset="2"/>
              <a:buChar char="§"/>
            </a:pPr>
            <a:r>
              <a:rPr lang="en-US" b="1"/>
              <a:t>cluster properties</a:t>
            </a:r>
          </a:p>
          <a:p>
            <a:pPr marL="929030" lvl="1" indent="-342900">
              <a:buFont typeface="Wingdings" pitchFamily="2" charset="2"/>
              <a:buChar char="§"/>
            </a:pPr>
            <a:r>
              <a:rPr lang="en-US" b="1"/>
              <a:t>instance – instance relationship properties</a:t>
            </a:r>
          </a:p>
        </p:txBody>
      </p:sp>
      <p:sp>
        <p:nvSpPr>
          <p:cNvPr id="7" name="Text Placeholder 5">
            <a:extLst>
              <a:ext uri="{FF2B5EF4-FFF2-40B4-BE49-F238E27FC236}">
                <a16:creationId xmlns:a16="http://schemas.microsoft.com/office/drawing/2014/main" id="{DFDEFCAF-8FAC-0841-AE78-FAC40009FA3B}"/>
              </a:ext>
            </a:extLst>
          </p:cNvPr>
          <p:cNvSpPr txBox="1">
            <a:spLocks/>
          </p:cNvSpPr>
          <p:nvPr/>
        </p:nvSpPr>
        <p:spPr>
          <a:xfrm>
            <a:off x="4516125" y="2955213"/>
            <a:ext cx="6055352" cy="963646"/>
          </a:xfrm>
          <a:prstGeom prst="rect">
            <a:avLst/>
          </a:prstGeom>
        </p:spPr>
        <p:txBody>
          <a:bodyPr vert="horz" lIns="91440" tIns="45720" rIns="91440" bIns="45720" numCol="1" rtlCol="0" anchor="ctr">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929030" lvl="1" indent="-342900">
              <a:buFont typeface="Wingdings" pitchFamily="2" charset="2"/>
              <a:buChar char="§"/>
            </a:pPr>
            <a:r>
              <a:rPr lang="en-US" b="1"/>
              <a:t>cluster –  instance relationship properties</a:t>
            </a:r>
          </a:p>
          <a:p>
            <a:pPr marL="929030" lvl="1" indent="-342900">
              <a:buFont typeface="Wingdings" pitchFamily="2" charset="2"/>
              <a:buChar char="§"/>
            </a:pPr>
            <a:r>
              <a:rPr lang="en-US" b="1"/>
              <a:t>cluster – cluster relationship properties</a:t>
            </a:r>
          </a:p>
        </p:txBody>
      </p:sp>
      <p:sp>
        <p:nvSpPr>
          <p:cNvPr id="3" name="TextBox 2">
            <a:extLst>
              <a:ext uri="{FF2B5EF4-FFF2-40B4-BE49-F238E27FC236}">
                <a16:creationId xmlns:a16="http://schemas.microsoft.com/office/drawing/2014/main" id="{09F44074-1717-C087-BAD4-23C46D0AE752}"/>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
        <p:nvSpPr>
          <p:cNvPr id="8" name="Slide Number Placeholder 3">
            <a:extLst>
              <a:ext uri="{FF2B5EF4-FFF2-40B4-BE49-F238E27FC236}">
                <a16:creationId xmlns:a16="http://schemas.microsoft.com/office/drawing/2014/main" id="{256F6F6F-7FA1-BBF0-0017-9D382C9DA3AB}"/>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173</a:t>
            </a:fld>
            <a:endParaRPr lang="en-CA"/>
          </a:p>
        </p:txBody>
      </p:sp>
      <p:sp>
        <p:nvSpPr>
          <p:cNvPr id="9" name="Date Placeholder 4">
            <a:extLst>
              <a:ext uri="{FF2B5EF4-FFF2-40B4-BE49-F238E27FC236}">
                <a16:creationId xmlns:a16="http://schemas.microsoft.com/office/drawing/2014/main" id="{3F807790-8EF1-D49F-688A-7AE5095556A8}"/>
              </a:ext>
            </a:extLst>
          </p:cNvPr>
          <p:cNvSpPr>
            <a:spLocks noGrp="1"/>
          </p:cNvSpPr>
          <p:nvPr>
            <p:ph type="dt" sz="half" idx="2"/>
          </p:nvPr>
        </p:nvSpPr>
        <p:spPr>
          <a:xfrm>
            <a:off x="1097280" y="6447427"/>
            <a:ext cx="3779520" cy="365125"/>
          </a:xfrm>
        </p:spPr>
        <p:txBody>
          <a:bodyPr/>
          <a:lstStyle/>
          <a:p>
            <a:r>
              <a:rPr lang="en-US"/>
              <a:t>INTRODUCTION TO MACHINE LEARNING</a:t>
            </a:r>
            <a:endParaRPr lang="en-CA"/>
          </a:p>
        </p:txBody>
      </p:sp>
    </p:spTree>
    <p:extLst>
      <p:ext uri="{BB962C8B-B14F-4D97-AF65-F5344CB8AC3E}">
        <p14:creationId xmlns:p14="http://schemas.microsoft.com/office/powerpoint/2010/main" val="25061877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376B0-FB17-BEEC-86E2-385A193857E5}"/>
              </a:ext>
            </a:extLst>
          </p:cNvPr>
          <p:cNvSpPr>
            <a:spLocks noGrp="1"/>
          </p:cNvSpPr>
          <p:nvPr>
            <p:ph type="title"/>
          </p:nvPr>
        </p:nvSpPr>
        <p:spPr/>
        <p:txBody>
          <a:bodyPr/>
          <a:lstStyle/>
          <a:p>
            <a:r>
              <a:rPr lang="en-CA"/>
              <a:t>Internal Validation Goals</a:t>
            </a:r>
          </a:p>
        </p:txBody>
      </p:sp>
      <p:sp>
        <p:nvSpPr>
          <p:cNvPr id="3" name="Content Placeholder 2">
            <a:extLst>
              <a:ext uri="{FF2B5EF4-FFF2-40B4-BE49-F238E27FC236}">
                <a16:creationId xmlns:a16="http://schemas.microsoft.com/office/drawing/2014/main" id="{E0F08737-7A4B-B8AA-4FE5-5F501737FB7F}"/>
              </a:ext>
            </a:extLst>
          </p:cNvPr>
          <p:cNvSpPr>
            <a:spLocks noGrp="1"/>
          </p:cNvSpPr>
          <p:nvPr>
            <p:ph idx="1"/>
          </p:nvPr>
        </p:nvSpPr>
        <p:spPr>
          <a:xfrm>
            <a:off x="1097280" y="2017690"/>
            <a:ext cx="6749863" cy="3851404"/>
          </a:xfrm>
        </p:spPr>
        <p:txBody>
          <a:bodyPr/>
          <a:lstStyle/>
          <a:p>
            <a:r>
              <a:rPr lang="en-US"/>
              <a:t>Within clusters, everything is very similar. Between clusters, there is a lot of difference.</a:t>
            </a:r>
            <a:endParaRPr lang="en-US" sz="500"/>
          </a:p>
          <a:p>
            <a:r>
              <a:rPr lang="en-US" b="1"/>
              <a:t>The problem:</a:t>
            </a:r>
            <a:r>
              <a:rPr lang="en-US"/>
              <a:t> there are many ways for clusters to deviate from this ideal.</a:t>
            </a:r>
          </a:p>
          <a:p>
            <a:pPr algn="just"/>
            <a:r>
              <a:rPr lang="en-US"/>
              <a:t>How do we weigh the good aspects (e.g., high </a:t>
            </a:r>
            <a:r>
              <a:rPr lang="en-US" b="1"/>
              <a:t>within-cluster similarity</a:t>
            </a:r>
            <a:r>
              <a:rPr lang="en-US"/>
              <a:t>) relative to the bad (e.g., low </a:t>
            </a:r>
            <a:r>
              <a:rPr lang="en-US" b="1"/>
              <a:t>between-cluster separation</a:t>
            </a:r>
            <a:r>
              <a:rPr lang="en-US"/>
              <a:t>).</a:t>
            </a:r>
            <a:endParaRPr lang="en-US" sz="500"/>
          </a:p>
          <a:p>
            <a:r>
              <a:rPr lang="en-US"/>
              <a:t>Thus, the large # of </a:t>
            </a:r>
            <a:r>
              <a:rPr lang="en-US" b="1"/>
              <a:t>cluster quality metrics </a:t>
            </a:r>
            <a:r>
              <a:rPr lang="en-US"/>
              <a:t>(CQM).</a:t>
            </a:r>
          </a:p>
        </p:txBody>
      </p:sp>
      <p:sp>
        <p:nvSpPr>
          <p:cNvPr id="4" name="Slide Number Placeholder 3">
            <a:extLst>
              <a:ext uri="{FF2B5EF4-FFF2-40B4-BE49-F238E27FC236}">
                <a16:creationId xmlns:a16="http://schemas.microsoft.com/office/drawing/2014/main" id="{51A77A9D-B86B-39FB-724B-8150757F5225}"/>
              </a:ext>
            </a:extLst>
          </p:cNvPr>
          <p:cNvSpPr>
            <a:spLocks noGrp="1"/>
          </p:cNvSpPr>
          <p:nvPr>
            <p:ph type="sldNum" sz="quarter" idx="4"/>
          </p:nvPr>
        </p:nvSpPr>
        <p:spPr/>
        <p:txBody>
          <a:bodyPr/>
          <a:lstStyle/>
          <a:p>
            <a:fld id="{4D63F5A6-AD82-4E1E-87F7-CE90DE510401}" type="slidenum">
              <a:rPr lang="en-CA" smtClean="0"/>
              <a:pPr/>
              <a:t>174</a:t>
            </a:fld>
            <a:endParaRPr lang="en-CA"/>
          </a:p>
        </p:txBody>
      </p:sp>
      <p:sp>
        <p:nvSpPr>
          <p:cNvPr id="5" name="Date Placeholder 4">
            <a:extLst>
              <a:ext uri="{FF2B5EF4-FFF2-40B4-BE49-F238E27FC236}">
                <a16:creationId xmlns:a16="http://schemas.microsoft.com/office/drawing/2014/main" id="{2D301266-2B32-E4CB-8162-F1F296926226}"/>
              </a:ext>
            </a:extLst>
          </p:cNvPr>
          <p:cNvSpPr>
            <a:spLocks noGrp="1"/>
          </p:cNvSpPr>
          <p:nvPr>
            <p:ph type="dt" sz="half" idx="2"/>
          </p:nvPr>
        </p:nvSpPr>
        <p:spPr/>
        <p:txBody>
          <a:bodyPr/>
          <a:lstStyle/>
          <a:p>
            <a:r>
              <a:rPr lang="en-US"/>
              <a:t>INTRODUCTION TO MACHINE LEARNING</a:t>
            </a:r>
            <a:endParaRPr lang="en-CA"/>
          </a:p>
        </p:txBody>
      </p:sp>
      <p:sp>
        <p:nvSpPr>
          <p:cNvPr id="6" name="TextBox 5">
            <a:extLst>
              <a:ext uri="{FF2B5EF4-FFF2-40B4-BE49-F238E27FC236}">
                <a16:creationId xmlns:a16="http://schemas.microsoft.com/office/drawing/2014/main" id="{71349727-F20D-0B57-F84C-BD6D4795E5B2}"/>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pic>
        <p:nvPicPr>
          <p:cNvPr id="7" name="Content Placeholder 4" descr="good_clustering_objectively.png">
            <a:extLst>
              <a:ext uri="{FF2B5EF4-FFF2-40B4-BE49-F238E27FC236}">
                <a16:creationId xmlns:a16="http://schemas.microsoft.com/office/drawing/2014/main" id="{E9064FAD-B654-52C4-C9B0-CE1568615A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931" y="1801049"/>
            <a:ext cx="4106630" cy="4140200"/>
          </a:xfrm>
          <a:prstGeom prst="rect">
            <a:avLst/>
          </a:prstGeom>
        </p:spPr>
      </p:pic>
    </p:spTree>
    <p:extLst>
      <p:ext uri="{BB962C8B-B14F-4D97-AF65-F5344CB8AC3E}">
        <p14:creationId xmlns:p14="http://schemas.microsoft.com/office/powerpoint/2010/main" val="319508271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Internal Validation CQM</a:t>
            </a:r>
          </a:p>
        </p:txBody>
      </p:sp>
      <p:sp>
        <p:nvSpPr>
          <p:cNvPr id="10" name="Content Placeholder 9">
            <a:extLst>
              <a:ext uri="{FF2B5EF4-FFF2-40B4-BE49-F238E27FC236}">
                <a16:creationId xmlns:a16="http://schemas.microsoft.com/office/drawing/2014/main" id="{E705A71E-EBA7-0AB1-1A61-412C303270E7}"/>
              </a:ext>
            </a:extLst>
          </p:cNvPr>
          <p:cNvSpPr>
            <a:spLocks noGrp="1"/>
          </p:cNvSpPr>
          <p:nvPr>
            <p:ph idx="1"/>
          </p:nvPr>
        </p:nvSpPr>
        <p:spPr>
          <a:xfrm>
            <a:off x="1097280" y="2017690"/>
            <a:ext cx="4188953" cy="3851404"/>
          </a:xfrm>
        </p:spPr>
        <p:txBody>
          <a:bodyPr/>
          <a:lstStyle/>
          <a:p>
            <a:r>
              <a:rPr lang="en-CA"/>
              <a:t>Davies-Bouldin index</a:t>
            </a:r>
          </a:p>
          <a:p>
            <a:r>
              <a:rPr lang="en-CA"/>
              <a:t>Dunn’s index</a:t>
            </a:r>
          </a:p>
          <a:p>
            <a:r>
              <a:rPr lang="en-CA"/>
              <a:t>Silhouette metric</a:t>
            </a:r>
          </a:p>
          <a:p>
            <a:r>
              <a:rPr lang="en-CA"/>
              <a:t>Within Sum of Squares</a:t>
            </a:r>
          </a:p>
          <a:p>
            <a:r>
              <a:rPr lang="en-CA"/>
              <a:t>etc. (there are tons!) </a:t>
            </a:r>
          </a:p>
        </p:txBody>
      </p:sp>
      <p:sp>
        <p:nvSpPr>
          <p:cNvPr id="3" name="Slide Number Placeholder 3">
            <a:extLst>
              <a:ext uri="{FF2B5EF4-FFF2-40B4-BE49-F238E27FC236}">
                <a16:creationId xmlns:a16="http://schemas.microsoft.com/office/drawing/2014/main" id="{BEB53370-F10E-A92C-2909-F792F600BB51}"/>
              </a:ext>
            </a:extLst>
          </p:cNvPr>
          <p:cNvSpPr>
            <a:spLocks noGrp="1"/>
          </p:cNvSpPr>
          <p:nvPr>
            <p:ph type="sldNum" sz="quarter" idx="4"/>
          </p:nvPr>
        </p:nvSpPr>
        <p:spPr/>
        <p:txBody>
          <a:bodyPr/>
          <a:lstStyle/>
          <a:p>
            <a:fld id="{4D63F5A6-AD82-4E1E-87F7-CE90DE510401}" type="slidenum">
              <a:rPr lang="en-CA" smtClean="0"/>
              <a:pPr/>
              <a:t>175</a:t>
            </a:fld>
            <a:endParaRPr lang="en-CA"/>
          </a:p>
        </p:txBody>
      </p:sp>
      <p:sp>
        <p:nvSpPr>
          <p:cNvPr id="5" name="Date Placeholder 4">
            <a:extLst>
              <a:ext uri="{FF2B5EF4-FFF2-40B4-BE49-F238E27FC236}">
                <a16:creationId xmlns:a16="http://schemas.microsoft.com/office/drawing/2014/main" id="{9F74812F-D6F0-74E4-0C89-31BD107C1B80}"/>
              </a:ext>
            </a:extLst>
          </p:cNvPr>
          <p:cNvSpPr txBox="1">
            <a:spLocks/>
          </p:cNvSpPr>
          <p:nvPr/>
        </p:nvSpPr>
        <p:spPr>
          <a:xfrm>
            <a:off x="1097280" y="6447427"/>
            <a:ext cx="3779520"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400">
                <a:solidFill>
                  <a:schemeClr val="bg1"/>
                </a:solidFill>
              </a:rPr>
              <a:t>INTRODUCTION TO MACHINE LEARNING</a:t>
            </a:r>
            <a:endParaRPr lang="en-CA" sz="1400">
              <a:solidFill>
                <a:schemeClr val="bg1"/>
              </a:solidFill>
            </a:endParaRPr>
          </a:p>
        </p:txBody>
      </p:sp>
      <p:pic>
        <p:nvPicPr>
          <p:cNvPr id="12" name="Picture 11" descr="Chart&#10;&#10;Description automatically generated">
            <a:extLst>
              <a:ext uri="{FF2B5EF4-FFF2-40B4-BE49-F238E27FC236}">
                <a16:creationId xmlns:a16="http://schemas.microsoft.com/office/drawing/2014/main" id="{091EE46D-58B4-546D-84E3-4E3533511E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5369" y="1892490"/>
            <a:ext cx="5233635" cy="4377602"/>
          </a:xfrm>
          <a:prstGeom prst="rect">
            <a:avLst/>
          </a:prstGeom>
        </p:spPr>
      </p:pic>
      <p:sp>
        <p:nvSpPr>
          <p:cNvPr id="13" name="TextBox 12">
            <a:extLst>
              <a:ext uri="{FF2B5EF4-FFF2-40B4-BE49-F238E27FC236}">
                <a16:creationId xmlns:a16="http://schemas.microsoft.com/office/drawing/2014/main" id="{DD412364-0533-8708-0D02-B4632CFBBD10}"/>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27941633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Relative Validation</a:t>
            </a:r>
          </a:p>
        </p:txBody>
      </p:sp>
      <p:sp>
        <p:nvSpPr>
          <p:cNvPr id="6" name="Text Placeholder 5"/>
          <p:cNvSpPr>
            <a:spLocks noGrp="1"/>
          </p:cNvSpPr>
          <p:nvPr>
            <p:ph idx="1"/>
          </p:nvPr>
        </p:nvSpPr>
        <p:spPr>
          <a:xfrm>
            <a:off x="1097280" y="2017690"/>
            <a:ext cx="5308069" cy="3851404"/>
          </a:xfrm>
        </p:spPr>
        <p:txBody>
          <a:bodyPr/>
          <a:lstStyle/>
          <a:p>
            <a:pPr algn="just"/>
            <a:r>
              <a:rPr lang="en-US"/>
              <a:t>Getting a single validation measure for a single clustering is not that useful – could the results be better? Is this the best we can hope for?</a:t>
            </a:r>
            <a:endParaRPr lang="en-US" sz="500"/>
          </a:p>
          <a:p>
            <a:pPr algn="just"/>
            <a:r>
              <a:rPr lang="en-US"/>
              <a:t>We could </a:t>
            </a:r>
            <a:r>
              <a:rPr lang="en-US" b="1"/>
              <a:t>compare results</a:t>
            </a:r>
            <a:r>
              <a:rPr lang="en-US"/>
              <a:t> across runs or parameter settings.</a:t>
            </a:r>
            <a:endParaRPr lang="en-US" sz="500"/>
          </a:p>
          <a:p>
            <a:pPr algn="just"/>
            <a:r>
              <a:rPr lang="en-US"/>
              <a:t>The main difficulty is to determine how to compare results of </a:t>
            </a:r>
            <a:r>
              <a:rPr lang="en-US" b="1"/>
              <a:t>individual runs</a:t>
            </a:r>
            <a:r>
              <a:rPr lang="en-US"/>
              <a:t>.</a:t>
            </a:r>
          </a:p>
        </p:txBody>
      </p:sp>
      <p:sp>
        <p:nvSpPr>
          <p:cNvPr id="2" name="Slide Number Placeholder 3">
            <a:extLst>
              <a:ext uri="{FF2B5EF4-FFF2-40B4-BE49-F238E27FC236}">
                <a16:creationId xmlns:a16="http://schemas.microsoft.com/office/drawing/2014/main" id="{C32FD328-C380-0C2E-75A5-C8C805109F26}"/>
              </a:ext>
            </a:extLst>
          </p:cNvPr>
          <p:cNvSpPr>
            <a:spLocks noGrp="1"/>
          </p:cNvSpPr>
          <p:nvPr>
            <p:ph type="sldNum" sz="quarter" idx="4"/>
          </p:nvPr>
        </p:nvSpPr>
        <p:spPr/>
        <p:txBody>
          <a:bodyPr/>
          <a:lstStyle/>
          <a:p>
            <a:fld id="{4D63F5A6-AD82-4E1E-87F7-CE90DE510401}" type="slidenum">
              <a:rPr lang="en-CA" smtClean="0"/>
              <a:pPr/>
              <a:t>176</a:t>
            </a:fld>
            <a:endParaRPr lang="en-CA"/>
          </a:p>
        </p:txBody>
      </p:sp>
      <p:pic>
        <p:nvPicPr>
          <p:cNvPr id="7" name="Picture 6"/>
          <p:cNvPicPr>
            <a:picLocks noChangeAspect="1"/>
          </p:cNvPicPr>
          <p:nvPr/>
        </p:nvPicPr>
        <p:blipFill>
          <a:blip r:embed="rId2"/>
          <a:stretch>
            <a:fillRect/>
          </a:stretch>
        </p:blipFill>
        <p:spPr>
          <a:xfrm>
            <a:off x="6630751" y="682715"/>
            <a:ext cx="5446315" cy="5314958"/>
          </a:xfrm>
          <a:prstGeom prst="rect">
            <a:avLst/>
          </a:prstGeom>
        </p:spPr>
      </p:pic>
      <p:sp>
        <p:nvSpPr>
          <p:cNvPr id="3" name="Date Placeholder 4">
            <a:extLst>
              <a:ext uri="{FF2B5EF4-FFF2-40B4-BE49-F238E27FC236}">
                <a16:creationId xmlns:a16="http://schemas.microsoft.com/office/drawing/2014/main" id="{5736494D-28D9-40FA-1ABB-C2F0F6BD342B}"/>
              </a:ext>
            </a:extLst>
          </p:cNvPr>
          <p:cNvSpPr txBox="1">
            <a:spLocks/>
          </p:cNvSpPr>
          <p:nvPr/>
        </p:nvSpPr>
        <p:spPr>
          <a:xfrm>
            <a:off x="1097280" y="6447427"/>
            <a:ext cx="3779520" cy="365125"/>
          </a:xfrm>
          <a:prstGeom prst="rect">
            <a:avLst/>
          </a:prstGeom>
        </p:spPr>
        <p:txBody>
          <a:bodyPr vert="horz" lIns="0" tIns="45720" rIns="0" bIns="45720" rtlCol="0" anchor="ctr">
            <a:normAutofit/>
          </a:bodyPr>
          <a:lstStyle>
            <a:defPPr>
              <a:defRPr lang="en-US"/>
            </a:defPPr>
            <a:lvl1pPr marL="91440" indent="-91440" algn="just" defTabSz="914400">
              <a:lnSpc>
                <a:spcPct val="100000"/>
              </a:lnSpc>
              <a:spcBef>
                <a:spcPts val="2000"/>
              </a:spcBef>
              <a:spcAft>
                <a:spcPts val="200"/>
              </a:spcAft>
              <a:buClr>
                <a:schemeClr val="accent1"/>
              </a:buClr>
              <a:buSzPct val="100000"/>
              <a:buFont typeface="Calibri" panose="020F0502020204030204" pitchFamily="34" charset="0"/>
              <a:buChar char=" "/>
              <a:defRPr sz="1400">
                <a:solidFill>
                  <a:schemeClr val="bg1"/>
                </a:solidFill>
                <a:latin typeface="Dagny OT" panose="020B0504020201020104" pitchFamily="34" charset="0"/>
              </a:defRPr>
            </a:lvl1pPr>
            <a:lvl2pPr marL="384048" indent="-182880" algn="just" defTabSz="914400">
              <a:lnSpc>
                <a:spcPct val="100000"/>
              </a:lnSpc>
              <a:spcBef>
                <a:spcPts val="200"/>
              </a:spcBef>
              <a:spcAft>
                <a:spcPts val="400"/>
              </a:spcAft>
              <a:buClr>
                <a:schemeClr val="accent1"/>
              </a:buClr>
              <a:buFont typeface="Wingdings" panose="05000000000000000000" pitchFamily="2" charset="2"/>
              <a:buChar char="§"/>
              <a:defRPr sz="2000">
                <a:solidFill>
                  <a:schemeClr val="tx2"/>
                </a:solidFill>
                <a:latin typeface="Dagny OT" panose="020B0504020201020104" pitchFamily="34" charset="0"/>
              </a:defRPr>
            </a:lvl2pPr>
            <a:lvl3pPr marL="384048" indent="0" defTabSz="914400">
              <a:lnSpc>
                <a:spcPct val="100000"/>
              </a:lnSpc>
              <a:spcBef>
                <a:spcPts val="200"/>
              </a:spcBef>
              <a:spcAft>
                <a:spcPts val="400"/>
              </a:spcAft>
              <a:buClr>
                <a:schemeClr val="accent1"/>
              </a:buClr>
              <a:buFont typeface="Wingdings" panose="05000000000000000000" pitchFamily="2" charset="2"/>
              <a:buNone/>
              <a:defRPr sz="1400">
                <a:solidFill>
                  <a:schemeClr val="tx1">
                    <a:lumMod val="75000"/>
                    <a:lumOff val="25000"/>
                  </a:schemeClr>
                </a:solidFill>
                <a:latin typeface="Dagny OT" panose="020B0504020201020104" pitchFamily="34" charset="0"/>
              </a:defRPr>
            </a:lvl3pPr>
            <a:lvl4pPr marL="749808" indent="-182880" defTabSz="914400">
              <a:lnSpc>
                <a:spcPct val="100000"/>
              </a:lnSpc>
              <a:spcBef>
                <a:spcPts val="200"/>
              </a:spcBef>
              <a:spcAft>
                <a:spcPts val="400"/>
              </a:spcAft>
              <a:buClr>
                <a:schemeClr val="accent1"/>
              </a:buClr>
              <a:buFont typeface="Wingdings" panose="05000000000000000000" pitchFamily="2" charset="2"/>
              <a:buChar char="§"/>
              <a:defRPr sz="1400">
                <a:solidFill>
                  <a:schemeClr val="tx1">
                    <a:lumMod val="75000"/>
                    <a:lumOff val="25000"/>
                  </a:schemeClr>
                </a:solidFill>
                <a:latin typeface="Dagny OT" panose="020B0504020201020104" pitchFamily="34" charset="0"/>
              </a:defRPr>
            </a:lvl4pPr>
            <a:lvl5pPr marL="932688" indent="-182880" defTabSz="914400">
              <a:lnSpc>
                <a:spcPct val="100000"/>
              </a:lnSpc>
              <a:spcBef>
                <a:spcPts val="200"/>
              </a:spcBef>
              <a:spcAft>
                <a:spcPts val="400"/>
              </a:spcAft>
              <a:buClr>
                <a:schemeClr val="accent1"/>
              </a:buClr>
              <a:buFont typeface="Wingdings" panose="05000000000000000000" pitchFamily="2" charset="2"/>
              <a:buChar char="§"/>
              <a:defRPr sz="1400">
                <a:solidFill>
                  <a:schemeClr val="tx1">
                    <a:lumMod val="75000"/>
                    <a:lumOff val="25000"/>
                  </a:schemeClr>
                </a:solidFill>
                <a:latin typeface="Dagny OT" panose="020B0504020201020104" pitchFamily="34" charset="0"/>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r>
              <a:rPr lang="en-US"/>
              <a:t>INTRODUCTION TO MACHINE LEARNING</a:t>
            </a:r>
            <a:endParaRPr lang="en-CA"/>
          </a:p>
        </p:txBody>
      </p:sp>
      <p:sp>
        <p:nvSpPr>
          <p:cNvPr id="10" name="TextBox 9">
            <a:extLst>
              <a:ext uri="{FF2B5EF4-FFF2-40B4-BE49-F238E27FC236}">
                <a16:creationId xmlns:a16="http://schemas.microsoft.com/office/drawing/2014/main" id="{ECAE36C2-4590-9A9C-C973-998AB5BE428E}"/>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25156231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Ensemble Methods</a:t>
            </a:r>
          </a:p>
        </p:txBody>
      </p:sp>
      <p:sp>
        <p:nvSpPr>
          <p:cNvPr id="4" name="Text Placeholder 3"/>
          <p:cNvSpPr>
            <a:spLocks noGrp="1"/>
          </p:cNvSpPr>
          <p:nvPr>
            <p:ph sz="half" idx="1"/>
          </p:nvPr>
        </p:nvSpPr>
        <p:spPr>
          <a:xfrm>
            <a:off x="1097278" y="2000518"/>
            <a:ext cx="5167043" cy="3868576"/>
          </a:xfrm>
        </p:spPr>
        <p:txBody>
          <a:bodyPr/>
          <a:lstStyle/>
          <a:p>
            <a:r>
              <a:rPr lang="en-US"/>
              <a:t>Some options:</a:t>
            </a:r>
          </a:p>
          <a:p>
            <a:pPr lvl="1"/>
            <a:r>
              <a:rPr lang="en-US"/>
              <a:t>multiple samples from the same source</a:t>
            </a:r>
          </a:p>
          <a:p>
            <a:pPr lvl="1"/>
            <a:r>
              <a:rPr lang="en-US"/>
              <a:t>different subsets of columns are used</a:t>
            </a:r>
          </a:p>
          <a:p>
            <a:pPr lvl="1"/>
            <a:r>
              <a:rPr lang="en-US"/>
              <a:t>different algorithms are used</a:t>
            </a:r>
          </a:p>
          <a:p>
            <a:r>
              <a:rPr lang="en-US"/>
              <a:t>The </a:t>
            </a:r>
            <a:r>
              <a:rPr lang="en-US" b="1"/>
              <a:t>similarity</a:t>
            </a:r>
            <a:r>
              <a:rPr lang="en-US"/>
              <a:t> of the clustering results is measured.</a:t>
            </a:r>
          </a:p>
          <a:p>
            <a:r>
              <a:rPr lang="en-US"/>
              <a:t>If the results are </a:t>
            </a:r>
            <a:r>
              <a:rPr lang="en-US" b="1"/>
              <a:t>not stable</a:t>
            </a:r>
            <a:r>
              <a:rPr lang="en-US"/>
              <a:t> across the clustering outcomes, more investigation is required.</a:t>
            </a:r>
          </a:p>
        </p:txBody>
      </p:sp>
      <p:pic>
        <p:nvPicPr>
          <p:cNvPr id="6" name="Picture 5" descr="stability.png"/>
          <p:cNvPicPr>
            <a:picLocks noChangeAspect="1"/>
          </p:cNvPicPr>
          <p:nvPr/>
        </p:nvPicPr>
        <p:blipFill rotWithShape="1">
          <a:blip r:embed="rId2">
            <a:extLst>
              <a:ext uri="{28A0092B-C50C-407E-A947-70E740481C1C}">
                <a14:useLocalDpi xmlns:a14="http://schemas.microsoft.com/office/drawing/2010/main" val="0"/>
              </a:ext>
            </a:extLst>
          </a:blip>
          <a:srcRect l="953" r="5401"/>
          <a:stretch/>
        </p:blipFill>
        <p:spPr>
          <a:xfrm>
            <a:off x="6524702" y="755176"/>
            <a:ext cx="5611629" cy="5451886"/>
          </a:xfrm>
          <a:prstGeom prst="rect">
            <a:avLst/>
          </a:prstGeom>
        </p:spPr>
      </p:pic>
      <p:sp>
        <p:nvSpPr>
          <p:cNvPr id="5" name="Slide Number Placeholder 3">
            <a:extLst>
              <a:ext uri="{FF2B5EF4-FFF2-40B4-BE49-F238E27FC236}">
                <a16:creationId xmlns:a16="http://schemas.microsoft.com/office/drawing/2014/main" id="{CE97B8E5-548B-4659-00DC-49DCC4787DEE}"/>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177</a:t>
            </a:fld>
            <a:endParaRPr lang="en-CA"/>
          </a:p>
        </p:txBody>
      </p:sp>
      <p:sp>
        <p:nvSpPr>
          <p:cNvPr id="7" name="Date Placeholder 4">
            <a:extLst>
              <a:ext uri="{FF2B5EF4-FFF2-40B4-BE49-F238E27FC236}">
                <a16:creationId xmlns:a16="http://schemas.microsoft.com/office/drawing/2014/main" id="{9DF09EBA-712D-A783-15B9-400278804C0E}"/>
              </a:ext>
            </a:extLst>
          </p:cNvPr>
          <p:cNvSpPr txBox="1">
            <a:spLocks/>
          </p:cNvSpPr>
          <p:nvPr/>
        </p:nvSpPr>
        <p:spPr>
          <a:xfrm>
            <a:off x="1097280" y="6447427"/>
            <a:ext cx="3779520" cy="365125"/>
          </a:xfrm>
          <a:prstGeom prst="rect">
            <a:avLst/>
          </a:prstGeom>
        </p:spPr>
        <p:txBody>
          <a:bodyPr vert="horz" lIns="0" tIns="45720" rIns="0" bIns="45720" rtlCol="0" anchor="ctr">
            <a:normAutofit/>
          </a:bodyPr>
          <a:lstStyle>
            <a:defPPr>
              <a:defRPr lang="en-US"/>
            </a:defPPr>
            <a:lvl1pPr marL="91440" indent="-91440" algn="just" defTabSz="914400">
              <a:lnSpc>
                <a:spcPct val="100000"/>
              </a:lnSpc>
              <a:spcBef>
                <a:spcPts val="2000"/>
              </a:spcBef>
              <a:spcAft>
                <a:spcPts val="200"/>
              </a:spcAft>
              <a:buClr>
                <a:schemeClr val="accent1"/>
              </a:buClr>
              <a:buSzPct val="100000"/>
              <a:buFont typeface="Calibri" panose="020F0502020204030204" pitchFamily="34" charset="0"/>
              <a:buChar char=" "/>
              <a:defRPr sz="1400">
                <a:solidFill>
                  <a:schemeClr val="bg1"/>
                </a:solidFill>
                <a:latin typeface="Dagny OT" panose="020B0504020201020104" pitchFamily="34" charset="0"/>
              </a:defRPr>
            </a:lvl1pPr>
            <a:lvl2pPr marL="384048" indent="-182880" algn="just" defTabSz="914400">
              <a:lnSpc>
                <a:spcPct val="100000"/>
              </a:lnSpc>
              <a:spcBef>
                <a:spcPts val="200"/>
              </a:spcBef>
              <a:spcAft>
                <a:spcPts val="400"/>
              </a:spcAft>
              <a:buClr>
                <a:schemeClr val="accent1"/>
              </a:buClr>
              <a:buFont typeface="Wingdings" panose="05000000000000000000" pitchFamily="2" charset="2"/>
              <a:buChar char="§"/>
              <a:defRPr sz="2000">
                <a:solidFill>
                  <a:schemeClr val="tx2"/>
                </a:solidFill>
                <a:latin typeface="Dagny OT" panose="020B0504020201020104" pitchFamily="34" charset="0"/>
              </a:defRPr>
            </a:lvl2pPr>
            <a:lvl3pPr marL="384048" indent="0" defTabSz="914400">
              <a:lnSpc>
                <a:spcPct val="100000"/>
              </a:lnSpc>
              <a:spcBef>
                <a:spcPts val="200"/>
              </a:spcBef>
              <a:spcAft>
                <a:spcPts val="400"/>
              </a:spcAft>
              <a:buClr>
                <a:schemeClr val="accent1"/>
              </a:buClr>
              <a:buFont typeface="Wingdings" panose="05000000000000000000" pitchFamily="2" charset="2"/>
              <a:buNone/>
              <a:defRPr sz="1400">
                <a:solidFill>
                  <a:schemeClr val="tx1">
                    <a:lumMod val="75000"/>
                    <a:lumOff val="25000"/>
                  </a:schemeClr>
                </a:solidFill>
                <a:latin typeface="Dagny OT" panose="020B0504020201020104" pitchFamily="34" charset="0"/>
              </a:defRPr>
            </a:lvl3pPr>
            <a:lvl4pPr marL="749808" indent="-182880" defTabSz="914400">
              <a:lnSpc>
                <a:spcPct val="100000"/>
              </a:lnSpc>
              <a:spcBef>
                <a:spcPts val="200"/>
              </a:spcBef>
              <a:spcAft>
                <a:spcPts val="400"/>
              </a:spcAft>
              <a:buClr>
                <a:schemeClr val="accent1"/>
              </a:buClr>
              <a:buFont typeface="Wingdings" panose="05000000000000000000" pitchFamily="2" charset="2"/>
              <a:buChar char="§"/>
              <a:defRPr sz="1400">
                <a:solidFill>
                  <a:schemeClr val="tx1">
                    <a:lumMod val="75000"/>
                    <a:lumOff val="25000"/>
                  </a:schemeClr>
                </a:solidFill>
                <a:latin typeface="Dagny OT" panose="020B0504020201020104" pitchFamily="34" charset="0"/>
              </a:defRPr>
            </a:lvl4pPr>
            <a:lvl5pPr marL="932688" indent="-182880" defTabSz="914400">
              <a:lnSpc>
                <a:spcPct val="100000"/>
              </a:lnSpc>
              <a:spcBef>
                <a:spcPts val="200"/>
              </a:spcBef>
              <a:spcAft>
                <a:spcPts val="400"/>
              </a:spcAft>
              <a:buClr>
                <a:schemeClr val="accent1"/>
              </a:buClr>
              <a:buFont typeface="Wingdings" panose="05000000000000000000" pitchFamily="2" charset="2"/>
              <a:buChar char="§"/>
              <a:defRPr sz="1400">
                <a:solidFill>
                  <a:schemeClr val="tx1">
                    <a:lumMod val="75000"/>
                    <a:lumOff val="25000"/>
                  </a:schemeClr>
                </a:solidFill>
                <a:latin typeface="Dagny OT" panose="020B0504020201020104" pitchFamily="34" charset="0"/>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r>
              <a:rPr lang="en-US"/>
              <a:t>INTRODUCTION TO MACHINE LEARNING</a:t>
            </a:r>
            <a:endParaRPr lang="en-CA"/>
          </a:p>
        </p:txBody>
      </p:sp>
      <p:sp>
        <p:nvSpPr>
          <p:cNvPr id="8" name="TextBox 7">
            <a:extLst>
              <a:ext uri="{FF2B5EF4-FFF2-40B4-BE49-F238E27FC236}">
                <a16:creationId xmlns:a16="http://schemas.microsoft.com/office/drawing/2014/main" id="{F78AA3E4-1C72-2E11-F961-5692B1A3AA75}"/>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13248099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External Validation</a:t>
            </a:r>
          </a:p>
        </p:txBody>
      </p:sp>
      <p:sp>
        <p:nvSpPr>
          <p:cNvPr id="6" name="Text Placeholder 5"/>
          <p:cNvSpPr>
            <a:spLocks noGrp="1"/>
          </p:cNvSpPr>
          <p:nvPr>
            <p:ph idx="1"/>
          </p:nvPr>
        </p:nvSpPr>
        <p:spPr>
          <a:xfrm>
            <a:off x="1097280" y="2017690"/>
            <a:ext cx="6413538" cy="3851404"/>
          </a:xfrm>
        </p:spPr>
        <p:txBody>
          <a:bodyPr/>
          <a:lstStyle/>
          <a:p>
            <a:r>
              <a:rPr lang="en-US"/>
              <a:t>Brings in outside info. to </a:t>
            </a:r>
            <a:r>
              <a:rPr lang="en-US" b="1"/>
              <a:t>evaluate</a:t>
            </a:r>
            <a:r>
              <a:rPr lang="en-US"/>
              <a:t> the clusters.</a:t>
            </a:r>
            <a:endParaRPr lang="en-US" sz="500"/>
          </a:p>
          <a:p>
            <a:r>
              <a:rPr lang="en-US"/>
              <a:t>Outside information is typically the ‘correct’ class.</a:t>
            </a:r>
            <a:endParaRPr lang="en-US" sz="500"/>
          </a:p>
          <a:p>
            <a:r>
              <a:rPr lang="en-US"/>
              <a:t>How is this different from classification then?</a:t>
            </a:r>
            <a:endParaRPr lang="en-US" sz="500"/>
          </a:p>
          <a:p>
            <a:r>
              <a:rPr lang="en-US"/>
              <a:t>Often used to build confidence in the overall approach, based on preliminary or sample results.</a:t>
            </a:r>
            <a:endParaRPr lang="en-US" u="sng"/>
          </a:p>
        </p:txBody>
      </p:sp>
      <p:pic>
        <p:nvPicPr>
          <p:cNvPr id="8" name="Picture 7"/>
          <p:cNvPicPr>
            <a:picLocks noChangeAspect="1"/>
          </p:cNvPicPr>
          <p:nvPr/>
        </p:nvPicPr>
        <p:blipFill>
          <a:blip r:embed="rId2"/>
          <a:stretch>
            <a:fillRect/>
          </a:stretch>
        </p:blipFill>
        <p:spPr>
          <a:xfrm>
            <a:off x="7966492" y="608040"/>
            <a:ext cx="3858383" cy="5547804"/>
          </a:xfrm>
          <a:prstGeom prst="rect">
            <a:avLst/>
          </a:prstGeom>
        </p:spPr>
      </p:pic>
      <p:sp>
        <p:nvSpPr>
          <p:cNvPr id="2" name="Slide Number Placeholder 3">
            <a:extLst>
              <a:ext uri="{FF2B5EF4-FFF2-40B4-BE49-F238E27FC236}">
                <a16:creationId xmlns:a16="http://schemas.microsoft.com/office/drawing/2014/main" id="{B161F080-D4AF-B5A8-0762-275EA58FFAEB}"/>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178</a:t>
            </a:fld>
            <a:endParaRPr lang="en-CA"/>
          </a:p>
        </p:txBody>
      </p:sp>
      <p:sp>
        <p:nvSpPr>
          <p:cNvPr id="3" name="Date Placeholder 4">
            <a:extLst>
              <a:ext uri="{FF2B5EF4-FFF2-40B4-BE49-F238E27FC236}">
                <a16:creationId xmlns:a16="http://schemas.microsoft.com/office/drawing/2014/main" id="{3B892323-FC4D-ECC6-BEFF-4C7076C6353E}"/>
              </a:ext>
            </a:extLst>
          </p:cNvPr>
          <p:cNvSpPr>
            <a:spLocks noGrp="1"/>
          </p:cNvSpPr>
          <p:nvPr>
            <p:ph type="dt" sz="half" idx="2"/>
          </p:nvPr>
        </p:nvSpPr>
        <p:spPr>
          <a:xfrm>
            <a:off x="1097280" y="6447427"/>
            <a:ext cx="3779520" cy="365125"/>
          </a:xfrm>
        </p:spPr>
        <p:txBody>
          <a:bodyPr/>
          <a:lstStyle/>
          <a:p>
            <a:r>
              <a:rPr lang="en-US"/>
              <a:t>INTRODUCTION TO MACHINE LEARNING</a:t>
            </a:r>
            <a:endParaRPr lang="en-CA"/>
          </a:p>
        </p:txBody>
      </p:sp>
      <p:sp>
        <p:nvSpPr>
          <p:cNvPr id="5" name="TextBox 4">
            <a:extLst>
              <a:ext uri="{FF2B5EF4-FFF2-40B4-BE49-F238E27FC236}">
                <a16:creationId xmlns:a16="http://schemas.microsoft.com/office/drawing/2014/main" id="{817D2811-DF12-735E-6EA1-67CD46909B37}"/>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33872993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Purity</a:t>
            </a:r>
          </a:p>
        </p:txBody>
      </p:sp>
      <p:sp>
        <p:nvSpPr>
          <p:cNvPr id="4" name="Text Placeholder 3"/>
          <p:cNvSpPr>
            <a:spLocks noGrp="1"/>
          </p:cNvSpPr>
          <p:nvPr>
            <p:ph idx="1"/>
          </p:nvPr>
        </p:nvSpPr>
        <p:spPr>
          <a:xfrm>
            <a:off x="1097280" y="2017690"/>
            <a:ext cx="5096123" cy="3851404"/>
          </a:xfrm>
        </p:spPr>
        <p:txBody>
          <a:bodyPr/>
          <a:lstStyle/>
          <a:p>
            <a:pPr algn="just"/>
            <a:r>
              <a:rPr lang="en-US"/>
              <a:t>For this external validation metric, each cluster is assigned to the class which is </a:t>
            </a:r>
            <a:r>
              <a:rPr lang="en-US" b="1"/>
              <a:t>most frequent </a:t>
            </a:r>
            <a:r>
              <a:rPr lang="en-US"/>
              <a:t>in the cluster.</a:t>
            </a:r>
            <a:endParaRPr lang="en-US" sz="500"/>
          </a:p>
          <a:p>
            <a:pPr algn="just"/>
            <a:r>
              <a:rPr lang="en-US"/>
              <a:t>We calculate the </a:t>
            </a:r>
            <a:r>
              <a:rPr lang="en-US" b="1"/>
              <a:t>purity</a:t>
            </a:r>
            <a:r>
              <a:rPr lang="en-US"/>
              <a:t> as follows: number of correctly assigned points / number of points in the cluster.</a:t>
            </a:r>
            <a:endParaRPr lang="en-US" sz="500"/>
          </a:p>
          <a:p>
            <a:pPr algn="just"/>
            <a:r>
              <a:rPr lang="en-US"/>
              <a:t>Some other options: </a:t>
            </a:r>
            <a:r>
              <a:rPr lang="en-US" b="1"/>
              <a:t>precision</a:t>
            </a:r>
            <a:r>
              <a:rPr lang="en-US"/>
              <a:t>, </a:t>
            </a:r>
            <a:r>
              <a:rPr lang="en-US" b="1"/>
              <a:t>recall</a:t>
            </a:r>
            <a:r>
              <a:rPr lang="en-US"/>
              <a:t>.</a:t>
            </a:r>
          </a:p>
        </p:txBody>
      </p:sp>
      <p:pic>
        <p:nvPicPr>
          <p:cNvPr id="5" name="Picture 4"/>
          <p:cNvPicPr>
            <a:picLocks noChangeAspect="1"/>
          </p:cNvPicPr>
          <p:nvPr/>
        </p:nvPicPr>
        <p:blipFill>
          <a:blip r:embed="rId2"/>
          <a:stretch>
            <a:fillRect/>
          </a:stretch>
        </p:blipFill>
        <p:spPr>
          <a:xfrm>
            <a:off x="6193403" y="600117"/>
            <a:ext cx="5664200" cy="5464038"/>
          </a:xfrm>
          <a:prstGeom prst="rect">
            <a:avLst/>
          </a:prstGeom>
        </p:spPr>
      </p:pic>
      <p:sp>
        <p:nvSpPr>
          <p:cNvPr id="3" name="Slide Number Placeholder 3">
            <a:extLst>
              <a:ext uri="{FF2B5EF4-FFF2-40B4-BE49-F238E27FC236}">
                <a16:creationId xmlns:a16="http://schemas.microsoft.com/office/drawing/2014/main" id="{A73B1411-DAE1-E9BA-8F23-566523BFE7BF}"/>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179</a:t>
            </a:fld>
            <a:endParaRPr lang="en-CA"/>
          </a:p>
        </p:txBody>
      </p:sp>
      <p:sp>
        <p:nvSpPr>
          <p:cNvPr id="6" name="Date Placeholder 4">
            <a:extLst>
              <a:ext uri="{FF2B5EF4-FFF2-40B4-BE49-F238E27FC236}">
                <a16:creationId xmlns:a16="http://schemas.microsoft.com/office/drawing/2014/main" id="{3CFEB3D7-9AD5-5B61-3DAC-43169366297D}"/>
              </a:ext>
            </a:extLst>
          </p:cNvPr>
          <p:cNvSpPr>
            <a:spLocks noGrp="1"/>
          </p:cNvSpPr>
          <p:nvPr>
            <p:ph type="dt" sz="half" idx="2"/>
          </p:nvPr>
        </p:nvSpPr>
        <p:spPr>
          <a:xfrm>
            <a:off x="1097280" y="6447427"/>
            <a:ext cx="3779520" cy="365125"/>
          </a:xfrm>
        </p:spPr>
        <p:txBody>
          <a:bodyPr/>
          <a:lstStyle/>
          <a:p>
            <a:r>
              <a:rPr lang="en-US"/>
              <a:t>INTRODUCTION TO MACHINE LEARNING</a:t>
            </a:r>
            <a:endParaRPr lang="en-CA"/>
          </a:p>
        </p:txBody>
      </p:sp>
      <p:sp>
        <p:nvSpPr>
          <p:cNvPr id="7" name="TextBox 6">
            <a:extLst>
              <a:ext uri="{FF2B5EF4-FFF2-40B4-BE49-F238E27FC236}">
                <a16:creationId xmlns:a16="http://schemas.microsoft.com/office/drawing/2014/main" id="{000F935A-03B8-92F4-621E-D914A4EAAA78}"/>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18742274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Statistical/Machine Learning</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CA"/>
              <a:t>The main goal of DS/ML/AI is to try to </a:t>
            </a:r>
            <a:r>
              <a:rPr lang="en-CA" b="1"/>
              <a:t>teach</a:t>
            </a:r>
            <a:r>
              <a:rPr lang="en-CA"/>
              <a:t> machines to extract insight from data, properly and efficiently, and free of biases and pre-conceived notions – in other words, </a:t>
            </a:r>
            <a:r>
              <a:rPr lang="en-CA" b="1"/>
              <a:t>can (should?) we design algorithms that can learn?</a:t>
            </a:r>
            <a:endParaRPr lang="en-CA"/>
          </a:p>
          <a:p>
            <a:r>
              <a:rPr lang="en-CA"/>
              <a:t>The simplest DS/ML/AI method is </a:t>
            </a:r>
            <a:r>
              <a:rPr lang="en-CA" b="1"/>
              <a:t>exploring representative data</a:t>
            </a:r>
            <a:r>
              <a:rPr lang="en-CA"/>
              <a:t> to:</a:t>
            </a:r>
          </a:p>
          <a:p>
            <a:pPr lvl="1"/>
            <a:r>
              <a:rPr lang="en-CA"/>
              <a:t>provide a summary through basic statistics – mean, mode, histograms, etc.;</a:t>
            </a:r>
          </a:p>
          <a:p>
            <a:pPr lvl="1"/>
            <a:r>
              <a:rPr lang="en-CA"/>
              <a:t>make its multi-dimensional structure evident through data data visualization; and</a:t>
            </a:r>
          </a:p>
          <a:p>
            <a:pPr lvl="1"/>
            <a:r>
              <a:rPr lang="en-CA"/>
              <a:t>look for consistency, considering what is in there and what is missing.</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18</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5D145004-85AB-3184-B4AD-3FB3F778905A}"/>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8FC403-11CF-FFA5-A3FA-EE7CB69671D7}"/>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232778883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Clustering Challenges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vert="horz" lIns="0" tIns="45720" rIns="0" bIns="45720" rtlCol="0" anchor="ctr">
            <a:normAutofit/>
          </a:bodyPr>
          <a:lstStyle/>
          <a:p>
            <a:pPr algn="l"/>
            <a:r>
              <a:rPr lang="en-US" b="1"/>
              <a:t>Automation</a:t>
            </a:r>
            <a:br>
              <a:rPr lang="en-US"/>
            </a:br>
            <a:r>
              <a:rPr lang="en-US"/>
              <a:t>relatively intuitive for humans, but harder for machines</a:t>
            </a:r>
          </a:p>
          <a:p>
            <a:pPr algn="l"/>
            <a:r>
              <a:rPr lang="en-US" b="1"/>
              <a:t>Lack of a clear-cut definition</a:t>
            </a:r>
            <a:br>
              <a:rPr lang="en-US" b="1"/>
            </a:br>
            <a:r>
              <a:rPr lang="en-US"/>
              <a:t>no universal agreement as to what constitutes a cluster</a:t>
            </a:r>
          </a:p>
          <a:p>
            <a:pPr algn="l"/>
            <a:r>
              <a:rPr lang="en-US" b="1"/>
              <a:t>Lack of repeatability</a:t>
            </a:r>
            <a:br>
              <a:rPr lang="en-US"/>
            </a:br>
            <a:r>
              <a:rPr lang="en-US"/>
              <a:t>non-deterministic: the same algorithm, applied twice to the same dataset can discover completely different clusters</a:t>
            </a:r>
          </a:p>
          <a:p>
            <a:pPr algn="l"/>
            <a:r>
              <a:rPr lang="en-US" b="1"/>
              <a:t>Number of clusters</a:t>
            </a:r>
            <a:br>
              <a:rPr lang="en-US"/>
            </a:br>
            <a:r>
              <a:rPr lang="en-US"/>
              <a:t>optimal number of clusters difficult to determine</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180</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7" name="TextBox 6">
            <a:extLst>
              <a:ext uri="{FF2B5EF4-FFF2-40B4-BE49-F238E27FC236}">
                <a16:creationId xmlns:a16="http://schemas.microsoft.com/office/drawing/2014/main" id="{14F2F913-06E0-7A6B-5EDF-F963B9DF182C}"/>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245481839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810000" y="739729"/>
            <a:ext cx="4857750" cy="4937176"/>
            <a:chOff x="3352800" y="887669"/>
            <a:chExt cx="5829300" cy="5924611"/>
          </a:xfrm>
        </p:grpSpPr>
        <p:pic>
          <p:nvPicPr>
            <p:cNvPr id="13" name="Picture 12" descr="highandlowdensityv3.png"/>
            <p:cNvPicPr>
              <a:picLocks noChangeAspect="1"/>
            </p:cNvPicPr>
            <p:nvPr/>
          </p:nvPicPr>
          <p:blipFill rotWithShape="1">
            <a:blip r:embed="rId2" cstate="email">
              <a:extLst>
                <a:ext uri="{28A0092B-C50C-407E-A947-70E740481C1C}">
                  <a14:useLocalDpi xmlns:a14="http://schemas.microsoft.com/office/drawing/2010/main" val="0"/>
                </a:ext>
              </a:extLst>
            </a:blip>
            <a:srcRect l="5031" t="10807" r="38043" b="4251"/>
            <a:stretch/>
          </p:blipFill>
          <p:spPr>
            <a:xfrm>
              <a:off x="3352800" y="887669"/>
              <a:ext cx="5486400" cy="5924611"/>
            </a:xfrm>
            <a:prstGeom prst="rect">
              <a:avLst/>
            </a:prstGeom>
          </p:spPr>
        </p:pic>
        <p:sp>
          <p:nvSpPr>
            <p:cNvPr id="10" name="Rectangle 9"/>
            <p:cNvSpPr/>
            <p:nvPr/>
          </p:nvSpPr>
          <p:spPr>
            <a:xfrm>
              <a:off x="7670800" y="5334000"/>
              <a:ext cx="1358900" cy="444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1" name="Rectangle 10"/>
            <p:cNvSpPr/>
            <p:nvPr/>
          </p:nvSpPr>
          <p:spPr>
            <a:xfrm>
              <a:off x="7823200" y="1389130"/>
              <a:ext cx="1358900" cy="444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2" name="Rectangle 11"/>
            <p:cNvSpPr/>
            <p:nvPr/>
          </p:nvSpPr>
          <p:spPr>
            <a:xfrm>
              <a:off x="4813300" y="4889500"/>
              <a:ext cx="197291" cy="190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sp>
        <p:nvSpPr>
          <p:cNvPr id="2" name="TextBox 1">
            <a:extLst>
              <a:ext uri="{FF2B5EF4-FFF2-40B4-BE49-F238E27FC236}">
                <a16:creationId xmlns:a16="http://schemas.microsoft.com/office/drawing/2014/main" id="{2959614A-43DC-9383-8035-C844536BE9BA}"/>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11159931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810000" y="739729"/>
            <a:ext cx="4857750" cy="4937176"/>
            <a:chOff x="3352800" y="887669"/>
            <a:chExt cx="5829300" cy="5924611"/>
          </a:xfrm>
        </p:grpSpPr>
        <p:pic>
          <p:nvPicPr>
            <p:cNvPr id="13" name="Picture 12" descr="highandlowdensityv3.png"/>
            <p:cNvPicPr>
              <a:picLocks noChangeAspect="1"/>
            </p:cNvPicPr>
            <p:nvPr/>
          </p:nvPicPr>
          <p:blipFill rotWithShape="1">
            <a:blip r:embed="rId2" cstate="email">
              <a:extLst>
                <a:ext uri="{28A0092B-C50C-407E-A947-70E740481C1C}">
                  <a14:useLocalDpi xmlns:a14="http://schemas.microsoft.com/office/drawing/2010/main" val="0"/>
                </a:ext>
              </a:extLst>
            </a:blip>
            <a:srcRect l="5031" t="10807" r="38043" b="4251"/>
            <a:stretch/>
          </p:blipFill>
          <p:spPr>
            <a:xfrm>
              <a:off x="3352800" y="887669"/>
              <a:ext cx="5486400" cy="5924611"/>
            </a:xfrm>
            <a:prstGeom prst="rect">
              <a:avLst/>
            </a:prstGeom>
          </p:spPr>
        </p:pic>
        <p:sp>
          <p:nvSpPr>
            <p:cNvPr id="10" name="Rectangle 9"/>
            <p:cNvSpPr/>
            <p:nvPr/>
          </p:nvSpPr>
          <p:spPr>
            <a:xfrm>
              <a:off x="7670800" y="5334000"/>
              <a:ext cx="1358900" cy="444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1" name="Rectangle 10"/>
            <p:cNvSpPr/>
            <p:nvPr/>
          </p:nvSpPr>
          <p:spPr>
            <a:xfrm>
              <a:off x="7823200" y="1389130"/>
              <a:ext cx="1358900" cy="444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2" name="Rectangle 11"/>
            <p:cNvSpPr/>
            <p:nvPr/>
          </p:nvSpPr>
          <p:spPr>
            <a:xfrm>
              <a:off x="4813300" y="4889500"/>
              <a:ext cx="197291" cy="190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sp>
        <p:nvSpPr>
          <p:cNvPr id="4" name="Rectangle 3"/>
          <p:cNvSpPr/>
          <p:nvPr/>
        </p:nvSpPr>
        <p:spPr>
          <a:xfrm>
            <a:off x="6639372" y="3877524"/>
            <a:ext cx="895966" cy="132144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4" name="Rectangle 13"/>
          <p:cNvSpPr/>
          <p:nvPr/>
        </p:nvSpPr>
        <p:spPr>
          <a:xfrm>
            <a:off x="4816359" y="3790714"/>
            <a:ext cx="684836" cy="65429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5" name="Rectangle 14"/>
          <p:cNvSpPr/>
          <p:nvPr/>
        </p:nvSpPr>
        <p:spPr>
          <a:xfrm>
            <a:off x="5943709" y="2557220"/>
            <a:ext cx="895966" cy="92416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 name="TextBox 1">
            <a:extLst>
              <a:ext uri="{FF2B5EF4-FFF2-40B4-BE49-F238E27FC236}">
                <a16:creationId xmlns:a16="http://schemas.microsoft.com/office/drawing/2014/main" id="{41937749-1EB0-9AA0-B78B-5E341D945F66}"/>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41553501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810000" y="739729"/>
            <a:ext cx="4857750" cy="4937176"/>
            <a:chOff x="3352800" y="887669"/>
            <a:chExt cx="5829300" cy="5924611"/>
          </a:xfrm>
        </p:grpSpPr>
        <p:pic>
          <p:nvPicPr>
            <p:cNvPr id="13" name="Picture 12" descr="highandlowdensityv3.png"/>
            <p:cNvPicPr>
              <a:picLocks noChangeAspect="1"/>
            </p:cNvPicPr>
            <p:nvPr/>
          </p:nvPicPr>
          <p:blipFill rotWithShape="1">
            <a:blip r:embed="rId2" cstate="email">
              <a:extLst>
                <a:ext uri="{28A0092B-C50C-407E-A947-70E740481C1C}">
                  <a14:useLocalDpi xmlns:a14="http://schemas.microsoft.com/office/drawing/2010/main" val="0"/>
                </a:ext>
              </a:extLst>
            </a:blip>
            <a:srcRect l="5031" t="10807" r="38043" b="4251"/>
            <a:stretch/>
          </p:blipFill>
          <p:spPr>
            <a:xfrm>
              <a:off x="3352800" y="887669"/>
              <a:ext cx="5486400" cy="5924611"/>
            </a:xfrm>
            <a:prstGeom prst="rect">
              <a:avLst/>
            </a:prstGeom>
          </p:spPr>
        </p:pic>
        <p:sp>
          <p:nvSpPr>
            <p:cNvPr id="10" name="Rectangle 9"/>
            <p:cNvSpPr/>
            <p:nvPr/>
          </p:nvSpPr>
          <p:spPr>
            <a:xfrm>
              <a:off x="7670800" y="5334000"/>
              <a:ext cx="1358900" cy="444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1" name="Rectangle 10"/>
            <p:cNvSpPr/>
            <p:nvPr/>
          </p:nvSpPr>
          <p:spPr>
            <a:xfrm>
              <a:off x="7823200" y="1389130"/>
              <a:ext cx="1358900" cy="444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12" name="Rectangle 11"/>
            <p:cNvSpPr/>
            <p:nvPr/>
          </p:nvSpPr>
          <p:spPr>
            <a:xfrm>
              <a:off x="4813300" y="4889500"/>
              <a:ext cx="197291" cy="190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grpSp>
      <p:sp>
        <p:nvSpPr>
          <p:cNvPr id="15" name="Rectangle 14"/>
          <p:cNvSpPr/>
          <p:nvPr/>
        </p:nvSpPr>
        <p:spPr>
          <a:xfrm>
            <a:off x="6749621" y="1070663"/>
            <a:ext cx="895966" cy="155721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p>
        </p:txBody>
      </p:sp>
      <p:sp>
        <p:nvSpPr>
          <p:cNvPr id="2" name="TextBox 1">
            <a:extLst>
              <a:ext uri="{FF2B5EF4-FFF2-40B4-BE49-F238E27FC236}">
                <a16:creationId xmlns:a16="http://schemas.microsoft.com/office/drawing/2014/main" id="{6ABA4ED0-85E6-AF41-BEE3-7770FE62F6DE}"/>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41269123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266931" y="844872"/>
            <a:ext cx="5658138" cy="5168257"/>
          </a:xfrm>
          <a:prstGeom prst="rect">
            <a:avLst/>
          </a:prstGeom>
        </p:spPr>
      </p:pic>
      <p:sp>
        <p:nvSpPr>
          <p:cNvPr id="2" name="TextBox 1">
            <a:extLst>
              <a:ext uri="{FF2B5EF4-FFF2-40B4-BE49-F238E27FC236}">
                <a16:creationId xmlns:a16="http://schemas.microsoft.com/office/drawing/2014/main" id="{545691B6-383C-F5BC-41EB-BA9339BD8183}"/>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27639467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Clustering Challenges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a:xfrm>
            <a:off x="1097280" y="2017690"/>
            <a:ext cx="10375938" cy="3851404"/>
          </a:xfrm>
        </p:spPr>
        <p:txBody>
          <a:bodyPr vert="horz" lIns="0" tIns="45720" rIns="0" bIns="45720" rtlCol="0" anchor="ctr">
            <a:normAutofit/>
          </a:bodyPr>
          <a:lstStyle/>
          <a:p>
            <a:pPr algn="l"/>
            <a:r>
              <a:rPr lang="en-US" b="1"/>
              <a:t>Cluster description</a:t>
            </a:r>
            <a:br>
              <a:rPr lang="en-US" b="1"/>
            </a:br>
            <a:r>
              <a:rPr lang="en-US"/>
              <a:t>should clusters be described using representative instances or average values?</a:t>
            </a:r>
          </a:p>
          <a:p>
            <a:pPr algn="l"/>
            <a:r>
              <a:rPr lang="en-US" b="1"/>
              <a:t>Model validation</a:t>
            </a:r>
            <a:br>
              <a:rPr lang="en-US" b="1"/>
            </a:br>
            <a:r>
              <a:rPr lang="en-US"/>
              <a:t>no true clustering information against which to contrast the clustering scheme, so how do we determine if it is appropriate? </a:t>
            </a:r>
          </a:p>
          <a:p>
            <a:pPr algn="l"/>
            <a:r>
              <a:rPr lang="en-US" b="1"/>
              <a:t>Ghost clustering</a:t>
            </a:r>
            <a:br>
              <a:rPr lang="en-US" b="1"/>
            </a:br>
            <a:r>
              <a:rPr lang="en-US"/>
              <a:t>most methods will find clusters even if there are none in the data</a:t>
            </a:r>
          </a:p>
          <a:p>
            <a:pPr algn="l"/>
            <a:r>
              <a:rPr lang="en-US" b="1" i="1"/>
              <a:t>A posteriori</a:t>
            </a:r>
            <a:r>
              <a:rPr lang="en-US" b="1"/>
              <a:t> rationalization</a:t>
            </a:r>
            <a:br>
              <a:rPr lang="en-US" b="1"/>
            </a:br>
            <a:r>
              <a:rPr lang="en-US"/>
              <a:t>once clusters have been found, it is tempting to try to "explain" them …</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185</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7" name="TextBox 6">
            <a:extLst>
              <a:ext uri="{FF2B5EF4-FFF2-40B4-BE49-F238E27FC236}">
                <a16:creationId xmlns:a16="http://schemas.microsoft.com/office/drawing/2014/main" id="{14F2F913-06E0-7A6B-5EDF-F963B9DF182C}"/>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235338716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3418" y="1006426"/>
            <a:ext cx="5584785" cy="4941611"/>
          </a:xfrm>
          <a:prstGeom prst="rect">
            <a:avLst/>
          </a:prstGeom>
        </p:spPr>
      </p:pic>
      <p:sp>
        <p:nvSpPr>
          <p:cNvPr id="2" name="TextBox 1">
            <a:extLst>
              <a:ext uri="{FF2B5EF4-FFF2-40B4-BE49-F238E27FC236}">
                <a16:creationId xmlns:a16="http://schemas.microsoft.com/office/drawing/2014/main" id="{6B60F959-A344-D3E5-CBA4-65C6B4CF7131}"/>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28427996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626" b="1069"/>
          <a:stretch/>
        </p:blipFill>
        <p:spPr>
          <a:xfrm>
            <a:off x="3263418" y="1003143"/>
            <a:ext cx="5584785" cy="4948178"/>
          </a:xfrm>
          <a:prstGeom prst="rect">
            <a:avLst/>
          </a:prstGeom>
        </p:spPr>
      </p:pic>
      <p:sp>
        <p:nvSpPr>
          <p:cNvPr id="2" name="TextBox 1">
            <a:extLst>
              <a:ext uri="{FF2B5EF4-FFF2-40B4-BE49-F238E27FC236}">
                <a16:creationId xmlns:a16="http://schemas.microsoft.com/office/drawing/2014/main" id="{D1AC1EBD-A124-8403-9AEE-E547046A48D4}"/>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Tree>
    <p:extLst>
      <p:ext uri="{BB962C8B-B14F-4D97-AF65-F5344CB8AC3E}">
        <p14:creationId xmlns:p14="http://schemas.microsoft.com/office/powerpoint/2010/main" val="41669762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Suggested Reading</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Validation and Notes</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188</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lstStyle/>
          <a:p>
            <a:pPr algn="l"/>
            <a:r>
              <a:rPr lang="en-CA" i="1"/>
              <a:t>Data Understanding, Data Analysis, Data Science</a:t>
            </a:r>
            <a:br>
              <a:rPr lang="en-CA"/>
            </a:br>
            <a:r>
              <a:rPr lang="en-CA" sz="2200" b="1"/>
              <a:t>Machine Learning 101</a:t>
            </a:r>
          </a:p>
          <a:p>
            <a:pPr algn="l"/>
            <a:r>
              <a:rPr lang="en-CA" sz="2000"/>
              <a:t>Clustering</a:t>
            </a:r>
            <a:endParaRPr lang="en-CA" sz="1600"/>
          </a:p>
          <a:p>
            <a:pPr lvl="1" algn="l"/>
            <a:r>
              <a:rPr lang="en-GB" sz="1600">
                <a:hlinkClick r:id="rId2"/>
              </a:rPr>
              <a:t>Clustering Validation</a:t>
            </a:r>
            <a:endParaRPr lang="en-GB" sz="1600"/>
          </a:p>
          <a:p>
            <a:pPr algn="l"/>
            <a:r>
              <a:rPr lang="en-CA" sz="2200" b="1"/>
              <a:t>Spotlight on Clustering</a:t>
            </a:r>
          </a:p>
          <a:p>
            <a:pPr algn="l"/>
            <a:r>
              <a:rPr lang="en-CA" sz="2000"/>
              <a:t>*Clustering Evaluation</a:t>
            </a:r>
            <a:r>
              <a:rPr lang="en-GB" sz="1600"/>
              <a:t> (advanced)</a:t>
            </a:r>
            <a:endParaRPr lang="en-CA" sz="1600"/>
          </a:p>
          <a:p>
            <a:pPr lvl="1" algn="l"/>
            <a:r>
              <a:rPr lang="en-GB" sz="1600">
                <a:hlinkClick r:id="rId3"/>
              </a:rPr>
              <a:t>Clustering Assessment</a:t>
            </a:r>
            <a:endParaRPr lang="en-GB" sz="1600"/>
          </a:p>
          <a:p>
            <a:pPr lvl="1" algn="l"/>
            <a:r>
              <a:rPr lang="en-GB" sz="1600">
                <a:hlinkClick r:id="rId4"/>
              </a:rPr>
              <a:t>Model Selection</a:t>
            </a:r>
            <a:endParaRPr lang="en-GB" sz="1600"/>
          </a:p>
        </p:txBody>
      </p:sp>
      <p:sp>
        <p:nvSpPr>
          <p:cNvPr id="7" name="TextBox 6">
            <a:extLst>
              <a:ext uri="{FF2B5EF4-FFF2-40B4-BE49-F238E27FC236}">
                <a16:creationId xmlns:a16="http://schemas.microsoft.com/office/drawing/2014/main" id="{6D3D9DAA-B767-F993-A492-456989A76CCB}"/>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
        <p:nvSpPr>
          <p:cNvPr id="10" name="Date Placeholder 3">
            <a:extLst>
              <a:ext uri="{FF2B5EF4-FFF2-40B4-BE49-F238E27FC236}">
                <a16:creationId xmlns:a16="http://schemas.microsoft.com/office/drawing/2014/main" id="{41764861-7C89-0310-5026-6E64E72CDDDD}"/>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spTree>
    <p:extLst>
      <p:ext uri="{BB962C8B-B14F-4D97-AF65-F5344CB8AC3E}">
        <p14:creationId xmlns:p14="http://schemas.microsoft.com/office/powerpoint/2010/main" val="72707702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Exercises</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Validation and Notes</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189</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a:xfrm>
            <a:off x="4800600" y="799754"/>
            <a:ext cx="6492240" cy="5760265"/>
          </a:xfrm>
        </p:spPr>
        <p:txBody>
          <a:bodyPr/>
          <a:lstStyle/>
          <a:p>
            <a:r>
              <a:rPr lang="en-CA"/>
              <a:t>Consider the fruit image dataset below.</a:t>
            </a:r>
          </a:p>
          <a:p>
            <a:endParaRPr lang="en-CA"/>
          </a:p>
          <a:p>
            <a:endParaRPr lang="en-CA"/>
          </a:p>
          <a:p>
            <a:endParaRPr lang="en-CA"/>
          </a:p>
          <a:p>
            <a:endParaRPr lang="en-CA"/>
          </a:p>
          <a:p>
            <a:endParaRPr lang="en-CA"/>
          </a:p>
          <a:p>
            <a:endParaRPr lang="en-CA"/>
          </a:p>
          <a:p>
            <a:endParaRPr lang="en-CA"/>
          </a:p>
          <a:p>
            <a:r>
              <a:rPr lang="en-CA"/>
              <a:t>Provide a few clustering schemes for the data, and discuss how you would validate them. </a:t>
            </a:r>
          </a:p>
          <a:p>
            <a:endParaRPr lang="en-CA"/>
          </a:p>
        </p:txBody>
      </p:sp>
      <p:sp>
        <p:nvSpPr>
          <p:cNvPr id="9" name="TextBox 8">
            <a:extLst>
              <a:ext uri="{FF2B5EF4-FFF2-40B4-BE49-F238E27FC236}">
                <a16:creationId xmlns:a16="http://schemas.microsoft.com/office/drawing/2014/main" id="{11712347-EE9F-048E-E0BA-7DC23D7238DD}"/>
              </a:ext>
            </a:extLst>
          </p:cNvPr>
          <p:cNvSpPr txBox="1"/>
          <p:nvPr/>
        </p:nvSpPr>
        <p:spPr>
          <a:xfrm>
            <a:off x="72465" y="74198"/>
            <a:ext cx="1295999" cy="291600"/>
          </a:xfrm>
          <a:prstGeom prst="rect">
            <a:avLst/>
          </a:prstGeom>
          <a:solidFill>
            <a:schemeClr val="accent4"/>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
        <p:nvSpPr>
          <p:cNvPr id="10" name="Date Placeholder 3">
            <a:extLst>
              <a:ext uri="{FF2B5EF4-FFF2-40B4-BE49-F238E27FC236}">
                <a16:creationId xmlns:a16="http://schemas.microsoft.com/office/drawing/2014/main" id="{CFCA5C86-F287-3FBC-0ACD-E2CA54DA10BA}"/>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pic>
        <p:nvPicPr>
          <p:cNvPr id="11" name="Picture 10" descr="A picture containing food, plate, indoor, arranged&#10;&#10;Description automatically generated">
            <a:extLst>
              <a:ext uri="{FF2B5EF4-FFF2-40B4-BE49-F238E27FC236}">
                <a16:creationId xmlns:a16="http://schemas.microsoft.com/office/drawing/2014/main" id="{CF0BF083-2CC0-30FF-0377-6631C454D3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3435" y="700096"/>
            <a:ext cx="4952821" cy="4588438"/>
          </a:xfrm>
          <a:prstGeom prst="rect">
            <a:avLst/>
          </a:prstGeom>
        </p:spPr>
      </p:pic>
    </p:spTree>
    <p:extLst>
      <p:ext uri="{BB962C8B-B14F-4D97-AF65-F5344CB8AC3E}">
        <p14:creationId xmlns:p14="http://schemas.microsoft.com/office/powerpoint/2010/main" val="27079706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Supervised Learning</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CA" b="1"/>
              <a:t>Supervised learning</a:t>
            </a:r>
            <a:r>
              <a:rPr lang="en-CA"/>
              <a:t> (SL) is akin to “</a:t>
            </a:r>
            <a:r>
              <a:rPr lang="en-CA" b="1"/>
              <a:t>learning with a teacher</a:t>
            </a:r>
            <a:r>
              <a:rPr lang="en-CA"/>
              <a:t>”: students give an answer to each exam question based on what they learned from worked-out examples provided by the teacher/textbook; the teacher provides the correct answers and marks the exam questions using a key.</a:t>
            </a:r>
          </a:p>
          <a:p>
            <a:r>
              <a:rPr lang="en-CA"/>
              <a:t>Typical tasks include: </a:t>
            </a:r>
          </a:p>
          <a:p>
            <a:pPr lvl="1"/>
            <a:r>
              <a:rPr lang="en-CA" b="1"/>
              <a:t>classification</a:t>
            </a:r>
          </a:p>
          <a:p>
            <a:pPr lvl="1"/>
            <a:r>
              <a:rPr lang="en-CA"/>
              <a:t>regression</a:t>
            </a:r>
          </a:p>
          <a:p>
            <a:pPr lvl="1"/>
            <a:r>
              <a:rPr lang="en-CA"/>
              <a:t>rankings</a:t>
            </a:r>
          </a:p>
          <a:p>
            <a:pPr lvl="1"/>
            <a:r>
              <a:rPr lang="en-CA"/>
              <a:t>recommendations</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19</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5D145004-85AB-3184-B4AD-3FB3F778905A}"/>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8FC403-11CF-FFA5-A3FA-EE7CB69671D7}"/>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409903651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8995B4-7147-2856-DD33-390D1D834620}"/>
              </a:ext>
            </a:extLst>
          </p:cNvPr>
          <p:cNvSpPr txBox="1"/>
          <p:nvPr/>
        </p:nvSpPr>
        <p:spPr>
          <a:xfrm>
            <a:off x="0" y="2767281"/>
            <a:ext cx="12191999" cy="1323439"/>
          </a:xfrm>
          <a:prstGeom prst="rect">
            <a:avLst/>
          </a:prstGeom>
          <a:solidFill>
            <a:schemeClr val="accent5"/>
          </a:solidFill>
        </p:spPr>
        <p:txBody>
          <a:bodyPr wrap="square" rtlCol="0" anchor="ctr">
            <a:spAutoFit/>
          </a:bodyPr>
          <a:lstStyle/>
          <a:p>
            <a:pPr algn="ctr"/>
            <a:r>
              <a:rPr lang="en-US" sz="8000" b="1">
                <a:solidFill>
                  <a:schemeClr val="bg1"/>
                </a:solidFill>
                <a:latin typeface="Dagny OT" panose="020B0504020201020104" pitchFamily="34" charset="77"/>
              </a:rPr>
              <a:t>Session 4</a:t>
            </a:r>
          </a:p>
        </p:txBody>
      </p:sp>
      <p:sp>
        <p:nvSpPr>
          <p:cNvPr id="2" name="TextBox 1">
            <a:extLst>
              <a:ext uri="{FF2B5EF4-FFF2-40B4-BE49-F238E27FC236}">
                <a16:creationId xmlns:a16="http://schemas.microsoft.com/office/drawing/2014/main" id="{289EA781-11C0-9A37-72C9-BFB50A24232E}"/>
              </a:ext>
            </a:extLst>
          </p:cNvPr>
          <p:cNvSpPr txBox="1"/>
          <p:nvPr/>
        </p:nvSpPr>
        <p:spPr>
          <a:xfrm>
            <a:off x="3048000" y="4212000"/>
            <a:ext cx="6096000" cy="400110"/>
          </a:xfrm>
          <a:prstGeom prst="rect">
            <a:avLst/>
          </a:prstGeom>
          <a:noFill/>
        </p:spPr>
        <p:txBody>
          <a:bodyPr wrap="square">
            <a:spAutoFit/>
          </a:bodyPr>
          <a:lstStyle/>
          <a:p>
            <a:pPr algn="ctr"/>
            <a:r>
              <a:rPr lang="en-CA" sz="2000">
                <a:solidFill>
                  <a:schemeClr val="tx2"/>
                </a:solidFill>
                <a:latin typeface="Dagny OT" panose="020B0504020201020104" pitchFamily="34" charset="0"/>
              </a:rPr>
              <a:t>INTRODUCTION TO MACHINE LEARNING</a:t>
            </a:r>
          </a:p>
        </p:txBody>
      </p:sp>
    </p:spTree>
    <p:extLst>
      <p:ext uri="{BB962C8B-B14F-4D97-AF65-F5344CB8AC3E}">
        <p14:creationId xmlns:p14="http://schemas.microsoft.com/office/powerpoint/2010/main" val="141809529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E57F3-5CE0-794B-F999-1B9BEE9DA6D5}"/>
              </a:ext>
            </a:extLst>
          </p:cNvPr>
          <p:cNvSpPr>
            <a:spLocks noGrp="1"/>
          </p:cNvSpPr>
          <p:nvPr>
            <p:ph type="title"/>
          </p:nvPr>
        </p:nvSpPr>
        <p:spPr/>
        <p:txBody>
          <a:bodyPr/>
          <a:lstStyle/>
          <a:p>
            <a:r>
              <a:rPr lang="en-CA"/>
              <a:t>Issues and Challenges</a:t>
            </a:r>
          </a:p>
        </p:txBody>
      </p:sp>
      <p:sp>
        <p:nvSpPr>
          <p:cNvPr id="3" name="Text Placeholder 2">
            <a:extLst>
              <a:ext uri="{FF2B5EF4-FFF2-40B4-BE49-F238E27FC236}">
                <a16:creationId xmlns:a16="http://schemas.microsoft.com/office/drawing/2014/main" id="{769660C1-5066-8F2C-231E-35ED4D83CF16}"/>
              </a:ext>
            </a:extLst>
          </p:cNvPr>
          <p:cNvSpPr>
            <a:spLocks noGrp="1"/>
          </p:cNvSpPr>
          <p:nvPr>
            <p:ph type="body" idx="1"/>
          </p:nvPr>
        </p:nvSpPr>
        <p:spPr/>
        <p:txBody>
          <a:bodyPr anchor="t"/>
          <a:lstStyle/>
          <a:p>
            <a:r>
              <a:rPr lang="en-CA"/>
              <a:t>INTRODUCTION TO MACHINE LEARNING</a:t>
            </a:r>
          </a:p>
        </p:txBody>
      </p:sp>
      <p:sp>
        <p:nvSpPr>
          <p:cNvPr id="5" name="Slide Number Placeholder 4">
            <a:extLst>
              <a:ext uri="{FF2B5EF4-FFF2-40B4-BE49-F238E27FC236}">
                <a16:creationId xmlns:a16="http://schemas.microsoft.com/office/drawing/2014/main" id="{C89B652E-8FEC-72E5-617D-67FAA7778913}"/>
              </a:ext>
            </a:extLst>
          </p:cNvPr>
          <p:cNvSpPr>
            <a:spLocks noGrp="1"/>
          </p:cNvSpPr>
          <p:nvPr>
            <p:ph type="sldNum" sz="quarter" idx="4"/>
          </p:nvPr>
        </p:nvSpPr>
        <p:spPr>
          <a:xfrm>
            <a:off x="9900458" y="6459785"/>
            <a:ext cx="1312025" cy="365125"/>
          </a:xfrm>
        </p:spPr>
        <p:txBody>
          <a:bodyPr/>
          <a:lstStyle/>
          <a:p>
            <a:fld id="{4D63F5A6-AD82-4E1E-87F7-CE90DE510401}" type="slidenum">
              <a:rPr lang="en-CA" smtClean="0"/>
              <a:pPr/>
              <a:t>191</a:t>
            </a:fld>
            <a:endParaRPr lang="en-CA"/>
          </a:p>
        </p:txBody>
      </p:sp>
      <p:sp>
        <p:nvSpPr>
          <p:cNvPr id="7" name="TextBox 6">
            <a:extLst>
              <a:ext uri="{FF2B5EF4-FFF2-40B4-BE49-F238E27FC236}">
                <a16:creationId xmlns:a16="http://schemas.microsoft.com/office/drawing/2014/main" id="{53F9099F-E2AF-9493-9AF0-95C7E3554E59}"/>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367557140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E110496-9A9B-79E7-C032-4260F07C40CA}"/>
              </a:ext>
            </a:extLst>
          </p:cNvPr>
          <p:cNvSpPr>
            <a:spLocks noGrp="1"/>
          </p:cNvSpPr>
          <p:nvPr>
            <p:ph type="sldNum" sz="quarter" idx="4294967295"/>
          </p:nvPr>
        </p:nvSpPr>
        <p:spPr>
          <a:xfrm>
            <a:off x="10880725" y="6446838"/>
            <a:ext cx="1311275" cy="365125"/>
          </a:xfrm>
        </p:spPr>
        <p:txBody>
          <a:bodyPr/>
          <a:lstStyle/>
          <a:p>
            <a:fld id="{4D63F5A6-AD82-4E1E-87F7-CE90DE510401}" type="slidenum">
              <a:rPr lang="en-CA" smtClean="0"/>
              <a:pPr/>
              <a:t>192</a:t>
            </a:fld>
            <a:endParaRPr lang="en-CA"/>
          </a:p>
        </p:txBody>
      </p:sp>
      <p:sp>
        <p:nvSpPr>
          <p:cNvPr id="5" name="Date Placeholder 4">
            <a:extLst>
              <a:ext uri="{FF2B5EF4-FFF2-40B4-BE49-F238E27FC236}">
                <a16:creationId xmlns:a16="http://schemas.microsoft.com/office/drawing/2014/main" id="{1F6BEC4E-9EBC-0E87-F8E4-09AD912321FC}"/>
              </a:ext>
            </a:extLst>
          </p:cNvPr>
          <p:cNvSpPr>
            <a:spLocks noGrp="1"/>
          </p:cNvSpPr>
          <p:nvPr>
            <p:ph type="dt" sz="half" idx="4294967295"/>
          </p:nvPr>
        </p:nvSpPr>
        <p:spPr>
          <a:xfrm>
            <a:off x="0" y="6446838"/>
            <a:ext cx="3779838" cy="365125"/>
          </a:xfrm>
        </p:spPr>
        <p:txBody>
          <a:bodyPr/>
          <a:lstStyle/>
          <a:p>
            <a:r>
              <a:rPr lang="en-US"/>
              <a:t>INTRODUCTION TO MACHINE LEARNING</a:t>
            </a:r>
            <a:endParaRPr lang="en-CA"/>
          </a:p>
        </p:txBody>
      </p:sp>
      <p:sp>
        <p:nvSpPr>
          <p:cNvPr id="9" name="Content Placeholder 2">
            <a:extLst>
              <a:ext uri="{FF2B5EF4-FFF2-40B4-BE49-F238E27FC236}">
                <a16:creationId xmlns:a16="http://schemas.microsoft.com/office/drawing/2014/main" id="{A8D6C514-7D69-67A1-DEEA-8F7183B9D7F3}"/>
              </a:ext>
            </a:extLst>
          </p:cNvPr>
          <p:cNvSpPr txBox="1">
            <a:spLocks/>
          </p:cNvSpPr>
          <p:nvPr/>
        </p:nvSpPr>
        <p:spPr>
          <a:xfrm>
            <a:off x="829235" y="1503298"/>
            <a:ext cx="10806953" cy="3851404"/>
          </a:xfrm>
          <a:prstGeom prst="rect">
            <a:avLst/>
          </a:prstGeom>
        </p:spPr>
        <p:txBody>
          <a:bodyPr anchor="ct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CA">
                <a:latin typeface="Dagny OT" panose="020B0504020201020104" pitchFamily="34" charset="77"/>
              </a:rPr>
              <a:t>We all </a:t>
            </a:r>
            <a:r>
              <a:rPr lang="en-CA" i="1">
                <a:latin typeface="Dagny OT" panose="020B0504020201020104" pitchFamily="34" charset="77"/>
              </a:rPr>
              <a:t>say</a:t>
            </a:r>
            <a:r>
              <a:rPr lang="en-CA">
                <a:latin typeface="Dagny OT" panose="020B0504020201020104" pitchFamily="34" charset="77"/>
              </a:rPr>
              <a:t> we like data, but we don’t. We like getting insight out of data. </a:t>
            </a:r>
            <a:r>
              <a:rPr lang="en-CA"/>
              <a:t>That’s not quite the same as liking data itself. In fact, I dare say that I don’t care for data, and it sounds like I’m not alone.</a:t>
            </a:r>
            <a:r>
              <a:rPr lang="en-US"/>
              <a:t> </a:t>
            </a:r>
            <a:r>
              <a:rPr lang="en-US" sz="1600"/>
              <a:t>[</a:t>
            </a:r>
            <a:r>
              <a:rPr lang="en-CA" sz="1600"/>
              <a:t>Q.E. McCallum, </a:t>
            </a:r>
            <a:r>
              <a:rPr lang="en-CA" sz="1600" i="1"/>
              <a:t>Bad Data Handbook</a:t>
            </a:r>
            <a:r>
              <a:rPr lang="en-US" sz="1600"/>
              <a:t>]</a:t>
            </a:r>
          </a:p>
          <a:p>
            <a:pPr algn="l"/>
            <a:r>
              <a:rPr lang="en-CA">
                <a:latin typeface="Dagny OT" panose="020B0504020201020104" pitchFamily="34" charset="77"/>
              </a:rPr>
              <a:t>Data, big or small, is only as useful as the questions you ask of it. </a:t>
            </a:r>
            <a:r>
              <a:rPr lang="en-CA" sz="1600">
                <a:latin typeface="Dagny OT" panose="020B0504020201020104" pitchFamily="34" charset="77"/>
                <a:cs typeface="Helvetica" panose="020B0604020202020204" pitchFamily="34" charset="0"/>
              </a:rPr>
              <a:t>[</a:t>
            </a:r>
            <a:r>
              <a:rPr lang="en-US" sz="1600">
                <a:latin typeface="Dagny OT" panose="020B0504020201020104" pitchFamily="34" charset="77"/>
              </a:rPr>
              <a:t>M. Jones, P. </a:t>
            </a:r>
            <a:r>
              <a:rPr lang="en-US" sz="1600" err="1">
                <a:latin typeface="Dagny OT" panose="020B0504020201020104" pitchFamily="34" charset="77"/>
              </a:rPr>
              <a:t>Silberzahn</a:t>
            </a:r>
            <a:r>
              <a:rPr lang="en-US" sz="1600">
                <a:latin typeface="Dagny OT" panose="020B0504020201020104" pitchFamily="34" charset="77"/>
              </a:rPr>
              <a:t>]</a:t>
            </a:r>
            <a:endParaRPr lang="en-CA" sz="1600">
              <a:latin typeface="Dagny OT" panose="020B0504020201020104" pitchFamily="34" charset="77"/>
              <a:cs typeface="Helvetica" panose="020B0604020202020204" pitchFamily="34" charset="0"/>
            </a:endParaRPr>
          </a:p>
          <a:p>
            <a:pPr algn="l"/>
            <a:r>
              <a:rPr lang="en-CA">
                <a:latin typeface="Dagny OT" panose="020B0504020201020104" pitchFamily="34" charset="77"/>
                <a:cs typeface="Helvetica" panose="020B0604020202020204" pitchFamily="34" charset="0"/>
              </a:rPr>
              <a:t>Nothing is always absolutely so. </a:t>
            </a:r>
            <a:r>
              <a:rPr lang="en-CA" sz="1600">
                <a:latin typeface="Dagny OT" panose="020B0504020201020104" pitchFamily="34" charset="77"/>
                <a:cs typeface="Helvetica" panose="020B0604020202020204" pitchFamily="34" charset="0"/>
              </a:rPr>
              <a:t>[Sturgeon’s First Law]</a:t>
            </a:r>
          </a:p>
          <a:p>
            <a:pPr algn="l"/>
            <a:r>
              <a:rPr lang="en-CA">
                <a:latin typeface="Dagny OT" panose="020B0504020201020104" pitchFamily="34" charset="77"/>
                <a:cs typeface="Helvetica" panose="020B0604020202020204" pitchFamily="34" charset="0"/>
              </a:rPr>
              <a:t>95% of everything is crud. </a:t>
            </a:r>
            <a:r>
              <a:rPr lang="en-CA" sz="1600">
                <a:latin typeface="Dagny OT" panose="020B0504020201020104" pitchFamily="34" charset="77"/>
                <a:cs typeface="Helvetica" panose="020B0604020202020204" pitchFamily="34" charset="0"/>
              </a:rPr>
              <a:t>[Sturgeon’s Maxim]</a:t>
            </a:r>
            <a:endParaRPr lang="en-US" sz="1600">
              <a:latin typeface="Dagny OT" panose="020B0504020201020104" pitchFamily="34" charset="77"/>
            </a:endParaRPr>
          </a:p>
        </p:txBody>
      </p:sp>
      <p:sp>
        <p:nvSpPr>
          <p:cNvPr id="2" name="TextBox 1">
            <a:extLst>
              <a:ext uri="{FF2B5EF4-FFF2-40B4-BE49-F238E27FC236}">
                <a16:creationId xmlns:a16="http://schemas.microsoft.com/office/drawing/2014/main" id="{62A9D99F-87D0-CCFF-95E9-7474683274B1}"/>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169919221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E110496-9A9B-79E7-C032-4260F07C40CA}"/>
              </a:ext>
            </a:extLst>
          </p:cNvPr>
          <p:cNvSpPr>
            <a:spLocks noGrp="1"/>
          </p:cNvSpPr>
          <p:nvPr>
            <p:ph type="sldNum" sz="quarter" idx="4294967295"/>
          </p:nvPr>
        </p:nvSpPr>
        <p:spPr>
          <a:xfrm>
            <a:off x="10880725" y="6446838"/>
            <a:ext cx="1311275" cy="365125"/>
          </a:xfrm>
        </p:spPr>
        <p:txBody>
          <a:bodyPr/>
          <a:lstStyle/>
          <a:p>
            <a:fld id="{4D63F5A6-AD82-4E1E-87F7-CE90DE510401}" type="slidenum">
              <a:rPr lang="en-CA" smtClean="0"/>
              <a:pPr/>
              <a:t>193</a:t>
            </a:fld>
            <a:endParaRPr lang="en-CA"/>
          </a:p>
        </p:txBody>
      </p:sp>
      <p:sp>
        <p:nvSpPr>
          <p:cNvPr id="5" name="Date Placeholder 4">
            <a:extLst>
              <a:ext uri="{FF2B5EF4-FFF2-40B4-BE49-F238E27FC236}">
                <a16:creationId xmlns:a16="http://schemas.microsoft.com/office/drawing/2014/main" id="{1F6BEC4E-9EBC-0E87-F8E4-09AD912321FC}"/>
              </a:ext>
            </a:extLst>
          </p:cNvPr>
          <p:cNvSpPr>
            <a:spLocks noGrp="1"/>
          </p:cNvSpPr>
          <p:nvPr>
            <p:ph type="dt" sz="half" idx="4294967295"/>
          </p:nvPr>
        </p:nvSpPr>
        <p:spPr>
          <a:xfrm>
            <a:off x="0" y="6446838"/>
            <a:ext cx="3779838" cy="365125"/>
          </a:xfrm>
        </p:spPr>
        <p:txBody>
          <a:bodyPr/>
          <a:lstStyle/>
          <a:p>
            <a:r>
              <a:rPr lang="en-US"/>
              <a:t>INTRODUCTION TO MACHINE LEARNING</a:t>
            </a:r>
            <a:endParaRPr lang="en-CA"/>
          </a:p>
        </p:txBody>
      </p:sp>
      <p:sp>
        <p:nvSpPr>
          <p:cNvPr id="9" name="Content Placeholder 2">
            <a:extLst>
              <a:ext uri="{FF2B5EF4-FFF2-40B4-BE49-F238E27FC236}">
                <a16:creationId xmlns:a16="http://schemas.microsoft.com/office/drawing/2014/main" id="{A8D6C514-7D69-67A1-DEEA-8F7183B9D7F3}"/>
              </a:ext>
            </a:extLst>
          </p:cNvPr>
          <p:cNvSpPr txBox="1">
            <a:spLocks/>
          </p:cNvSpPr>
          <p:nvPr/>
        </p:nvSpPr>
        <p:spPr>
          <a:xfrm>
            <a:off x="1097280" y="1503298"/>
            <a:ext cx="10058400" cy="3851404"/>
          </a:xfrm>
          <a:prstGeom prst="rect">
            <a:avLst/>
          </a:prstGeom>
        </p:spPr>
        <p:txBody>
          <a:bodyPr anchor="ct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a:latin typeface="Dagny OT" panose="020B0504020201020104" pitchFamily="34" charset="77"/>
              </a:rPr>
              <a:t>It can be tempting to use data as a crutch in decision-making: “The data says so!” But </a:t>
            </a:r>
            <a:r>
              <a:rPr lang="en-US" sz="2400" b="1">
                <a:latin typeface="Dagny OT" panose="020B0504020201020104" pitchFamily="34" charset="77"/>
              </a:rPr>
              <a:t>sometimes the data lets us down </a:t>
            </a:r>
            <a:r>
              <a:rPr lang="en-US" sz="2400">
                <a:latin typeface="Dagny OT" panose="020B0504020201020104" pitchFamily="34" charset="77"/>
              </a:rPr>
              <a:t>and that exciting correlation you found is just a by-product of a messy, biased sample. [...] Smart skeptics can help step back, reflect, and ask if </a:t>
            </a:r>
            <a:r>
              <a:rPr lang="en-US" sz="2400" b="1">
                <a:latin typeface="Dagny OT" panose="020B0504020201020104" pitchFamily="34" charset="77"/>
              </a:rPr>
              <a:t>what the data is saying actually fits </a:t>
            </a:r>
            <a:r>
              <a:rPr lang="en-US" sz="2400">
                <a:latin typeface="Dagny OT" panose="020B0504020201020104" pitchFamily="34" charset="77"/>
              </a:rPr>
              <a:t>with what you know and expect about the world</a:t>
            </a:r>
            <a:r>
              <a:rPr lang="en-CA" sz="2400">
                <a:latin typeface="Dagny OT" panose="020B0504020201020104" pitchFamily="34" charset="77"/>
              </a:rPr>
              <a:t>.</a:t>
            </a:r>
            <a:endParaRPr lang="en-US" sz="2400">
              <a:latin typeface="Dagny OT" panose="020B0504020201020104" pitchFamily="34" charset="77"/>
            </a:endParaRPr>
          </a:p>
          <a:p>
            <a:pPr algn="r"/>
            <a:r>
              <a:rPr lang="en-US" sz="1600">
                <a:latin typeface="Dagny OT" panose="020B0504020201020104" pitchFamily="34" charset="77"/>
              </a:rPr>
              <a:t>[Nicholas </a:t>
            </a:r>
            <a:r>
              <a:rPr lang="en-US" sz="1600" err="1">
                <a:latin typeface="Dagny OT" panose="020B0504020201020104" pitchFamily="34" charset="77"/>
              </a:rPr>
              <a:t>Diakopoulos</a:t>
            </a:r>
            <a:r>
              <a:rPr lang="en-US" sz="1600">
                <a:latin typeface="Dagny OT" panose="020B0504020201020104" pitchFamily="34" charset="77"/>
              </a:rPr>
              <a:t>, </a:t>
            </a:r>
            <a:r>
              <a:rPr lang="en-US" sz="1600">
                <a:latin typeface="Dagny OT" panose="020B0504020201020104" pitchFamily="34" charset="77"/>
                <a:hlinkClick r:id="rId2">
                  <a:extLst>
                    <a:ext uri="{A12FA001-AC4F-418D-AE19-62706E023703}">
                      <ahyp:hlinkClr xmlns:ahyp="http://schemas.microsoft.com/office/drawing/2018/hyperlinkcolor" val="tx"/>
                    </a:ext>
                  </a:extLst>
                </a:hlinkClick>
              </a:rPr>
              <a:t>Harvard Business Review</a:t>
            </a:r>
            <a:r>
              <a:rPr lang="en-US" sz="1600">
                <a:latin typeface="Dagny OT" panose="020B0504020201020104" pitchFamily="34" charset="77"/>
              </a:rPr>
              <a:t>]</a:t>
            </a:r>
          </a:p>
        </p:txBody>
      </p:sp>
      <p:sp>
        <p:nvSpPr>
          <p:cNvPr id="2" name="TextBox 1">
            <a:extLst>
              <a:ext uri="{FF2B5EF4-FFF2-40B4-BE49-F238E27FC236}">
                <a16:creationId xmlns:a16="http://schemas.microsoft.com/office/drawing/2014/main" id="{F482B1B2-87E0-2074-6A0D-26D2FC0C2772}"/>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202013405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E110496-9A9B-79E7-C032-4260F07C40CA}"/>
              </a:ext>
            </a:extLst>
          </p:cNvPr>
          <p:cNvSpPr>
            <a:spLocks noGrp="1"/>
          </p:cNvSpPr>
          <p:nvPr>
            <p:ph type="sldNum" sz="quarter" idx="4294967295"/>
          </p:nvPr>
        </p:nvSpPr>
        <p:spPr>
          <a:xfrm>
            <a:off x="10880725" y="6446838"/>
            <a:ext cx="1311275" cy="365125"/>
          </a:xfrm>
        </p:spPr>
        <p:txBody>
          <a:bodyPr/>
          <a:lstStyle/>
          <a:p>
            <a:fld id="{4D63F5A6-AD82-4E1E-87F7-CE90DE510401}" type="slidenum">
              <a:rPr lang="en-CA" smtClean="0"/>
              <a:pPr/>
              <a:t>194</a:t>
            </a:fld>
            <a:endParaRPr lang="en-CA"/>
          </a:p>
        </p:txBody>
      </p:sp>
      <p:sp>
        <p:nvSpPr>
          <p:cNvPr id="5" name="Date Placeholder 4">
            <a:extLst>
              <a:ext uri="{FF2B5EF4-FFF2-40B4-BE49-F238E27FC236}">
                <a16:creationId xmlns:a16="http://schemas.microsoft.com/office/drawing/2014/main" id="{1F6BEC4E-9EBC-0E87-F8E4-09AD912321FC}"/>
              </a:ext>
            </a:extLst>
          </p:cNvPr>
          <p:cNvSpPr>
            <a:spLocks noGrp="1"/>
          </p:cNvSpPr>
          <p:nvPr>
            <p:ph type="dt" sz="half" idx="4294967295"/>
          </p:nvPr>
        </p:nvSpPr>
        <p:spPr>
          <a:xfrm>
            <a:off x="0" y="6446838"/>
            <a:ext cx="3779838" cy="365125"/>
          </a:xfrm>
        </p:spPr>
        <p:txBody>
          <a:bodyPr/>
          <a:lstStyle/>
          <a:p>
            <a:r>
              <a:rPr lang="en-US"/>
              <a:t>INTRODUCTION TO MACHINE LEARNING</a:t>
            </a:r>
            <a:endParaRPr lang="en-CA"/>
          </a:p>
        </p:txBody>
      </p:sp>
      <p:pic>
        <p:nvPicPr>
          <p:cNvPr id="1026" name="Picture 2">
            <a:extLst>
              <a:ext uri="{FF2B5EF4-FFF2-40B4-BE49-F238E27FC236}">
                <a16:creationId xmlns:a16="http://schemas.microsoft.com/office/drawing/2014/main" id="{7800ABBF-DF61-8B3C-781B-CECFEF751F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54000"/>
            <a:ext cx="7620000" cy="635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6EEADD5-3347-736D-73C6-8A1CD1055A1E}"/>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174486103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1BF40-7817-5725-86B0-8358C2C88970}"/>
              </a:ext>
            </a:extLst>
          </p:cNvPr>
          <p:cNvSpPr>
            <a:spLocks noGrp="1"/>
          </p:cNvSpPr>
          <p:nvPr>
            <p:ph type="title"/>
          </p:nvPr>
        </p:nvSpPr>
        <p:spPr/>
        <p:txBody>
          <a:bodyPr/>
          <a:lstStyle/>
          <a:p>
            <a:r>
              <a:rPr lang="en-CA"/>
              <a:t>10. Bad Data and Big Data</a:t>
            </a:r>
          </a:p>
        </p:txBody>
      </p:sp>
      <p:pic>
        <p:nvPicPr>
          <p:cNvPr id="8" name="Picture Placeholder 7" descr="Diagram&#10;&#10;Description automatically generated with low confidence">
            <a:extLst>
              <a:ext uri="{FF2B5EF4-FFF2-40B4-BE49-F238E27FC236}">
                <a16:creationId xmlns:a16="http://schemas.microsoft.com/office/drawing/2014/main" id="{CC519B77-C548-68DE-805A-0819B8964417}"/>
              </a:ext>
            </a:extLst>
          </p:cNvPr>
          <p:cNvPicPr>
            <a:picLocks noGrp="1" noChangeAspect="1"/>
          </p:cNvPicPr>
          <p:nvPr>
            <p:ph type="pic" idx="1"/>
          </p:nvPr>
        </p:nvPicPr>
        <p:blipFill rotWithShape="1">
          <a:blip r:embed="rId2">
            <a:duotone>
              <a:schemeClr val="accent2">
                <a:shade val="45000"/>
                <a:satMod val="135000"/>
              </a:schemeClr>
              <a:prstClr val="white"/>
            </a:duotone>
            <a:extLst>
              <a:ext uri="{28A0092B-C50C-407E-A947-70E740481C1C}">
                <a14:useLocalDpi xmlns:a14="http://schemas.microsoft.com/office/drawing/2010/main" val="0"/>
              </a:ext>
            </a:extLst>
          </a:blip>
          <a:srcRect l="-5" r="88"/>
          <a:stretch/>
        </p:blipFill>
        <p:spPr>
          <a:xfrm>
            <a:off x="141194" y="609965"/>
            <a:ext cx="11909611" cy="3708459"/>
          </a:xfrm>
        </p:spPr>
      </p:pic>
      <p:sp>
        <p:nvSpPr>
          <p:cNvPr id="4" name="Text Placeholder 3">
            <a:extLst>
              <a:ext uri="{FF2B5EF4-FFF2-40B4-BE49-F238E27FC236}">
                <a16:creationId xmlns:a16="http://schemas.microsoft.com/office/drawing/2014/main" id="{165FE7F3-BB04-EF8C-B79B-17B603BE27C2}"/>
              </a:ext>
            </a:extLst>
          </p:cNvPr>
          <p:cNvSpPr>
            <a:spLocks noGrp="1"/>
          </p:cNvSpPr>
          <p:nvPr>
            <p:ph type="body" sz="half" idx="2"/>
          </p:nvPr>
        </p:nvSpPr>
        <p:spPr/>
        <p:txBody>
          <a:bodyPr/>
          <a:lstStyle/>
          <a:p>
            <a:endParaRPr lang="en-CA"/>
          </a:p>
        </p:txBody>
      </p:sp>
      <p:sp>
        <p:nvSpPr>
          <p:cNvPr id="5" name="Slide Number Placeholder 4">
            <a:extLst>
              <a:ext uri="{FF2B5EF4-FFF2-40B4-BE49-F238E27FC236}">
                <a16:creationId xmlns:a16="http://schemas.microsoft.com/office/drawing/2014/main" id="{FA601820-CED4-1A1F-986F-EB92D3C5EF9E}"/>
              </a:ext>
            </a:extLst>
          </p:cNvPr>
          <p:cNvSpPr>
            <a:spLocks noGrp="1"/>
          </p:cNvSpPr>
          <p:nvPr>
            <p:ph type="sldNum" sz="quarter" idx="4"/>
          </p:nvPr>
        </p:nvSpPr>
        <p:spPr/>
        <p:txBody>
          <a:bodyPr/>
          <a:lstStyle/>
          <a:p>
            <a:fld id="{4D63F5A6-AD82-4E1E-87F7-CE90DE510401}" type="slidenum">
              <a:rPr lang="en-CA" smtClean="0"/>
              <a:pPr/>
              <a:t>195</a:t>
            </a:fld>
            <a:endParaRPr lang="en-CA"/>
          </a:p>
        </p:txBody>
      </p:sp>
      <p:sp>
        <p:nvSpPr>
          <p:cNvPr id="6" name="Date Placeholder 5">
            <a:extLst>
              <a:ext uri="{FF2B5EF4-FFF2-40B4-BE49-F238E27FC236}">
                <a16:creationId xmlns:a16="http://schemas.microsoft.com/office/drawing/2014/main" id="{E7CACD10-BD64-4606-3EBA-33ED44F7783D}"/>
              </a:ext>
            </a:extLst>
          </p:cNvPr>
          <p:cNvSpPr>
            <a:spLocks noGrp="1"/>
          </p:cNvSpPr>
          <p:nvPr>
            <p:ph type="dt" sz="half" idx="10"/>
          </p:nvPr>
        </p:nvSpPr>
        <p:spPr/>
        <p:txBody>
          <a:bodyPr/>
          <a:lstStyle/>
          <a:p>
            <a:r>
              <a:rPr lang="en-US"/>
              <a:t>INTRODUCTION TO MACHINE LEARNING</a:t>
            </a:r>
            <a:endParaRPr lang="en-CA"/>
          </a:p>
        </p:txBody>
      </p:sp>
      <p:sp>
        <p:nvSpPr>
          <p:cNvPr id="10" name="TextBox 9">
            <a:extLst>
              <a:ext uri="{FF2B5EF4-FFF2-40B4-BE49-F238E27FC236}">
                <a16:creationId xmlns:a16="http://schemas.microsoft.com/office/drawing/2014/main" id="{45E0C553-E8B3-28DF-6741-D5C896F4E135}"/>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420014293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Bad Data</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pPr>
              <a:lnSpc>
                <a:spcPct val="100000"/>
              </a:lnSpc>
            </a:pPr>
            <a:r>
              <a:rPr lang="en-CA"/>
              <a:t>Does the dataset pass the </a:t>
            </a:r>
            <a:r>
              <a:rPr lang="en-CA" b="1"/>
              <a:t>smell test</a:t>
            </a:r>
            <a:r>
              <a:rPr lang="en-CA"/>
              <a:t>?</a:t>
            </a:r>
          </a:p>
          <a:p>
            <a:pPr lvl="1">
              <a:lnSpc>
                <a:spcPct val="100000"/>
              </a:lnSpc>
            </a:pPr>
            <a:r>
              <a:rPr lang="en-CA"/>
              <a:t>invalid entries, anomalous observations, etc.</a:t>
            </a:r>
            <a:endParaRPr lang="en-CA" sz="1000"/>
          </a:p>
          <a:p>
            <a:pPr>
              <a:lnSpc>
                <a:spcPct val="100000"/>
              </a:lnSpc>
            </a:pPr>
            <a:r>
              <a:rPr lang="en-CA"/>
              <a:t>Data formatted for human consumption, not machine readability</a:t>
            </a:r>
            <a:endParaRPr lang="en-CA" sz="1000"/>
          </a:p>
          <a:p>
            <a:pPr>
              <a:lnSpc>
                <a:spcPct val="100000"/>
              </a:lnSpc>
            </a:pPr>
            <a:r>
              <a:rPr lang="en-CA"/>
              <a:t>Difficulties with </a:t>
            </a:r>
            <a:r>
              <a:rPr lang="en-CA" b="1"/>
              <a:t>text processing</a:t>
            </a:r>
            <a:endParaRPr lang="en-CA"/>
          </a:p>
          <a:p>
            <a:pPr lvl="1">
              <a:lnSpc>
                <a:spcPct val="100000"/>
              </a:lnSpc>
            </a:pPr>
            <a:r>
              <a:rPr lang="en-CA"/>
              <a:t>encoding</a:t>
            </a:r>
          </a:p>
          <a:p>
            <a:pPr lvl="1">
              <a:lnSpc>
                <a:spcPct val="100000"/>
              </a:lnSpc>
            </a:pPr>
            <a:r>
              <a:rPr lang="en-CA"/>
              <a:t>application-specific characters</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196</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9" name="TextBox 8">
            <a:extLst>
              <a:ext uri="{FF2B5EF4-FFF2-40B4-BE49-F238E27FC236}">
                <a16:creationId xmlns:a16="http://schemas.microsoft.com/office/drawing/2014/main" id="{E129FD71-A547-C065-99C6-BD244A701290}"/>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251606502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Bad Data</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pPr>
              <a:lnSpc>
                <a:spcPct val="100000"/>
              </a:lnSpc>
            </a:pPr>
            <a:r>
              <a:rPr lang="en-CA"/>
              <a:t>Collecting data </a:t>
            </a:r>
            <a:r>
              <a:rPr lang="en-CA" b="1"/>
              <a:t>online</a:t>
            </a:r>
          </a:p>
          <a:p>
            <a:pPr lvl="1">
              <a:lnSpc>
                <a:spcPct val="100000"/>
              </a:lnSpc>
            </a:pPr>
            <a:r>
              <a:rPr lang="en-CA"/>
              <a:t>legality of obtaining data</a:t>
            </a:r>
          </a:p>
          <a:p>
            <a:pPr lvl="1">
              <a:lnSpc>
                <a:spcPct val="100000"/>
              </a:lnSpc>
            </a:pPr>
            <a:r>
              <a:rPr lang="en-CA"/>
              <a:t>storing offline versions</a:t>
            </a:r>
            <a:endParaRPr lang="en-CA" sz="500"/>
          </a:p>
          <a:p>
            <a:pPr>
              <a:lnSpc>
                <a:spcPct val="100000"/>
              </a:lnSpc>
            </a:pPr>
            <a:r>
              <a:rPr lang="en-CA"/>
              <a:t>Detecting </a:t>
            </a:r>
            <a:r>
              <a:rPr lang="en-CA" b="1"/>
              <a:t>lies</a:t>
            </a:r>
            <a:r>
              <a:rPr lang="en-CA"/>
              <a:t> and </a:t>
            </a:r>
            <a:r>
              <a:rPr lang="en-CA" b="1"/>
              <a:t>mistakes</a:t>
            </a:r>
          </a:p>
          <a:p>
            <a:pPr lvl="1">
              <a:lnSpc>
                <a:spcPct val="100000"/>
              </a:lnSpc>
            </a:pPr>
            <a:r>
              <a:rPr lang="en-CA"/>
              <a:t>reporting errors (lies or mistakes)</a:t>
            </a:r>
          </a:p>
          <a:p>
            <a:pPr lvl="1">
              <a:lnSpc>
                <a:spcPct val="100000"/>
              </a:lnSpc>
            </a:pPr>
            <a:r>
              <a:rPr lang="en-CA"/>
              <a:t>use of polarizing language</a:t>
            </a:r>
            <a:endParaRPr lang="en-CA" sz="500"/>
          </a:p>
          <a:p>
            <a:pPr>
              <a:lnSpc>
                <a:spcPct val="100000"/>
              </a:lnSpc>
            </a:pPr>
            <a:r>
              <a:rPr lang="en-CA"/>
              <a:t>Data and reality</a:t>
            </a:r>
          </a:p>
          <a:p>
            <a:pPr lvl="1">
              <a:lnSpc>
                <a:spcPct val="100000"/>
              </a:lnSpc>
            </a:pPr>
            <a:r>
              <a:rPr lang="en-CA"/>
              <a:t>bad data</a:t>
            </a:r>
          </a:p>
          <a:p>
            <a:pPr lvl="1">
              <a:lnSpc>
                <a:spcPct val="100000"/>
              </a:lnSpc>
            </a:pPr>
            <a:r>
              <a:rPr lang="en-CA"/>
              <a:t>bad reality?</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197</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9" name="TextBox 8">
            <a:extLst>
              <a:ext uri="{FF2B5EF4-FFF2-40B4-BE49-F238E27FC236}">
                <a16:creationId xmlns:a16="http://schemas.microsoft.com/office/drawing/2014/main" id="{6CDFB804-DF9C-8A01-672D-1172FFA483D9}"/>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20867444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Bad Data</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pPr>
              <a:lnSpc>
                <a:spcPct val="100000"/>
              </a:lnSpc>
            </a:pPr>
            <a:r>
              <a:rPr lang="en-CA"/>
              <a:t>Sources of </a:t>
            </a:r>
            <a:r>
              <a:rPr lang="en-CA" b="1"/>
              <a:t>bias</a:t>
            </a:r>
            <a:r>
              <a:rPr lang="en-CA"/>
              <a:t> and </a:t>
            </a:r>
            <a:r>
              <a:rPr lang="en-CA" b="1"/>
              <a:t>errors</a:t>
            </a:r>
          </a:p>
          <a:p>
            <a:pPr lvl="1">
              <a:lnSpc>
                <a:spcPct val="100000"/>
              </a:lnSpc>
            </a:pPr>
            <a:r>
              <a:rPr lang="en-CA"/>
              <a:t>imputation bias</a:t>
            </a:r>
          </a:p>
          <a:p>
            <a:pPr lvl="1">
              <a:lnSpc>
                <a:spcPct val="100000"/>
              </a:lnSpc>
            </a:pPr>
            <a:r>
              <a:rPr lang="en-CA"/>
              <a:t>top/bottom coding (replacing extreme values with average values)</a:t>
            </a:r>
          </a:p>
          <a:p>
            <a:pPr lvl="1">
              <a:lnSpc>
                <a:spcPct val="100000"/>
              </a:lnSpc>
            </a:pPr>
            <a:r>
              <a:rPr lang="en-CA"/>
              <a:t>proxy reporting (head of household for household)</a:t>
            </a:r>
            <a:endParaRPr lang="en-CA" sz="500"/>
          </a:p>
          <a:p>
            <a:pPr>
              <a:lnSpc>
                <a:spcPct val="100000"/>
              </a:lnSpc>
            </a:pPr>
            <a:r>
              <a:rPr lang="en-CA"/>
              <a:t>Seeking </a:t>
            </a:r>
            <a:r>
              <a:rPr lang="en-CA" b="1"/>
              <a:t>perfection</a:t>
            </a:r>
          </a:p>
          <a:p>
            <a:pPr lvl="1">
              <a:lnSpc>
                <a:spcPct val="100000"/>
              </a:lnSpc>
            </a:pPr>
            <a:r>
              <a:rPr lang="en-CA"/>
              <a:t>academic data</a:t>
            </a:r>
          </a:p>
          <a:p>
            <a:pPr lvl="1">
              <a:lnSpc>
                <a:spcPct val="100000"/>
              </a:lnSpc>
            </a:pPr>
            <a:r>
              <a:rPr lang="en-CA"/>
              <a:t>professional data</a:t>
            </a:r>
          </a:p>
          <a:p>
            <a:pPr lvl="1">
              <a:lnSpc>
                <a:spcPct val="100000"/>
              </a:lnSpc>
            </a:pPr>
            <a:r>
              <a:rPr lang="en-CA"/>
              <a:t>government data</a:t>
            </a:r>
          </a:p>
          <a:p>
            <a:pPr lvl="1">
              <a:lnSpc>
                <a:spcPct val="100000"/>
              </a:lnSpc>
            </a:pPr>
            <a:r>
              <a:rPr lang="en-CA"/>
              <a:t>service data</a:t>
            </a:r>
            <a:endParaRPr lang="en-CA" sz="1000"/>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198</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9" name="TextBox 8">
            <a:extLst>
              <a:ext uri="{FF2B5EF4-FFF2-40B4-BE49-F238E27FC236}">
                <a16:creationId xmlns:a16="http://schemas.microsoft.com/office/drawing/2014/main" id="{6CAE2028-389F-7230-ACD8-5A363D3DB708}"/>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59204692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Bad Data</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pPr>
              <a:lnSpc>
                <a:spcPct val="100000"/>
              </a:lnSpc>
            </a:pPr>
            <a:r>
              <a:rPr lang="en-CA"/>
              <a:t>Data science </a:t>
            </a:r>
            <a:r>
              <a:rPr lang="en-CA" b="1"/>
              <a:t>pitfalls</a:t>
            </a:r>
          </a:p>
          <a:p>
            <a:pPr lvl="1">
              <a:lnSpc>
                <a:spcPct val="100000"/>
              </a:lnSpc>
            </a:pPr>
            <a:r>
              <a:rPr lang="en-CA"/>
              <a:t>analysis without understanding</a:t>
            </a:r>
          </a:p>
          <a:p>
            <a:pPr lvl="1">
              <a:lnSpc>
                <a:spcPct val="100000"/>
              </a:lnSpc>
            </a:pPr>
            <a:r>
              <a:rPr lang="en-CA"/>
              <a:t>using only one tool (by choice or by fiat)</a:t>
            </a:r>
          </a:p>
          <a:p>
            <a:pPr lvl="1">
              <a:lnSpc>
                <a:spcPct val="100000"/>
              </a:lnSpc>
            </a:pPr>
            <a:r>
              <a:rPr lang="en-CA"/>
              <a:t>analysis for the sake of analysis</a:t>
            </a:r>
          </a:p>
          <a:p>
            <a:pPr lvl="1">
              <a:lnSpc>
                <a:spcPct val="100000"/>
              </a:lnSpc>
            </a:pPr>
            <a:r>
              <a:rPr lang="en-CA"/>
              <a:t>unrealistic expectations of data science</a:t>
            </a:r>
          </a:p>
          <a:p>
            <a:pPr lvl="1">
              <a:lnSpc>
                <a:spcPct val="100000"/>
              </a:lnSpc>
            </a:pPr>
            <a:r>
              <a:rPr lang="en-CA"/>
              <a:t>it’s on a need-to-know basis and you don’t need to know</a:t>
            </a:r>
          </a:p>
          <a:p>
            <a:r>
              <a:rPr lang="en-CA"/>
              <a:t>Databases vs. files vs. cloud computing</a:t>
            </a:r>
          </a:p>
          <a:p>
            <a:pPr lvl="1"/>
            <a:r>
              <a:rPr lang="en-CA"/>
              <a:t>the cloud will solve all of our problems!</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199</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9" name="TextBox 8">
            <a:extLst>
              <a:ext uri="{FF2B5EF4-FFF2-40B4-BE49-F238E27FC236}">
                <a16:creationId xmlns:a16="http://schemas.microsoft.com/office/drawing/2014/main" id="{09F21365-754C-3454-5BE3-65F9585C11BB}"/>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2529662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pic>
        <p:nvPicPr>
          <p:cNvPr id="5" name="Picture 4" descr="A picture containing light&#10;&#10;Description automatically generated">
            <a:extLst>
              <a:ext uri="{FF2B5EF4-FFF2-40B4-BE49-F238E27FC236}">
                <a16:creationId xmlns:a16="http://schemas.microsoft.com/office/drawing/2014/main" id="{7CBF7B04-5972-0D91-9337-09D4684573D7}"/>
              </a:ext>
            </a:extLst>
          </p:cNvPr>
          <p:cNvPicPr>
            <a:picLocks noChangeAspect="1"/>
          </p:cNvPicPr>
          <p:nvPr/>
        </p:nvPicPr>
        <p:blipFill rotWithShape="1">
          <a:blip r:embed="rId2">
            <a:alphaModFix amt="35000"/>
            <a:duotone>
              <a:schemeClr val="accent2">
                <a:shade val="45000"/>
                <a:satMod val="135000"/>
              </a:schemeClr>
              <a:prstClr val="white"/>
            </a:duotone>
            <a:extLst>
              <a:ext uri="{28A0092B-C50C-407E-A947-70E740481C1C}">
                <a14:useLocalDpi xmlns:a14="http://schemas.microsoft.com/office/drawing/2010/main" val="0"/>
              </a:ext>
            </a:extLst>
          </a:blip>
          <a:srcRect b="881"/>
          <a:stretch/>
        </p:blipFill>
        <p:spPr>
          <a:xfrm>
            <a:off x="20" y="10"/>
            <a:ext cx="12191980" cy="6857990"/>
          </a:xfrm>
          <a:prstGeom prst="rect">
            <a:avLst/>
          </a:prstGeom>
        </p:spPr>
      </p:pic>
      <p:sp>
        <p:nvSpPr>
          <p:cNvPr id="2" name="Title 1">
            <a:extLst>
              <a:ext uri="{FF2B5EF4-FFF2-40B4-BE49-F238E27FC236}">
                <a16:creationId xmlns:a16="http://schemas.microsoft.com/office/drawing/2014/main" id="{B9C3832C-BCDA-E3C3-CB00-3F27D7C5CA6A}"/>
              </a:ext>
            </a:extLst>
          </p:cNvPr>
          <p:cNvSpPr>
            <a:spLocks noGrp="1"/>
          </p:cNvSpPr>
          <p:nvPr>
            <p:ph type="ctrTitle"/>
          </p:nvPr>
        </p:nvSpPr>
        <p:spPr>
          <a:xfrm>
            <a:off x="1097280" y="758952"/>
            <a:ext cx="10058400" cy="3566160"/>
          </a:xfrm>
        </p:spPr>
        <p:txBody>
          <a:bodyPr>
            <a:normAutofit/>
          </a:bodyPr>
          <a:lstStyle/>
          <a:p>
            <a:r>
              <a:rPr lang="en-CA">
                <a:solidFill>
                  <a:srgbClr val="FFFFFF"/>
                </a:solidFill>
              </a:rPr>
              <a:t>Introduction to Machine Learning</a:t>
            </a:r>
          </a:p>
        </p:txBody>
      </p:sp>
      <p:sp>
        <p:nvSpPr>
          <p:cNvPr id="3" name="Subtitle 2">
            <a:extLst>
              <a:ext uri="{FF2B5EF4-FFF2-40B4-BE49-F238E27FC236}">
                <a16:creationId xmlns:a16="http://schemas.microsoft.com/office/drawing/2014/main" id="{C8479DEA-3B5C-761C-445F-28962B1ADE29}"/>
              </a:ext>
            </a:extLst>
          </p:cNvPr>
          <p:cNvSpPr>
            <a:spLocks noGrp="1"/>
          </p:cNvSpPr>
          <p:nvPr>
            <p:ph type="subTitle" idx="1"/>
          </p:nvPr>
        </p:nvSpPr>
        <p:spPr>
          <a:xfrm>
            <a:off x="1100051" y="4455620"/>
            <a:ext cx="10058400" cy="1143000"/>
          </a:xfrm>
        </p:spPr>
        <p:txBody>
          <a:bodyPr>
            <a:normAutofit/>
          </a:bodyPr>
          <a:lstStyle/>
          <a:p>
            <a:pPr>
              <a:lnSpc>
                <a:spcPct val="90000"/>
              </a:lnSpc>
            </a:pPr>
            <a:r>
              <a:rPr lang="en-CA" sz="1400" b="1">
                <a:solidFill>
                  <a:srgbClr val="FFFFFF"/>
                </a:solidFill>
              </a:rPr>
              <a:t>P. Boily</a:t>
            </a:r>
            <a:r>
              <a:rPr lang="en-CA" sz="1400">
                <a:solidFill>
                  <a:srgbClr val="FFFFFF"/>
                </a:solidFill>
              </a:rPr>
              <a:t> | UNIVERSITY OF OTTAWA  |  FACULTY OF SCIENCE  |  DEPARTMENT OF MATHEMATICS AND STATISTICS</a:t>
            </a:r>
            <a:br>
              <a:rPr lang="en-CA" sz="1400">
                <a:solidFill>
                  <a:srgbClr val="FFFFFF"/>
                </a:solidFill>
              </a:rPr>
            </a:br>
            <a:r>
              <a:rPr lang="en-CA" sz="1400">
                <a:solidFill>
                  <a:srgbClr val="FFFFFF"/>
                </a:solidFill>
              </a:rPr>
              <a:t>DATA ACTION LAB  |  IDLEWYLD ANALYTICS</a:t>
            </a:r>
          </a:p>
          <a:p>
            <a:pPr>
              <a:lnSpc>
                <a:spcPct val="90000"/>
              </a:lnSpc>
            </a:pPr>
            <a:r>
              <a:rPr lang="en-CA" sz="1400">
                <a:solidFill>
                  <a:srgbClr val="FFFFFF"/>
                </a:solidFill>
              </a:rPr>
              <a:t>With contributions from </a:t>
            </a:r>
            <a:r>
              <a:rPr lang="en-CA" sz="1400" b="1">
                <a:solidFill>
                  <a:srgbClr val="FFFFFF"/>
                </a:solidFill>
              </a:rPr>
              <a:t>J. Schellinck</a:t>
            </a:r>
            <a:r>
              <a:rPr lang="en-CA" sz="1400">
                <a:solidFill>
                  <a:srgbClr val="FFFFFF"/>
                </a:solidFill>
              </a:rPr>
              <a:t> | SYSABEE | DATA ACTION LAB</a:t>
            </a:r>
          </a:p>
        </p:txBody>
      </p:sp>
      <p:cxnSp>
        <p:nvCxnSpPr>
          <p:cNvPr id="10" name="Straight Connector 9">
            <a:extLst>
              <a:ext uri="{FF2B5EF4-FFF2-40B4-BE49-F238E27FC236}">
                <a16:creationId xmlns:a16="http://schemas.microsoft.com/office/drawing/2014/main" id="{4071767D-5FF7-4508-B8B7-BB60FF3AB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4E89C94-E462-4566-A15A-32835FD68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E25F4A20-71FB-4A26-92E2-89DED4926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84285351"/>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Supervised Learning</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CA"/>
              <a:t>In SL, algorithms use </a:t>
            </a:r>
            <a:r>
              <a:rPr lang="en-CA" b="1"/>
              <a:t>labeled training data</a:t>
            </a:r>
            <a:r>
              <a:rPr lang="en-CA"/>
              <a:t> to build (or train) a </a:t>
            </a:r>
            <a:r>
              <a:rPr lang="en-CA" b="1"/>
              <a:t>predictive model</a:t>
            </a:r>
            <a:r>
              <a:rPr lang="en-CA"/>
              <a:t>; each algorithm’s performance is evaluated using </a:t>
            </a:r>
            <a:r>
              <a:rPr lang="en-CA" b="1"/>
              <a:t>test data</a:t>
            </a:r>
            <a:r>
              <a:rPr lang="en-CA"/>
              <a:t> for which the label is known but not used in the prediction.</a:t>
            </a:r>
          </a:p>
          <a:p>
            <a:r>
              <a:rPr lang="en-CA"/>
              <a:t>There are fixed </a:t>
            </a:r>
            <a:r>
              <a:rPr lang="en-CA" b="1"/>
              <a:t>targets</a:t>
            </a:r>
            <a:r>
              <a:rPr lang="en-CA"/>
              <a:t> against which to train the model (such as age categories, or plant species) – these categories/classes (and their number) are known </a:t>
            </a:r>
            <a:r>
              <a:rPr lang="en-CA" b="1"/>
              <a:t>prior to the analysis</a:t>
            </a:r>
            <a:r>
              <a:rPr lang="en-CA"/>
              <a:t>.</a:t>
            </a:r>
          </a:p>
          <a:p>
            <a:pPr lvl="1"/>
            <a:endParaRPr lang="en-CA"/>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20</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5D145004-85AB-3184-B4AD-3FB3F778905A}"/>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8FC403-11CF-FFA5-A3FA-EE7CB69671D7}"/>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165214997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Bad Data</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CA"/>
              <a:t>When is </a:t>
            </a:r>
            <a:r>
              <a:rPr lang="en-CA" b="1"/>
              <a:t>close enough, good enough</a:t>
            </a:r>
            <a:r>
              <a:rPr lang="en-CA"/>
              <a:t>?</a:t>
            </a:r>
          </a:p>
          <a:p>
            <a:pPr lvl="1"/>
            <a:r>
              <a:rPr lang="en-CA"/>
              <a:t>completeness</a:t>
            </a:r>
          </a:p>
          <a:p>
            <a:pPr lvl="1"/>
            <a:r>
              <a:rPr lang="en-CA"/>
              <a:t>coherence</a:t>
            </a:r>
          </a:p>
          <a:p>
            <a:pPr lvl="1"/>
            <a:r>
              <a:rPr lang="en-CA"/>
              <a:t>correctness</a:t>
            </a:r>
          </a:p>
          <a:p>
            <a:pPr lvl="1"/>
            <a:r>
              <a:rPr lang="en-CA"/>
              <a:t>accountability</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200</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9" name="TextBox 8">
            <a:extLst>
              <a:ext uri="{FF2B5EF4-FFF2-40B4-BE49-F238E27FC236}">
                <a16:creationId xmlns:a16="http://schemas.microsoft.com/office/drawing/2014/main" id="{1882AFD6-4976-D38E-3108-9E8C0F1297DE}"/>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18318347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Big Data – A Word of Warning</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pPr>
              <a:lnSpc>
                <a:spcPct val="100000"/>
              </a:lnSpc>
            </a:pPr>
            <a:r>
              <a:rPr lang="en-US" b="1"/>
              <a:t>Big Data is no crystal ball</a:t>
            </a:r>
          </a:p>
          <a:p>
            <a:pPr lvl="1">
              <a:lnSpc>
                <a:spcPct val="100000"/>
              </a:lnSpc>
            </a:pPr>
            <a:r>
              <a:rPr lang="en-US"/>
              <a:t>“Past performance does not guarantee future results”</a:t>
            </a:r>
          </a:p>
          <a:p>
            <a:pPr>
              <a:lnSpc>
                <a:spcPct val="100000"/>
              </a:lnSpc>
            </a:pPr>
            <a:r>
              <a:rPr lang="en-US" b="1"/>
              <a:t>Big Data can't dictate personal or organizational values</a:t>
            </a:r>
          </a:p>
          <a:p>
            <a:pPr lvl="1">
              <a:lnSpc>
                <a:spcPct val="100000"/>
              </a:lnSpc>
            </a:pPr>
            <a:r>
              <a:rPr lang="en-US"/>
              <a:t>The right value answer may be the wrong data science answer</a:t>
            </a:r>
          </a:p>
          <a:p>
            <a:pPr lvl="1">
              <a:lnSpc>
                <a:spcPct val="100000"/>
              </a:lnSpc>
            </a:pPr>
            <a:r>
              <a:rPr lang="en-US"/>
              <a:t>Data-based conclusions do not live in a vacuum: context matters</a:t>
            </a:r>
          </a:p>
          <a:p>
            <a:pPr lvl="1">
              <a:lnSpc>
                <a:spcPct val="100000"/>
              </a:lnSpc>
            </a:pPr>
            <a:r>
              <a:rPr lang="en-US"/>
              <a:t>Blind obedience to data-driven results is just as dangerous as rejection based on gut-reaction</a:t>
            </a:r>
          </a:p>
          <a:p>
            <a:pPr>
              <a:lnSpc>
                <a:spcPct val="100000"/>
              </a:lnSpc>
            </a:pPr>
            <a:r>
              <a:rPr lang="en-US" b="1"/>
              <a:t>Big Data can't solve every problem</a:t>
            </a:r>
          </a:p>
          <a:p>
            <a:pPr lvl="1">
              <a:lnSpc>
                <a:spcPct val="100000"/>
              </a:lnSpc>
            </a:pPr>
            <a:r>
              <a:rPr lang="en-US"/>
              <a:t>“When all you have is a hammer, everything looks like a nail”</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201</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9" name="TextBox 8">
            <a:extLst>
              <a:ext uri="{FF2B5EF4-FFF2-40B4-BE49-F238E27FC236}">
                <a16:creationId xmlns:a16="http://schemas.microsoft.com/office/drawing/2014/main" id="{9A43A59C-FF45-4EBA-558C-03D607F2DC30}"/>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357328130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Big Data vs. Small Data</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pPr>
              <a:lnSpc>
                <a:spcPct val="100000"/>
              </a:lnSpc>
            </a:pPr>
            <a:r>
              <a:rPr lang="en-US" b="1"/>
              <a:t>What is the main difference? </a:t>
            </a:r>
          </a:p>
          <a:p>
            <a:pPr lvl="1">
              <a:lnSpc>
                <a:spcPct val="100000"/>
              </a:lnSpc>
            </a:pPr>
            <a:r>
              <a:rPr lang="en-US"/>
              <a:t>the datasets are </a:t>
            </a:r>
            <a:r>
              <a:rPr lang="en-US" b="1"/>
              <a:t>LARGE</a:t>
            </a:r>
          </a:p>
          <a:p>
            <a:pPr lvl="1">
              <a:lnSpc>
                <a:spcPct val="100000"/>
              </a:lnSpc>
            </a:pPr>
            <a:r>
              <a:rPr lang="en-US"/>
              <a:t>issues: collection, capture, access, storage, analysis, visualization</a:t>
            </a:r>
            <a:endParaRPr lang="en-US" sz="500"/>
          </a:p>
          <a:p>
            <a:pPr>
              <a:lnSpc>
                <a:spcPct val="100000"/>
              </a:lnSpc>
            </a:pPr>
            <a:r>
              <a:rPr lang="en-US" b="1"/>
              <a:t>Where does the data come from? </a:t>
            </a:r>
          </a:p>
          <a:p>
            <a:pPr lvl="1">
              <a:lnSpc>
                <a:spcPct val="100000"/>
              </a:lnSpc>
            </a:pPr>
            <a:r>
              <a:rPr lang="en-US"/>
              <a:t>technology advances are lifting the limits on data processing speeds</a:t>
            </a:r>
          </a:p>
          <a:p>
            <a:pPr lvl="1">
              <a:lnSpc>
                <a:spcPct val="100000"/>
              </a:lnSpc>
            </a:pPr>
            <a:r>
              <a:rPr lang="en-US"/>
              <a:t>information-sensing, mobile devices, cameras and wireless networks</a:t>
            </a:r>
            <a:endParaRPr lang="en-US" sz="500"/>
          </a:p>
          <a:p>
            <a:pPr>
              <a:lnSpc>
                <a:spcPct val="100000"/>
              </a:lnSpc>
            </a:pPr>
            <a:r>
              <a:rPr lang="en-US" b="1"/>
              <a:t>What are the challenges? </a:t>
            </a:r>
          </a:p>
          <a:p>
            <a:pPr lvl="1">
              <a:lnSpc>
                <a:spcPct val="100000"/>
              </a:lnSpc>
            </a:pPr>
            <a:r>
              <a:rPr lang="en-US"/>
              <a:t>most techniques were built for very small dataset</a:t>
            </a:r>
          </a:p>
          <a:p>
            <a:pPr lvl="1">
              <a:lnSpc>
                <a:spcPct val="100000"/>
              </a:lnSpc>
            </a:pPr>
            <a:r>
              <a:rPr lang="en-US"/>
              <a:t>direct approach will leave the best analyst waiting years for results</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202</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9" name="TextBox 8">
            <a:extLst>
              <a:ext uri="{FF2B5EF4-FFF2-40B4-BE49-F238E27FC236}">
                <a16:creationId xmlns:a16="http://schemas.microsoft.com/office/drawing/2014/main" id="{80366EDD-FAB0-D857-C575-C76DBD3972F8}"/>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17484528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The 5V</a:t>
            </a:r>
            <a:r>
              <a:rPr lang="en-CA" sz="2000"/>
              <a:t>(7V?)</a:t>
            </a:r>
            <a:r>
              <a:rPr lang="en-CA"/>
              <a:t> Paradigm</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pPr marL="457200" indent="-457200">
              <a:lnSpc>
                <a:spcPct val="100000"/>
              </a:lnSpc>
              <a:buFont typeface="+mj-lt"/>
              <a:buAutoNum type="arabicPeriod"/>
            </a:pPr>
            <a:r>
              <a:rPr lang="en-US" b="1"/>
              <a:t>volume: </a:t>
            </a:r>
            <a:r>
              <a:rPr lang="en-US"/>
              <a:t>large amounts of data</a:t>
            </a:r>
          </a:p>
          <a:p>
            <a:pPr marL="457200" indent="-457200">
              <a:lnSpc>
                <a:spcPct val="100000"/>
              </a:lnSpc>
              <a:buFont typeface="+mj-lt"/>
              <a:buAutoNum type="arabicPeriod"/>
            </a:pPr>
            <a:r>
              <a:rPr lang="en-US" b="1"/>
              <a:t>velocity: </a:t>
            </a:r>
            <a:r>
              <a:rPr lang="en-US"/>
              <a:t>speed at which data is created, accessed, processed</a:t>
            </a:r>
          </a:p>
          <a:p>
            <a:pPr marL="457200" indent="-457200">
              <a:lnSpc>
                <a:spcPct val="100000"/>
              </a:lnSpc>
              <a:buFont typeface="+mj-lt"/>
              <a:buAutoNum type="arabicPeriod"/>
            </a:pPr>
            <a:r>
              <a:rPr lang="en-US" b="1"/>
              <a:t>variety: </a:t>
            </a:r>
            <a:r>
              <a:rPr lang="en-US"/>
              <a:t>different types of available data, can’t all be saved in relational databases (tables, pictures,…)</a:t>
            </a:r>
            <a:r>
              <a:rPr lang="en-US" b="1"/>
              <a:t> </a:t>
            </a:r>
          </a:p>
          <a:p>
            <a:pPr marL="457200" indent="-457200">
              <a:lnSpc>
                <a:spcPct val="100000"/>
              </a:lnSpc>
              <a:buFont typeface="+mj-lt"/>
              <a:buAutoNum type="arabicPeriod"/>
            </a:pPr>
            <a:r>
              <a:rPr lang="en-US" b="1"/>
              <a:t>veracity: </a:t>
            </a:r>
            <a:r>
              <a:rPr lang="en-US"/>
              <a:t>quality and accuracy of big data is harder to control</a:t>
            </a:r>
          </a:p>
          <a:p>
            <a:pPr marL="457200" indent="-457200">
              <a:lnSpc>
                <a:spcPct val="100000"/>
              </a:lnSpc>
              <a:buFont typeface="+mj-lt"/>
              <a:buAutoNum type="arabicPeriod"/>
            </a:pPr>
            <a:r>
              <a:rPr lang="en-US" b="1"/>
              <a:t>value: </a:t>
            </a:r>
            <a:r>
              <a:rPr lang="en-US"/>
              <a:t>turn the data into something useful</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203</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9" name="TextBox 8">
            <a:extLst>
              <a:ext uri="{FF2B5EF4-FFF2-40B4-BE49-F238E27FC236}">
                <a16:creationId xmlns:a16="http://schemas.microsoft.com/office/drawing/2014/main" id="{B6DA84A1-AE80-C095-6AB0-FDF2A242B933}"/>
              </a:ext>
            </a:extLst>
          </p:cNvPr>
          <p:cNvSpPr txBox="1"/>
          <p:nvPr/>
        </p:nvSpPr>
        <p:spPr>
          <a:xfrm>
            <a:off x="9573868" y="157909"/>
            <a:ext cx="2490071" cy="830997"/>
          </a:xfrm>
          <a:prstGeom prst="rect">
            <a:avLst/>
          </a:prstGeom>
          <a:solidFill>
            <a:schemeClr val="accent2">
              <a:lumMod val="20000"/>
              <a:lumOff val="80000"/>
            </a:schemeClr>
          </a:solidFill>
          <a:ln>
            <a:solidFill>
              <a:schemeClr val="accent1"/>
            </a:solidFill>
          </a:ln>
        </p:spPr>
        <p:txBody>
          <a:bodyPr wrap="square" rtlCol="0">
            <a:spAutoFit/>
          </a:bodyPr>
          <a:lstStyle/>
          <a:p>
            <a:pPr marL="457200" indent="-457200">
              <a:buClr>
                <a:schemeClr val="accent1"/>
              </a:buClr>
              <a:buFont typeface="+mj-lt"/>
              <a:buAutoNum type="arabicPeriod" startAt="6"/>
            </a:pPr>
            <a:r>
              <a:rPr lang="en-US" sz="2400" b="1">
                <a:latin typeface="Dagny OT" panose="020B0504020201020104" pitchFamily="34" charset="77"/>
              </a:rPr>
              <a:t>variability</a:t>
            </a:r>
          </a:p>
          <a:p>
            <a:pPr marL="457200" indent="-457200">
              <a:buClr>
                <a:schemeClr val="accent1"/>
              </a:buClr>
              <a:buFont typeface="+mj-lt"/>
              <a:buAutoNum type="arabicPeriod" startAt="6"/>
            </a:pPr>
            <a:r>
              <a:rPr lang="en-US" sz="2400" b="1">
                <a:latin typeface="Dagny OT" panose="020B0504020201020104" pitchFamily="34" charset="77"/>
              </a:rPr>
              <a:t>visualization</a:t>
            </a:r>
          </a:p>
        </p:txBody>
      </p:sp>
      <p:sp>
        <p:nvSpPr>
          <p:cNvPr id="10" name="TextBox 9">
            <a:extLst>
              <a:ext uri="{FF2B5EF4-FFF2-40B4-BE49-F238E27FC236}">
                <a16:creationId xmlns:a16="http://schemas.microsoft.com/office/drawing/2014/main" id="{26758A5B-8459-F49B-7660-9BEA41B2F450}"/>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2017960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The Big Data Problem</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a:xfrm>
            <a:off x="1097279" y="2017690"/>
            <a:ext cx="10264403" cy="3851404"/>
          </a:xfrm>
        </p:spPr>
        <p:txBody>
          <a:bodyPr/>
          <a:lstStyle/>
          <a:p>
            <a:pPr algn="just">
              <a:lnSpc>
                <a:spcPct val="100000"/>
              </a:lnSpc>
            </a:pPr>
            <a:r>
              <a:rPr lang="en-US"/>
              <a:t>Many computations happen </a:t>
            </a:r>
            <a:r>
              <a:rPr lang="en-US" b="1"/>
              <a:t>instantly</a:t>
            </a:r>
            <a:r>
              <a:rPr lang="en-US"/>
              <a:t>, others take a </a:t>
            </a:r>
            <a:r>
              <a:rPr lang="en-US" b="1"/>
              <a:t>significant</a:t>
            </a:r>
            <a:r>
              <a:rPr lang="en-US"/>
              <a:t> amount of time. </a:t>
            </a:r>
          </a:p>
          <a:p>
            <a:pPr algn="just">
              <a:lnSpc>
                <a:spcPct val="100000"/>
              </a:lnSpc>
            </a:pPr>
            <a:r>
              <a:rPr lang="en-US" sz="1000"/>
              <a:t> </a:t>
            </a:r>
            <a:r>
              <a:rPr lang="en-US"/>
              <a:t>Crunching very large datasets is a perfect example. Analysis in </a:t>
            </a:r>
            <a:r>
              <a:rPr lang="en-US" i="1"/>
              <a:t>R</a:t>
            </a:r>
            <a:r>
              <a:rPr lang="en-US"/>
              <a:t> or </a:t>
            </a:r>
            <a:r>
              <a:rPr lang="en-US" i="1"/>
              <a:t>Python</a:t>
            </a:r>
            <a:r>
              <a:rPr lang="en-US"/>
              <a:t> with steadily increasing datasets leads to computer lags. Eventually, the time required becomes </a:t>
            </a:r>
            <a:r>
              <a:rPr lang="en-US" b="1"/>
              <a:t>impractically long</a:t>
            </a:r>
            <a:r>
              <a:rPr lang="en-US"/>
              <a:t>. </a:t>
            </a:r>
          </a:p>
          <a:p>
            <a:pPr algn="just">
              <a:lnSpc>
                <a:spcPct val="100000"/>
              </a:lnSpc>
            </a:pPr>
            <a:r>
              <a:rPr lang="en-US"/>
              <a:t>Optimizing code and using a faster CPU can only provide so much relief. </a:t>
            </a:r>
          </a:p>
          <a:p>
            <a:pPr algn="just">
              <a:lnSpc>
                <a:spcPct val="100000"/>
              </a:lnSpc>
            </a:pPr>
            <a:r>
              <a:rPr lang="en-US"/>
              <a:t>That is the </a:t>
            </a:r>
            <a:r>
              <a:rPr lang="en-US" b="1"/>
              <a:t>Big Data problem</a:t>
            </a:r>
            <a:r>
              <a:rPr lang="en-US"/>
              <a:t>.</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204</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9" name="TextBox 8">
            <a:extLst>
              <a:ext uri="{FF2B5EF4-FFF2-40B4-BE49-F238E27FC236}">
                <a16:creationId xmlns:a16="http://schemas.microsoft.com/office/drawing/2014/main" id="{3866D65D-D0A2-C16D-25AC-B2F33D9E0269}"/>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6817296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Distributed Computing</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a:xfrm>
            <a:off x="1097279" y="2017690"/>
            <a:ext cx="10264403" cy="3851404"/>
          </a:xfrm>
        </p:spPr>
        <p:txBody>
          <a:bodyPr/>
          <a:lstStyle/>
          <a:p>
            <a:pPr algn="just"/>
            <a:r>
              <a:rPr lang="en-US" b="1"/>
              <a:t>Splitting</a:t>
            </a:r>
            <a:r>
              <a:rPr lang="en-US"/>
              <a:t> the computations among multiple CPU cores/CPUs can divide the computation time by a factor of 4, or 32, or 1000, or … This allows algorithms to run on big data to keep analytics, smart services, and recommendations updated </a:t>
            </a:r>
            <a:r>
              <a:rPr lang="en-US" b="1"/>
              <a:t>daily</a:t>
            </a:r>
            <a:r>
              <a:rPr lang="en-US"/>
              <a:t>, </a:t>
            </a:r>
            <a:r>
              <a:rPr lang="en-US" b="1"/>
              <a:t>hourly</a:t>
            </a:r>
            <a:r>
              <a:rPr lang="en-US"/>
              <a:t>, in </a:t>
            </a:r>
            <a:r>
              <a:rPr lang="en-US" b="1"/>
              <a:t>real time</a:t>
            </a:r>
            <a:r>
              <a:rPr lang="en-US"/>
              <a:t>.</a:t>
            </a:r>
          </a:p>
          <a:p>
            <a:r>
              <a:rPr lang="en-US" b="1"/>
              <a:t>Election</a:t>
            </a:r>
            <a:r>
              <a:rPr lang="en-US"/>
              <a:t> analogy to parallelization:</a:t>
            </a:r>
          </a:p>
          <a:p>
            <a:pPr lvl="1"/>
            <a:r>
              <a:rPr lang="en-US"/>
              <a:t>counting votes at different polling stations in a riding </a:t>
            </a:r>
          </a:p>
          <a:p>
            <a:pPr lvl="1"/>
            <a:r>
              <a:rPr lang="en-US"/>
              <a:t>each station simultaneously counts its own votes and reports their total</a:t>
            </a:r>
          </a:p>
          <a:p>
            <a:pPr lvl="1"/>
            <a:r>
              <a:rPr lang="en-US"/>
              <a:t>the totals of all polling stations are aggregated at Elections HQ </a:t>
            </a:r>
          </a:p>
          <a:p>
            <a:pPr lvl="1"/>
            <a:r>
              <a:rPr lang="en-US"/>
              <a:t>one person counting all the ballots would eventually get the same result, but it would take </a:t>
            </a:r>
            <a:r>
              <a:rPr lang="en-US" i="1"/>
              <a:t>too long </a:t>
            </a:r>
            <a:r>
              <a:rPr lang="en-US"/>
              <a:t>to get the result. </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205</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9" name="TextBox 8">
            <a:extLst>
              <a:ext uri="{FF2B5EF4-FFF2-40B4-BE49-F238E27FC236}">
                <a16:creationId xmlns:a16="http://schemas.microsoft.com/office/drawing/2014/main" id="{BAA836C4-7038-77CB-9622-6527E10FB20C}"/>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168785870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4173DA9-B534-DBAE-2C7A-1B1F2F6519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53004" y="2060848"/>
            <a:ext cx="630936" cy="914400"/>
          </a:xfrm>
          <a:prstGeom prst="rect">
            <a:avLst/>
          </a:prstGeom>
        </p:spPr>
      </p:pic>
      <p:pic>
        <p:nvPicPr>
          <p:cNvPr id="12" name="Picture 11">
            <a:extLst>
              <a:ext uri="{FF2B5EF4-FFF2-40B4-BE49-F238E27FC236}">
                <a16:creationId xmlns:a16="http://schemas.microsoft.com/office/drawing/2014/main" id="{3F670276-BD44-5518-14A4-5DBE66AA8A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3004" y="5178896"/>
            <a:ext cx="1072323" cy="1554091"/>
          </a:xfrm>
          <a:prstGeom prst="rect">
            <a:avLst/>
          </a:prstGeom>
        </p:spPr>
      </p:pic>
      <p:pic>
        <p:nvPicPr>
          <p:cNvPr id="13" name="Picture 12">
            <a:extLst>
              <a:ext uri="{FF2B5EF4-FFF2-40B4-BE49-F238E27FC236}">
                <a16:creationId xmlns:a16="http://schemas.microsoft.com/office/drawing/2014/main" id="{22F0F3DA-02FB-09A6-9EFC-CCBA944ED4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59862" y="3666728"/>
            <a:ext cx="603504" cy="914400"/>
          </a:xfrm>
          <a:prstGeom prst="rect">
            <a:avLst/>
          </a:prstGeom>
        </p:spPr>
      </p:pic>
      <p:pic>
        <p:nvPicPr>
          <p:cNvPr id="14" name="Picture 13">
            <a:extLst>
              <a:ext uri="{FF2B5EF4-FFF2-40B4-BE49-F238E27FC236}">
                <a16:creationId xmlns:a16="http://schemas.microsoft.com/office/drawing/2014/main" id="{093F5CB9-13A4-544A-C895-3C1E72FBF8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1372" y="5524624"/>
            <a:ext cx="1097280" cy="685800"/>
          </a:xfrm>
          <a:prstGeom prst="rect">
            <a:avLst/>
          </a:prstGeom>
        </p:spPr>
      </p:pic>
      <p:pic>
        <p:nvPicPr>
          <p:cNvPr id="15" name="Picture 14">
            <a:extLst>
              <a:ext uri="{FF2B5EF4-FFF2-40B4-BE49-F238E27FC236}">
                <a16:creationId xmlns:a16="http://schemas.microsoft.com/office/drawing/2014/main" id="{7936C5AA-1739-FF6F-9806-8291B455723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92480" y="5524624"/>
            <a:ext cx="1423035" cy="685800"/>
          </a:xfrm>
          <a:prstGeom prst="rect">
            <a:avLst/>
          </a:prstGeom>
        </p:spPr>
      </p:pic>
      <p:pic>
        <p:nvPicPr>
          <p:cNvPr id="16" name="Picture 15">
            <a:extLst>
              <a:ext uri="{FF2B5EF4-FFF2-40B4-BE49-F238E27FC236}">
                <a16:creationId xmlns:a16="http://schemas.microsoft.com/office/drawing/2014/main" id="{5DD01E8A-B993-6FC9-042A-4059E7EB980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36295" y="5399182"/>
            <a:ext cx="693148" cy="936687"/>
          </a:xfrm>
          <a:prstGeom prst="rect">
            <a:avLst/>
          </a:prstGeom>
        </p:spPr>
      </p:pic>
      <p:cxnSp>
        <p:nvCxnSpPr>
          <p:cNvPr id="17" name="Straight Arrow Connector 16">
            <a:extLst>
              <a:ext uri="{FF2B5EF4-FFF2-40B4-BE49-F238E27FC236}">
                <a16:creationId xmlns:a16="http://schemas.microsoft.com/office/drawing/2014/main" id="{AA1B35A3-1812-9808-1A28-967C6D93CFEE}"/>
              </a:ext>
            </a:extLst>
          </p:cNvPr>
          <p:cNvCxnSpPr>
            <a:stCxn id="14" idx="3"/>
            <a:endCxn id="16" idx="1"/>
          </p:cNvCxnSpPr>
          <p:nvPr/>
        </p:nvCxnSpPr>
        <p:spPr>
          <a:xfrm>
            <a:off x="1988653" y="5867525"/>
            <a:ext cx="147643"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0447609-2018-70EE-0D1E-9F87F06FB93C}"/>
              </a:ext>
            </a:extLst>
          </p:cNvPr>
          <p:cNvCxnSpPr>
            <a:stCxn id="16" idx="0"/>
            <a:endCxn id="15" idx="1"/>
          </p:cNvCxnSpPr>
          <p:nvPr/>
        </p:nvCxnSpPr>
        <p:spPr>
          <a:xfrm>
            <a:off x="2482869" y="5399182"/>
            <a:ext cx="1309610" cy="468343"/>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AB7A50-A761-DA19-F3AF-1AEFB2D7F0B3}"/>
              </a:ext>
            </a:extLst>
          </p:cNvPr>
          <p:cNvCxnSpPr>
            <a:stCxn id="16" idx="2"/>
            <a:endCxn id="15" idx="1"/>
          </p:cNvCxnSpPr>
          <p:nvPr/>
        </p:nvCxnSpPr>
        <p:spPr>
          <a:xfrm flipV="1">
            <a:off x="2482869" y="5867524"/>
            <a:ext cx="1309610" cy="46834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CC34C33-FE87-6452-37B1-0ACBCD28A31D}"/>
              </a:ext>
            </a:extLst>
          </p:cNvPr>
          <p:cNvCxnSpPr>
            <a:stCxn id="16" idx="3"/>
            <a:endCxn id="15" idx="1"/>
          </p:cNvCxnSpPr>
          <p:nvPr/>
        </p:nvCxnSpPr>
        <p:spPr>
          <a:xfrm flipV="1">
            <a:off x="2829443" y="5867525"/>
            <a:ext cx="963036" cy="1"/>
          </a:xfrm>
          <a:prstGeom prst="straightConnector1">
            <a:avLst/>
          </a:prstGeom>
          <a:ln w="28575">
            <a:solidFill>
              <a:srgbClr val="00CC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AA1A30F-A737-2F8B-E89E-4B15959BF713}"/>
              </a:ext>
            </a:extLst>
          </p:cNvPr>
          <p:cNvCxnSpPr>
            <a:stCxn id="15" idx="3"/>
            <a:endCxn id="65" idx="1"/>
          </p:cNvCxnSpPr>
          <p:nvPr/>
        </p:nvCxnSpPr>
        <p:spPr>
          <a:xfrm flipV="1">
            <a:off x="5215515" y="4067260"/>
            <a:ext cx="1313269" cy="180026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83BAE13-9714-CFD8-DD90-FF2ADF74B6B9}"/>
              </a:ext>
            </a:extLst>
          </p:cNvPr>
          <p:cNvCxnSpPr>
            <a:stCxn id="15" idx="3"/>
            <a:endCxn id="62" idx="1"/>
          </p:cNvCxnSpPr>
          <p:nvPr/>
        </p:nvCxnSpPr>
        <p:spPr>
          <a:xfrm flipV="1">
            <a:off x="5215515" y="2870076"/>
            <a:ext cx="1313269" cy="2997448"/>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152AC6-E0E9-FEFD-663D-245DDF90EA7D}"/>
              </a:ext>
            </a:extLst>
          </p:cNvPr>
          <p:cNvCxnSpPr>
            <a:stCxn id="15" idx="3"/>
            <a:endCxn id="68" idx="1"/>
          </p:cNvCxnSpPr>
          <p:nvPr/>
        </p:nvCxnSpPr>
        <p:spPr>
          <a:xfrm flipV="1">
            <a:off x="5215515" y="5264446"/>
            <a:ext cx="1313269" cy="603079"/>
          </a:xfrm>
          <a:prstGeom prst="straightConnector1">
            <a:avLst/>
          </a:prstGeom>
          <a:ln w="28575">
            <a:solidFill>
              <a:srgbClr val="00CC00"/>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F4C75E0E-83A2-E20B-476A-8C8F6CADDA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372" y="2098004"/>
            <a:ext cx="1097280" cy="685799"/>
          </a:xfrm>
          <a:prstGeom prst="rect">
            <a:avLst/>
          </a:prstGeom>
        </p:spPr>
      </p:pic>
      <p:pic>
        <p:nvPicPr>
          <p:cNvPr id="25" name="Picture 24">
            <a:extLst>
              <a:ext uri="{FF2B5EF4-FFF2-40B4-BE49-F238E27FC236}">
                <a16:creationId xmlns:a16="http://schemas.microsoft.com/office/drawing/2014/main" id="{4D83DFBF-F064-41E4-CF7F-995CFA0169A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92480" y="2098003"/>
            <a:ext cx="1423035" cy="685800"/>
          </a:xfrm>
          <a:prstGeom prst="rect">
            <a:avLst/>
          </a:prstGeom>
        </p:spPr>
      </p:pic>
      <p:pic>
        <p:nvPicPr>
          <p:cNvPr id="26" name="Picture 25">
            <a:extLst>
              <a:ext uri="{FF2B5EF4-FFF2-40B4-BE49-F238E27FC236}">
                <a16:creationId xmlns:a16="http://schemas.microsoft.com/office/drawing/2014/main" id="{182C0112-8081-D1D8-E7FE-4A13B2A3476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36295" y="1972561"/>
            <a:ext cx="693148" cy="936687"/>
          </a:xfrm>
          <a:prstGeom prst="rect">
            <a:avLst/>
          </a:prstGeom>
        </p:spPr>
      </p:pic>
      <p:cxnSp>
        <p:nvCxnSpPr>
          <p:cNvPr id="27" name="Straight Arrow Connector 26">
            <a:extLst>
              <a:ext uri="{FF2B5EF4-FFF2-40B4-BE49-F238E27FC236}">
                <a16:creationId xmlns:a16="http://schemas.microsoft.com/office/drawing/2014/main" id="{C3F684BD-AFB2-EB69-DC68-BFB6C5B38AD3}"/>
              </a:ext>
            </a:extLst>
          </p:cNvPr>
          <p:cNvCxnSpPr>
            <a:stCxn id="24" idx="3"/>
            <a:endCxn id="26" idx="1"/>
          </p:cNvCxnSpPr>
          <p:nvPr/>
        </p:nvCxnSpPr>
        <p:spPr>
          <a:xfrm>
            <a:off x="1988653" y="2440904"/>
            <a:ext cx="147643"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F06F4CB-0958-BA8E-E860-A74CE3D37018}"/>
              </a:ext>
            </a:extLst>
          </p:cNvPr>
          <p:cNvCxnSpPr>
            <a:stCxn id="26" idx="0"/>
            <a:endCxn id="25" idx="1"/>
          </p:cNvCxnSpPr>
          <p:nvPr/>
        </p:nvCxnSpPr>
        <p:spPr>
          <a:xfrm>
            <a:off x="2482869" y="1972561"/>
            <a:ext cx="1309610" cy="468343"/>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21BCA81-2C52-7933-C415-DC69E54C8253}"/>
              </a:ext>
            </a:extLst>
          </p:cNvPr>
          <p:cNvCxnSpPr>
            <a:stCxn id="26" idx="2"/>
            <a:endCxn id="25" idx="1"/>
          </p:cNvCxnSpPr>
          <p:nvPr/>
        </p:nvCxnSpPr>
        <p:spPr>
          <a:xfrm flipV="1">
            <a:off x="2482869" y="2440903"/>
            <a:ext cx="1309610" cy="46834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23472B8-A5FD-F71A-4DF6-E5DDF24FA71E}"/>
              </a:ext>
            </a:extLst>
          </p:cNvPr>
          <p:cNvCxnSpPr>
            <a:stCxn id="26" idx="3"/>
            <a:endCxn id="25" idx="1"/>
          </p:cNvCxnSpPr>
          <p:nvPr/>
        </p:nvCxnSpPr>
        <p:spPr>
          <a:xfrm flipV="1">
            <a:off x="2829443" y="2440904"/>
            <a:ext cx="963036" cy="1"/>
          </a:xfrm>
          <a:prstGeom prst="straightConnector1">
            <a:avLst/>
          </a:prstGeom>
          <a:ln w="28575">
            <a:solidFill>
              <a:srgbClr val="00CC00"/>
            </a:solidFill>
            <a:tailEnd type="triangle"/>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0D1E239E-736F-A5AE-3E67-2219CD4D46B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8246" y="3337836"/>
            <a:ext cx="843533" cy="685800"/>
          </a:xfrm>
          <a:prstGeom prst="rect">
            <a:avLst/>
          </a:prstGeom>
        </p:spPr>
      </p:pic>
      <p:pic>
        <p:nvPicPr>
          <p:cNvPr id="32" name="Picture 31">
            <a:extLst>
              <a:ext uri="{FF2B5EF4-FFF2-40B4-BE49-F238E27FC236}">
                <a16:creationId xmlns:a16="http://schemas.microsoft.com/office/drawing/2014/main" id="{9B1F973D-EB92-53D6-ABD4-25B88C3666B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92480" y="3337836"/>
            <a:ext cx="1423035" cy="685800"/>
          </a:xfrm>
          <a:prstGeom prst="rect">
            <a:avLst/>
          </a:prstGeom>
        </p:spPr>
      </p:pic>
      <p:pic>
        <p:nvPicPr>
          <p:cNvPr id="33" name="Picture 32">
            <a:extLst>
              <a:ext uri="{FF2B5EF4-FFF2-40B4-BE49-F238E27FC236}">
                <a16:creationId xmlns:a16="http://schemas.microsoft.com/office/drawing/2014/main" id="{7F3D321E-0FF2-88C3-90E3-A91B9520D6B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36295" y="3212394"/>
            <a:ext cx="693148" cy="936687"/>
          </a:xfrm>
          <a:prstGeom prst="rect">
            <a:avLst/>
          </a:prstGeom>
        </p:spPr>
      </p:pic>
      <p:cxnSp>
        <p:nvCxnSpPr>
          <p:cNvPr id="34" name="Straight Arrow Connector 33">
            <a:extLst>
              <a:ext uri="{FF2B5EF4-FFF2-40B4-BE49-F238E27FC236}">
                <a16:creationId xmlns:a16="http://schemas.microsoft.com/office/drawing/2014/main" id="{6792B61F-BC2D-4E44-A40F-9456036E26A3}"/>
              </a:ext>
            </a:extLst>
          </p:cNvPr>
          <p:cNvCxnSpPr>
            <a:stCxn id="31" idx="3"/>
            <a:endCxn id="33" idx="1"/>
          </p:cNvCxnSpPr>
          <p:nvPr/>
        </p:nvCxnSpPr>
        <p:spPr>
          <a:xfrm>
            <a:off x="1861779" y="3680737"/>
            <a:ext cx="274517"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A3F2985-1C27-AECA-F4C3-C8138174846D}"/>
              </a:ext>
            </a:extLst>
          </p:cNvPr>
          <p:cNvCxnSpPr>
            <a:stCxn id="33" idx="0"/>
            <a:endCxn id="32" idx="1"/>
          </p:cNvCxnSpPr>
          <p:nvPr/>
        </p:nvCxnSpPr>
        <p:spPr>
          <a:xfrm>
            <a:off x="2482869" y="3212394"/>
            <a:ext cx="1309610" cy="468343"/>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7E950EB-E8A1-B0DE-6FAA-ECE058F56FC9}"/>
              </a:ext>
            </a:extLst>
          </p:cNvPr>
          <p:cNvCxnSpPr>
            <a:stCxn id="33" idx="2"/>
            <a:endCxn id="32" idx="1"/>
          </p:cNvCxnSpPr>
          <p:nvPr/>
        </p:nvCxnSpPr>
        <p:spPr>
          <a:xfrm flipV="1">
            <a:off x="2482869" y="3680736"/>
            <a:ext cx="1309610" cy="46834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A80D29A-1BF0-AABC-CB84-1475640790E0}"/>
              </a:ext>
            </a:extLst>
          </p:cNvPr>
          <p:cNvCxnSpPr>
            <a:stCxn id="33" idx="3"/>
            <a:endCxn id="32" idx="1"/>
          </p:cNvCxnSpPr>
          <p:nvPr/>
        </p:nvCxnSpPr>
        <p:spPr>
          <a:xfrm flipV="1">
            <a:off x="2829443" y="3680737"/>
            <a:ext cx="963036" cy="1"/>
          </a:xfrm>
          <a:prstGeom prst="straightConnector1">
            <a:avLst/>
          </a:prstGeom>
          <a:ln w="28575">
            <a:solidFill>
              <a:srgbClr val="00CC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DE512D4-D560-0079-C942-5D463BB9DA1B}"/>
              </a:ext>
            </a:extLst>
          </p:cNvPr>
          <p:cNvCxnSpPr>
            <a:stCxn id="25" idx="3"/>
            <a:endCxn id="62" idx="1"/>
          </p:cNvCxnSpPr>
          <p:nvPr/>
        </p:nvCxnSpPr>
        <p:spPr>
          <a:xfrm>
            <a:off x="5215515" y="2440904"/>
            <a:ext cx="1313269" cy="429173"/>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EDEE28E-5141-0DEB-08B2-C2AA12653EF4}"/>
              </a:ext>
            </a:extLst>
          </p:cNvPr>
          <p:cNvCxnSpPr>
            <a:stCxn id="32" idx="3"/>
            <a:endCxn id="62" idx="1"/>
          </p:cNvCxnSpPr>
          <p:nvPr/>
        </p:nvCxnSpPr>
        <p:spPr>
          <a:xfrm flipV="1">
            <a:off x="5215515" y="2870076"/>
            <a:ext cx="1313269" cy="81066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E2B7F4F-2F90-2189-E226-59D4AD028509}"/>
              </a:ext>
            </a:extLst>
          </p:cNvPr>
          <p:cNvCxnSpPr>
            <a:stCxn id="32" idx="3"/>
            <a:endCxn id="65" idx="1"/>
          </p:cNvCxnSpPr>
          <p:nvPr/>
        </p:nvCxnSpPr>
        <p:spPr>
          <a:xfrm>
            <a:off x="5215515" y="3680736"/>
            <a:ext cx="1313269" cy="3865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EAFC5B4-EC62-E6E0-DBA2-08D2B1439C52}"/>
              </a:ext>
            </a:extLst>
          </p:cNvPr>
          <p:cNvCxnSpPr>
            <a:stCxn id="25" idx="3"/>
            <a:endCxn id="65" idx="1"/>
          </p:cNvCxnSpPr>
          <p:nvPr/>
        </p:nvCxnSpPr>
        <p:spPr>
          <a:xfrm>
            <a:off x="5215515" y="2440904"/>
            <a:ext cx="1313269" cy="162635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5E799D7-9D38-FBD9-17F1-78E06CFC03A7}"/>
              </a:ext>
            </a:extLst>
          </p:cNvPr>
          <p:cNvCxnSpPr>
            <a:stCxn id="32" idx="3"/>
            <a:endCxn id="68" idx="1"/>
          </p:cNvCxnSpPr>
          <p:nvPr/>
        </p:nvCxnSpPr>
        <p:spPr>
          <a:xfrm>
            <a:off x="5215515" y="3680737"/>
            <a:ext cx="1313269" cy="1583709"/>
          </a:xfrm>
          <a:prstGeom prst="straightConnector1">
            <a:avLst/>
          </a:prstGeom>
          <a:ln w="28575">
            <a:solidFill>
              <a:srgbClr val="00CC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5AD67B1-A7D3-BE8D-E032-CA9BEC4D8AD4}"/>
              </a:ext>
            </a:extLst>
          </p:cNvPr>
          <p:cNvCxnSpPr>
            <a:stCxn id="25" idx="3"/>
            <a:endCxn id="68" idx="1"/>
          </p:cNvCxnSpPr>
          <p:nvPr/>
        </p:nvCxnSpPr>
        <p:spPr>
          <a:xfrm>
            <a:off x="5215515" y="2440903"/>
            <a:ext cx="1313269" cy="2823542"/>
          </a:xfrm>
          <a:prstGeom prst="straightConnector1">
            <a:avLst/>
          </a:prstGeom>
          <a:ln w="28575">
            <a:solidFill>
              <a:srgbClr val="00CC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B91E110-1CC3-B090-745B-B0CB09733EE7}"/>
              </a:ext>
            </a:extLst>
          </p:cNvPr>
          <p:cNvCxnSpPr>
            <a:stCxn id="62" idx="3"/>
            <a:endCxn id="45" idx="1"/>
          </p:cNvCxnSpPr>
          <p:nvPr/>
        </p:nvCxnSpPr>
        <p:spPr>
          <a:xfrm>
            <a:off x="8253571" y="2870076"/>
            <a:ext cx="723485" cy="1058564"/>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DF4CEACC-0A90-CC91-B305-AE5AF86BF0B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977055" y="3501008"/>
            <a:ext cx="534540" cy="855264"/>
          </a:xfrm>
          <a:prstGeom prst="rect">
            <a:avLst/>
          </a:prstGeom>
        </p:spPr>
      </p:pic>
      <p:cxnSp>
        <p:nvCxnSpPr>
          <p:cNvPr id="46" name="Straight Arrow Connector 45">
            <a:extLst>
              <a:ext uri="{FF2B5EF4-FFF2-40B4-BE49-F238E27FC236}">
                <a16:creationId xmlns:a16="http://schemas.microsoft.com/office/drawing/2014/main" id="{388AAADB-D5CD-7CDC-1B2D-BBA32527C118}"/>
              </a:ext>
            </a:extLst>
          </p:cNvPr>
          <p:cNvCxnSpPr>
            <a:stCxn id="45" idx="3"/>
            <a:endCxn id="11" idx="2"/>
          </p:cNvCxnSpPr>
          <p:nvPr/>
        </p:nvCxnSpPr>
        <p:spPr>
          <a:xfrm flipV="1">
            <a:off x="9511596" y="2975248"/>
            <a:ext cx="1156877" cy="953392"/>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DD4860F-DADD-E1EB-7584-3C5A4FE19A4C}"/>
              </a:ext>
            </a:extLst>
          </p:cNvPr>
          <p:cNvCxnSpPr>
            <a:stCxn id="65" idx="3"/>
            <a:endCxn id="45" idx="1"/>
          </p:cNvCxnSpPr>
          <p:nvPr/>
        </p:nvCxnSpPr>
        <p:spPr>
          <a:xfrm flipV="1">
            <a:off x="8253571" y="3928640"/>
            <a:ext cx="723485" cy="1386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44F9201-90F4-AFF9-2122-BC4CCAC939D0}"/>
              </a:ext>
            </a:extLst>
          </p:cNvPr>
          <p:cNvCxnSpPr>
            <a:stCxn id="45" idx="3"/>
            <a:endCxn id="13" idx="1"/>
          </p:cNvCxnSpPr>
          <p:nvPr/>
        </p:nvCxnSpPr>
        <p:spPr>
          <a:xfrm>
            <a:off x="9511596" y="3928640"/>
            <a:ext cx="848267" cy="19528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71C840B-862C-5F97-8511-AE5BF5B6321F}"/>
              </a:ext>
            </a:extLst>
          </p:cNvPr>
          <p:cNvCxnSpPr>
            <a:stCxn id="68" idx="3"/>
            <a:endCxn id="45" idx="1"/>
          </p:cNvCxnSpPr>
          <p:nvPr/>
        </p:nvCxnSpPr>
        <p:spPr>
          <a:xfrm flipV="1">
            <a:off x="8253571" y="3928641"/>
            <a:ext cx="723485" cy="1335805"/>
          </a:xfrm>
          <a:prstGeom prst="straightConnector1">
            <a:avLst/>
          </a:prstGeom>
          <a:ln w="28575">
            <a:solidFill>
              <a:srgbClr val="00CC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59FFF84-0D33-9D06-E355-DD419CBCA03F}"/>
              </a:ext>
            </a:extLst>
          </p:cNvPr>
          <p:cNvCxnSpPr>
            <a:stCxn id="45" idx="3"/>
            <a:endCxn id="12" idx="1"/>
          </p:cNvCxnSpPr>
          <p:nvPr/>
        </p:nvCxnSpPr>
        <p:spPr>
          <a:xfrm>
            <a:off x="9511595" y="3928641"/>
            <a:ext cx="841408" cy="2027301"/>
          </a:xfrm>
          <a:prstGeom prst="straightConnector1">
            <a:avLst/>
          </a:prstGeom>
          <a:ln w="28575">
            <a:solidFill>
              <a:srgbClr val="00CC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2621374D-5131-755E-9F33-6D82A9962239}"/>
              </a:ext>
            </a:extLst>
          </p:cNvPr>
          <p:cNvSpPr txBox="1"/>
          <p:nvPr/>
        </p:nvSpPr>
        <p:spPr>
          <a:xfrm>
            <a:off x="3700278" y="2708920"/>
            <a:ext cx="606548" cy="369332"/>
          </a:xfrm>
          <a:prstGeom prst="rect">
            <a:avLst/>
          </a:prstGeom>
          <a:noFill/>
        </p:spPr>
        <p:txBody>
          <a:bodyPr wrap="square" rtlCol="0">
            <a:spAutoFit/>
          </a:bodyPr>
          <a:lstStyle/>
          <a:p>
            <a:pPr algn="ctr"/>
            <a:r>
              <a:rPr lang="en-US" b="1">
                <a:solidFill>
                  <a:srgbClr val="002060"/>
                </a:solidFill>
                <a:latin typeface="Helvetica" pitchFamily="2" charset="0"/>
              </a:rPr>
              <a:t>230</a:t>
            </a:r>
          </a:p>
        </p:txBody>
      </p:sp>
      <p:sp>
        <p:nvSpPr>
          <p:cNvPr id="52" name="TextBox 51">
            <a:extLst>
              <a:ext uri="{FF2B5EF4-FFF2-40B4-BE49-F238E27FC236}">
                <a16:creationId xmlns:a16="http://schemas.microsoft.com/office/drawing/2014/main" id="{0FA945DE-CFBB-010C-8635-7ABFF441997C}"/>
              </a:ext>
            </a:extLst>
          </p:cNvPr>
          <p:cNvSpPr txBox="1"/>
          <p:nvPr/>
        </p:nvSpPr>
        <p:spPr>
          <a:xfrm>
            <a:off x="6456775" y="3131676"/>
            <a:ext cx="606548" cy="369332"/>
          </a:xfrm>
          <a:prstGeom prst="rect">
            <a:avLst/>
          </a:prstGeom>
          <a:noFill/>
        </p:spPr>
        <p:txBody>
          <a:bodyPr wrap="square" rtlCol="0">
            <a:spAutoFit/>
          </a:bodyPr>
          <a:lstStyle/>
          <a:p>
            <a:pPr algn="ctr"/>
            <a:r>
              <a:rPr lang="en-US" b="1">
                <a:solidFill>
                  <a:srgbClr val="002060"/>
                </a:solidFill>
                <a:latin typeface="Helvetica" pitchFamily="2" charset="0"/>
              </a:rPr>
              <a:t>230</a:t>
            </a:r>
          </a:p>
        </p:txBody>
      </p:sp>
      <p:sp>
        <p:nvSpPr>
          <p:cNvPr id="53" name="TextBox 52">
            <a:extLst>
              <a:ext uri="{FF2B5EF4-FFF2-40B4-BE49-F238E27FC236}">
                <a16:creationId xmlns:a16="http://schemas.microsoft.com/office/drawing/2014/main" id="{CC508F39-EF4A-D325-1034-36740F9A9219}"/>
              </a:ext>
            </a:extLst>
          </p:cNvPr>
          <p:cNvSpPr txBox="1"/>
          <p:nvPr/>
        </p:nvSpPr>
        <p:spPr>
          <a:xfrm>
            <a:off x="3700278" y="3940320"/>
            <a:ext cx="606548" cy="369332"/>
          </a:xfrm>
          <a:prstGeom prst="rect">
            <a:avLst/>
          </a:prstGeom>
          <a:noFill/>
        </p:spPr>
        <p:txBody>
          <a:bodyPr wrap="square" rtlCol="0">
            <a:spAutoFit/>
          </a:bodyPr>
          <a:lstStyle/>
          <a:p>
            <a:pPr algn="ctr"/>
            <a:r>
              <a:rPr lang="en-US" b="1">
                <a:solidFill>
                  <a:srgbClr val="002060"/>
                </a:solidFill>
                <a:latin typeface="Helvetica" pitchFamily="2" charset="0"/>
              </a:rPr>
              <a:t>112</a:t>
            </a:r>
          </a:p>
        </p:txBody>
      </p:sp>
      <p:sp>
        <p:nvSpPr>
          <p:cNvPr id="54" name="TextBox 53">
            <a:extLst>
              <a:ext uri="{FF2B5EF4-FFF2-40B4-BE49-F238E27FC236}">
                <a16:creationId xmlns:a16="http://schemas.microsoft.com/office/drawing/2014/main" id="{FD01A7F6-DCF2-526D-30C9-7CEC1BD2B203}"/>
              </a:ext>
            </a:extLst>
          </p:cNvPr>
          <p:cNvSpPr txBox="1"/>
          <p:nvPr/>
        </p:nvSpPr>
        <p:spPr>
          <a:xfrm>
            <a:off x="6948994" y="3131676"/>
            <a:ext cx="606548" cy="369332"/>
          </a:xfrm>
          <a:prstGeom prst="rect">
            <a:avLst/>
          </a:prstGeom>
          <a:noFill/>
        </p:spPr>
        <p:txBody>
          <a:bodyPr wrap="square" rtlCol="0">
            <a:spAutoFit/>
          </a:bodyPr>
          <a:lstStyle/>
          <a:p>
            <a:pPr algn="ctr"/>
            <a:r>
              <a:rPr lang="en-US" b="1">
                <a:solidFill>
                  <a:srgbClr val="002060"/>
                </a:solidFill>
                <a:latin typeface="Helvetica" pitchFamily="2" charset="0"/>
              </a:rPr>
              <a:t>112</a:t>
            </a:r>
          </a:p>
        </p:txBody>
      </p:sp>
      <p:sp>
        <p:nvSpPr>
          <p:cNvPr id="55" name="TextBox 54">
            <a:extLst>
              <a:ext uri="{FF2B5EF4-FFF2-40B4-BE49-F238E27FC236}">
                <a16:creationId xmlns:a16="http://schemas.microsoft.com/office/drawing/2014/main" id="{A9C69EF0-D5AA-E786-9571-4EC2B85B3A8A}"/>
              </a:ext>
            </a:extLst>
          </p:cNvPr>
          <p:cNvSpPr txBox="1"/>
          <p:nvPr/>
        </p:nvSpPr>
        <p:spPr>
          <a:xfrm>
            <a:off x="3700278" y="6127703"/>
            <a:ext cx="606548" cy="369332"/>
          </a:xfrm>
          <a:prstGeom prst="rect">
            <a:avLst/>
          </a:prstGeom>
          <a:noFill/>
        </p:spPr>
        <p:txBody>
          <a:bodyPr wrap="square" rtlCol="0">
            <a:spAutoFit/>
          </a:bodyPr>
          <a:lstStyle/>
          <a:p>
            <a:pPr algn="ctr"/>
            <a:r>
              <a:rPr lang="en-US" b="1">
                <a:solidFill>
                  <a:srgbClr val="002060"/>
                </a:solidFill>
                <a:latin typeface="Helvetica" pitchFamily="2" charset="0"/>
              </a:rPr>
              <a:t>75</a:t>
            </a:r>
          </a:p>
        </p:txBody>
      </p:sp>
      <p:sp>
        <p:nvSpPr>
          <p:cNvPr id="56" name="TextBox 55">
            <a:extLst>
              <a:ext uri="{FF2B5EF4-FFF2-40B4-BE49-F238E27FC236}">
                <a16:creationId xmlns:a16="http://schemas.microsoft.com/office/drawing/2014/main" id="{BDED03E5-813E-0268-6F6A-06CC60EC7205}"/>
              </a:ext>
            </a:extLst>
          </p:cNvPr>
          <p:cNvSpPr txBox="1"/>
          <p:nvPr/>
        </p:nvSpPr>
        <p:spPr>
          <a:xfrm>
            <a:off x="7701103" y="3131676"/>
            <a:ext cx="606548" cy="369332"/>
          </a:xfrm>
          <a:prstGeom prst="rect">
            <a:avLst/>
          </a:prstGeom>
          <a:noFill/>
        </p:spPr>
        <p:txBody>
          <a:bodyPr wrap="square" rtlCol="0">
            <a:spAutoFit/>
          </a:bodyPr>
          <a:lstStyle/>
          <a:p>
            <a:pPr algn="ctr"/>
            <a:r>
              <a:rPr lang="en-US" b="1">
                <a:solidFill>
                  <a:srgbClr val="002060"/>
                </a:solidFill>
                <a:latin typeface="Helvetica" pitchFamily="2" charset="0"/>
              </a:rPr>
              <a:t>75</a:t>
            </a:r>
          </a:p>
        </p:txBody>
      </p:sp>
      <p:sp>
        <p:nvSpPr>
          <p:cNvPr id="57" name="TextBox 56">
            <a:extLst>
              <a:ext uri="{FF2B5EF4-FFF2-40B4-BE49-F238E27FC236}">
                <a16:creationId xmlns:a16="http://schemas.microsoft.com/office/drawing/2014/main" id="{413EAAC9-52BC-CD68-6F09-934BB1DE9109}"/>
              </a:ext>
            </a:extLst>
          </p:cNvPr>
          <p:cNvSpPr txBox="1"/>
          <p:nvPr/>
        </p:nvSpPr>
        <p:spPr>
          <a:xfrm>
            <a:off x="10748567" y="2003583"/>
            <a:ext cx="831687" cy="369332"/>
          </a:xfrm>
          <a:prstGeom prst="rect">
            <a:avLst/>
          </a:prstGeom>
          <a:noFill/>
        </p:spPr>
        <p:txBody>
          <a:bodyPr wrap="square" rtlCol="0">
            <a:spAutoFit/>
          </a:bodyPr>
          <a:lstStyle/>
          <a:p>
            <a:pPr algn="ctr"/>
            <a:r>
              <a:rPr lang="en-US" b="1">
                <a:solidFill>
                  <a:srgbClr val="002060"/>
                </a:solidFill>
                <a:latin typeface="Helvetica" pitchFamily="2" charset="0"/>
              </a:rPr>
              <a:t>6752</a:t>
            </a:r>
          </a:p>
        </p:txBody>
      </p:sp>
      <p:sp>
        <p:nvSpPr>
          <p:cNvPr id="58" name="TextBox 57">
            <a:extLst>
              <a:ext uri="{FF2B5EF4-FFF2-40B4-BE49-F238E27FC236}">
                <a16:creationId xmlns:a16="http://schemas.microsoft.com/office/drawing/2014/main" id="{1EE96471-04E3-C73F-4E24-42F8976B79CF}"/>
              </a:ext>
            </a:extLst>
          </p:cNvPr>
          <p:cNvSpPr txBox="1"/>
          <p:nvPr/>
        </p:nvSpPr>
        <p:spPr>
          <a:xfrm rot="16200000">
            <a:off x="1105695" y="4577670"/>
            <a:ext cx="606548" cy="369332"/>
          </a:xfrm>
          <a:prstGeom prst="rect">
            <a:avLst/>
          </a:prstGeom>
          <a:noFill/>
        </p:spPr>
        <p:txBody>
          <a:bodyPr wrap="square" rtlCol="0">
            <a:spAutoFit/>
          </a:bodyPr>
          <a:lstStyle/>
          <a:p>
            <a:pPr algn="ctr"/>
            <a:r>
              <a:rPr lang="en-US" b="1">
                <a:solidFill>
                  <a:schemeClr val="tx1">
                    <a:lumMod val="65000"/>
                    <a:lumOff val="35000"/>
                  </a:schemeClr>
                </a:solidFill>
                <a:latin typeface="Helvetica" pitchFamily="2" charset="0"/>
              </a:rPr>
              <a:t>…</a:t>
            </a:r>
          </a:p>
        </p:txBody>
      </p:sp>
      <p:sp>
        <p:nvSpPr>
          <p:cNvPr id="59" name="TextBox 58">
            <a:extLst>
              <a:ext uri="{FF2B5EF4-FFF2-40B4-BE49-F238E27FC236}">
                <a16:creationId xmlns:a16="http://schemas.microsoft.com/office/drawing/2014/main" id="{C35EAAF0-86AC-0783-A71E-BF44F1A25D13}"/>
              </a:ext>
            </a:extLst>
          </p:cNvPr>
          <p:cNvSpPr txBox="1"/>
          <p:nvPr/>
        </p:nvSpPr>
        <p:spPr>
          <a:xfrm rot="16200000">
            <a:off x="4145337" y="4577670"/>
            <a:ext cx="606548" cy="369332"/>
          </a:xfrm>
          <a:prstGeom prst="rect">
            <a:avLst/>
          </a:prstGeom>
          <a:noFill/>
        </p:spPr>
        <p:txBody>
          <a:bodyPr wrap="square" rtlCol="0">
            <a:spAutoFit/>
          </a:bodyPr>
          <a:lstStyle/>
          <a:p>
            <a:pPr algn="ctr"/>
            <a:r>
              <a:rPr lang="en-US" b="1">
                <a:solidFill>
                  <a:schemeClr val="tx1">
                    <a:lumMod val="65000"/>
                    <a:lumOff val="35000"/>
                  </a:schemeClr>
                </a:solidFill>
                <a:latin typeface="Helvetica" pitchFamily="2" charset="0"/>
              </a:rPr>
              <a:t>…</a:t>
            </a:r>
          </a:p>
        </p:txBody>
      </p:sp>
      <p:sp>
        <p:nvSpPr>
          <p:cNvPr id="60" name="TextBox 59">
            <a:extLst>
              <a:ext uri="{FF2B5EF4-FFF2-40B4-BE49-F238E27FC236}">
                <a16:creationId xmlns:a16="http://schemas.microsoft.com/office/drawing/2014/main" id="{51988E78-62A9-D1F2-9CB5-83AF1638DDFE}"/>
              </a:ext>
            </a:extLst>
          </p:cNvPr>
          <p:cNvSpPr txBox="1"/>
          <p:nvPr/>
        </p:nvSpPr>
        <p:spPr>
          <a:xfrm rot="16200000">
            <a:off x="2179595" y="4577669"/>
            <a:ext cx="606548" cy="369332"/>
          </a:xfrm>
          <a:prstGeom prst="rect">
            <a:avLst/>
          </a:prstGeom>
          <a:noFill/>
        </p:spPr>
        <p:txBody>
          <a:bodyPr wrap="square" rtlCol="0">
            <a:spAutoFit/>
          </a:bodyPr>
          <a:lstStyle/>
          <a:p>
            <a:pPr algn="ctr"/>
            <a:r>
              <a:rPr lang="en-US" b="1">
                <a:solidFill>
                  <a:schemeClr val="tx1">
                    <a:lumMod val="65000"/>
                    <a:lumOff val="35000"/>
                  </a:schemeClr>
                </a:solidFill>
                <a:latin typeface="Helvetica" pitchFamily="2" charset="0"/>
              </a:rPr>
              <a:t>…</a:t>
            </a:r>
          </a:p>
        </p:txBody>
      </p:sp>
      <p:grpSp>
        <p:nvGrpSpPr>
          <p:cNvPr id="61" name="Group 60">
            <a:extLst>
              <a:ext uri="{FF2B5EF4-FFF2-40B4-BE49-F238E27FC236}">
                <a16:creationId xmlns:a16="http://schemas.microsoft.com/office/drawing/2014/main" id="{67A4C146-8A20-681A-4FA5-E01283FDF5CC}"/>
              </a:ext>
            </a:extLst>
          </p:cNvPr>
          <p:cNvGrpSpPr/>
          <p:nvPr/>
        </p:nvGrpSpPr>
        <p:grpSpPr>
          <a:xfrm>
            <a:off x="6528784" y="2527176"/>
            <a:ext cx="1724787" cy="685800"/>
            <a:chOff x="6238428" y="2527176"/>
            <a:chExt cx="1724787" cy="685800"/>
          </a:xfrm>
        </p:grpSpPr>
        <p:pic>
          <p:nvPicPr>
            <p:cNvPr id="62" name="Picture 61">
              <a:extLst>
                <a:ext uri="{FF2B5EF4-FFF2-40B4-BE49-F238E27FC236}">
                  <a16:creationId xmlns:a16="http://schemas.microsoft.com/office/drawing/2014/main" id="{F8B1C883-9EAA-6963-67AF-B71765773F5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38428" y="2527176"/>
              <a:ext cx="1724787" cy="685800"/>
            </a:xfrm>
            <a:prstGeom prst="rect">
              <a:avLst/>
            </a:prstGeom>
          </p:spPr>
        </p:pic>
        <p:sp>
          <p:nvSpPr>
            <p:cNvPr id="63" name="TextBox 62">
              <a:extLst>
                <a:ext uri="{FF2B5EF4-FFF2-40B4-BE49-F238E27FC236}">
                  <a16:creationId xmlns:a16="http://schemas.microsoft.com/office/drawing/2014/main" id="{91CB653D-4349-AD95-5596-24CEBF343B11}"/>
                </a:ext>
              </a:extLst>
            </p:cNvPr>
            <p:cNvSpPr txBox="1"/>
            <p:nvPr/>
          </p:nvSpPr>
          <p:spPr>
            <a:xfrm>
              <a:off x="7041199" y="2684763"/>
              <a:ext cx="606548" cy="369332"/>
            </a:xfrm>
            <a:prstGeom prst="rect">
              <a:avLst/>
            </a:prstGeom>
            <a:noFill/>
          </p:spPr>
          <p:txBody>
            <a:bodyPr wrap="square" rtlCol="0">
              <a:spAutoFit/>
            </a:bodyPr>
            <a:lstStyle/>
            <a:p>
              <a:pPr algn="ctr"/>
              <a:r>
                <a:rPr lang="en-US" b="1">
                  <a:solidFill>
                    <a:srgbClr val="0070C0"/>
                  </a:solidFill>
                  <a:latin typeface="Helvetica" pitchFamily="2" charset="0"/>
                </a:rPr>
                <a:t>…</a:t>
              </a:r>
            </a:p>
          </p:txBody>
        </p:sp>
      </p:grpSp>
      <p:grpSp>
        <p:nvGrpSpPr>
          <p:cNvPr id="64" name="Group 63">
            <a:extLst>
              <a:ext uri="{FF2B5EF4-FFF2-40B4-BE49-F238E27FC236}">
                <a16:creationId xmlns:a16="http://schemas.microsoft.com/office/drawing/2014/main" id="{3949CA75-0E73-9762-690B-386EF444F570}"/>
              </a:ext>
            </a:extLst>
          </p:cNvPr>
          <p:cNvGrpSpPr/>
          <p:nvPr/>
        </p:nvGrpSpPr>
        <p:grpSpPr>
          <a:xfrm>
            <a:off x="6528784" y="3724360"/>
            <a:ext cx="1724787" cy="685800"/>
            <a:chOff x="6238428" y="3724360"/>
            <a:chExt cx="1724787" cy="685800"/>
          </a:xfrm>
        </p:grpSpPr>
        <p:pic>
          <p:nvPicPr>
            <p:cNvPr id="65" name="Picture 64">
              <a:extLst>
                <a:ext uri="{FF2B5EF4-FFF2-40B4-BE49-F238E27FC236}">
                  <a16:creationId xmlns:a16="http://schemas.microsoft.com/office/drawing/2014/main" id="{D50F1D94-14EE-1093-7A6A-BEBD2E96E64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238428" y="3724360"/>
              <a:ext cx="1724787" cy="685800"/>
            </a:xfrm>
            <a:prstGeom prst="rect">
              <a:avLst/>
            </a:prstGeom>
          </p:spPr>
        </p:pic>
        <p:sp>
          <p:nvSpPr>
            <p:cNvPr id="66" name="TextBox 65">
              <a:extLst>
                <a:ext uri="{FF2B5EF4-FFF2-40B4-BE49-F238E27FC236}">
                  <a16:creationId xmlns:a16="http://schemas.microsoft.com/office/drawing/2014/main" id="{97849912-0899-DD92-7B65-97A31C73875B}"/>
                </a:ext>
              </a:extLst>
            </p:cNvPr>
            <p:cNvSpPr txBox="1"/>
            <p:nvPr/>
          </p:nvSpPr>
          <p:spPr>
            <a:xfrm>
              <a:off x="7007829" y="3813284"/>
              <a:ext cx="606548" cy="369332"/>
            </a:xfrm>
            <a:prstGeom prst="rect">
              <a:avLst/>
            </a:prstGeom>
            <a:noFill/>
          </p:spPr>
          <p:txBody>
            <a:bodyPr wrap="square" rtlCol="0">
              <a:spAutoFit/>
            </a:bodyPr>
            <a:lstStyle/>
            <a:p>
              <a:pPr algn="ctr"/>
              <a:r>
                <a:rPr lang="en-US" b="1">
                  <a:solidFill>
                    <a:srgbClr val="FF0000"/>
                  </a:solidFill>
                  <a:latin typeface="Helvetica" pitchFamily="2" charset="0"/>
                </a:rPr>
                <a:t>…</a:t>
              </a:r>
            </a:p>
          </p:txBody>
        </p:sp>
      </p:grpSp>
      <p:grpSp>
        <p:nvGrpSpPr>
          <p:cNvPr id="67" name="Group 66">
            <a:extLst>
              <a:ext uri="{FF2B5EF4-FFF2-40B4-BE49-F238E27FC236}">
                <a16:creationId xmlns:a16="http://schemas.microsoft.com/office/drawing/2014/main" id="{00B958C1-8F88-2A92-6DF3-AB4B26063DE6}"/>
              </a:ext>
            </a:extLst>
          </p:cNvPr>
          <p:cNvGrpSpPr/>
          <p:nvPr/>
        </p:nvGrpSpPr>
        <p:grpSpPr>
          <a:xfrm>
            <a:off x="6528784" y="4921545"/>
            <a:ext cx="1724787" cy="685800"/>
            <a:chOff x="6238428" y="4921545"/>
            <a:chExt cx="1724787" cy="685800"/>
          </a:xfrm>
        </p:grpSpPr>
        <p:pic>
          <p:nvPicPr>
            <p:cNvPr id="68" name="Picture 67">
              <a:extLst>
                <a:ext uri="{FF2B5EF4-FFF2-40B4-BE49-F238E27FC236}">
                  <a16:creationId xmlns:a16="http://schemas.microsoft.com/office/drawing/2014/main" id="{E850A4F7-5CB3-205D-2B08-4107E38A9069}"/>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238428" y="4921545"/>
              <a:ext cx="1724787" cy="685800"/>
            </a:xfrm>
            <a:prstGeom prst="rect">
              <a:avLst/>
            </a:prstGeom>
          </p:spPr>
        </p:pic>
        <p:sp>
          <p:nvSpPr>
            <p:cNvPr id="69" name="TextBox 68">
              <a:extLst>
                <a:ext uri="{FF2B5EF4-FFF2-40B4-BE49-F238E27FC236}">
                  <a16:creationId xmlns:a16="http://schemas.microsoft.com/office/drawing/2014/main" id="{391F7D38-516C-1EB3-0F86-4DA69775E3DB}"/>
                </a:ext>
              </a:extLst>
            </p:cNvPr>
            <p:cNvSpPr txBox="1"/>
            <p:nvPr/>
          </p:nvSpPr>
          <p:spPr>
            <a:xfrm>
              <a:off x="7030691" y="5059721"/>
              <a:ext cx="606548" cy="369332"/>
            </a:xfrm>
            <a:prstGeom prst="rect">
              <a:avLst/>
            </a:prstGeom>
            <a:noFill/>
          </p:spPr>
          <p:txBody>
            <a:bodyPr wrap="square" rtlCol="0">
              <a:spAutoFit/>
            </a:bodyPr>
            <a:lstStyle/>
            <a:p>
              <a:pPr algn="ctr"/>
              <a:r>
                <a:rPr lang="en-US" b="1">
                  <a:solidFill>
                    <a:srgbClr val="00CC00"/>
                  </a:solidFill>
                  <a:latin typeface="Helvetica" pitchFamily="2" charset="0"/>
                </a:rPr>
                <a:t>…</a:t>
              </a:r>
            </a:p>
          </p:txBody>
        </p:sp>
      </p:grpSp>
      <p:sp>
        <p:nvSpPr>
          <p:cNvPr id="70" name="TextBox 69">
            <a:extLst>
              <a:ext uri="{FF2B5EF4-FFF2-40B4-BE49-F238E27FC236}">
                <a16:creationId xmlns:a16="http://schemas.microsoft.com/office/drawing/2014/main" id="{AA83F5AE-7E05-D7DA-B769-8984DC1A0E8B}"/>
              </a:ext>
            </a:extLst>
          </p:cNvPr>
          <p:cNvSpPr txBox="1"/>
          <p:nvPr/>
        </p:nvSpPr>
        <p:spPr>
          <a:xfrm>
            <a:off x="4181407" y="2708920"/>
            <a:ext cx="606548" cy="369332"/>
          </a:xfrm>
          <a:prstGeom prst="rect">
            <a:avLst/>
          </a:prstGeom>
          <a:noFill/>
        </p:spPr>
        <p:txBody>
          <a:bodyPr wrap="square" rtlCol="0">
            <a:spAutoFit/>
          </a:bodyPr>
          <a:lstStyle/>
          <a:p>
            <a:pPr algn="ctr"/>
            <a:r>
              <a:rPr lang="en-US" b="1">
                <a:solidFill>
                  <a:srgbClr val="FF0000"/>
                </a:solidFill>
                <a:latin typeface="Helvetica" pitchFamily="2" charset="0"/>
              </a:rPr>
              <a:t>198</a:t>
            </a:r>
          </a:p>
        </p:txBody>
      </p:sp>
      <p:sp>
        <p:nvSpPr>
          <p:cNvPr id="71" name="TextBox 70">
            <a:extLst>
              <a:ext uri="{FF2B5EF4-FFF2-40B4-BE49-F238E27FC236}">
                <a16:creationId xmlns:a16="http://schemas.microsoft.com/office/drawing/2014/main" id="{4A30EC22-BDD4-C349-20A9-18AD4796356D}"/>
              </a:ext>
            </a:extLst>
          </p:cNvPr>
          <p:cNvSpPr txBox="1"/>
          <p:nvPr/>
        </p:nvSpPr>
        <p:spPr>
          <a:xfrm>
            <a:off x="6456775" y="4324852"/>
            <a:ext cx="606548" cy="369332"/>
          </a:xfrm>
          <a:prstGeom prst="rect">
            <a:avLst/>
          </a:prstGeom>
          <a:noFill/>
        </p:spPr>
        <p:txBody>
          <a:bodyPr wrap="square" rtlCol="0">
            <a:spAutoFit/>
          </a:bodyPr>
          <a:lstStyle/>
          <a:p>
            <a:pPr algn="ctr"/>
            <a:r>
              <a:rPr lang="en-US" b="1">
                <a:solidFill>
                  <a:srgbClr val="FF0000"/>
                </a:solidFill>
                <a:latin typeface="Helvetica" pitchFamily="2" charset="0"/>
              </a:rPr>
              <a:t>198</a:t>
            </a:r>
          </a:p>
        </p:txBody>
      </p:sp>
      <p:sp>
        <p:nvSpPr>
          <p:cNvPr id="72" name="TextBox 71">
            <a:extLst>
              <a:ext uri="{FF2B5EF4-FFF2-40B4-BE49-F238E27FC236}">
                <a16:creationId xmlns:a16="http://schemas.microsoft.com/office/drawing/2014/main" id="{C662CF78-E179-3E00-E54C-C0B2142B2701}"/>
              </a:ext>
            </a:extLst>
          </p:cNvPr>
          <p:cNvSpPr txBox="1"/>
          <p:nvPr/>
        </p:nvSpPr>
        <p:spPr>
          <a:xfrm>
            <a:off x="4181407" y="3940320"/>
            <a:ext cx="606548" cy="369332"/>
          </a:xfrm>
          <a:prstGeom prst="rect">
            <a:avLst/>
          </a:prstGeom>
          <a:noFill/>
        </p:spPr>
        <p:txBody>
          <a:bodyPr wrap="square" rtlCol="0">
            <a:spAutoFit/>
          </a:bodyPr>
          <a:lstStyle/>
          <a:p>
            <a:pPr algn="ctr"/>
            <a:r>
              <a:rPr lang="en-US" b="1">
                <a:solidFill>
                  <a:srgbClr val="FF0000"/>
                </a:solidFill>
                <a:latin typeface="Helvetica" pitchFamily="2" charset="0"/>
              </a:rPr>
              <a:t>123</a:t>
            </a:r>
          </a:p>
        </p:txBody>
      </p:sp>
      <p:sp>
        <p:nvSpPr>
          <p:cNvPr id="73" name="TextBox 72">
            <a:extLst>
              <a:ext uri="{FF2B5EF4-FFF2-40B4-BE49-F238E27FC236}">
                <a16:creationId xmlns:a16="http://schemas.microsoft.com/office/drawing/2014/main" id="{CEC2D6FD-99D0-0DA7-28F3-175825D6D682}"/>
              </a:ext>
            </a:extLst>
          </p:cNvPr>
          <p:cNvSpPr txBox="1"/>
          <p:nvPr/>
        </p:nvSpPr>
        <p:spPr>
          <a:xfrm>
            <a:off x="6948994" y="4324852"/>
            <a:ext cx="606548" cy="369332"/>
          </a:xfrm>
          <a:prstGeom prst="rect">
            <a:avLst/>
          </a:prstGeom>
          <a:noFill/>
        </p:spPr>
        <p:txBody>
          <a:bodyPr wrap="square" rtlCol="0">
            <a:spAutoFit/>
          </a:bodyPr>
          <a:lstStyle/>
          <a:p>
            <a:pPr algn="ctr"/>
            <a:r>
              <a:rPr lang="en-US" b="1">
                <a:solidFill>
                  <a:srgbClr val="FF0000"/>
                </a:solidFill>
                <a:latin typeface="Helvetica" pitchFamily="2" charset="0"/>
              </a:rPr>
              <a:t>123</a:t>
            </a:r>
          </a:p>
        </p:txBody>
      </p:sp>
      <p:sp>
        <p:nvSpPr>
          <p:cNvPr id="74" name="TextBox 73">
            <a:extLst>
              <a:ext uri="{FF2B5EF4-FFF2-40B4-BE49-F238E27FC236}">
                <a16:creationId xmlns:a16="http://schemas.microsoft.com/office/drawing/2014/main" id="{5C2C27C2-C220-4B18-7D0D-E719BC5874FC}"/>
              </a:ext>
            </a:extLst>
          </p:cNvPr>
          <p:cNvSpPr txBox="1"/>
          <p:nvPr/>
        </p:nvSpPr>
        <p:spPr>
          <a:xfrm>
            <a:off x="4181407" y="6127703"/>
            <a:ext cx="606548" cy="369332"/>
          </a:xfrm>
          <a:prstGeom prst="rect">
            <a:avLst/>
          </a:prstGeom>
          <a:noFill/>
        </p:spPr>
        <p:txBody>
          <a:bodyPr wrap="square" rtlCol="0">
            <a:spAutoFit/>
          </a:bodyPr>
          <a:lstStyle/>
          <a:p>
            <a:pPr algn="ctr"/>
            <a:r>
              <a:rPr lang="en-US" b="1">
                <a:solidFill>
                  <a:srgbClr val="FF0000"/>
                </a:solidFill>
                <a:latin typeface="Helvetica" pitchFamily="2" charset="0"/>
              </a:rPr>
              <a:t>201</a:t>
            </a:r>
          </a:p>
        </p:txBody>
      </p:sp>
      <p:sp>
        <p:nvSpPr>
          <p:cNvPr id="75" name="TextBox 74">
            <a:extLst>
              <a:ext uri="{FF2B5EF4-FFF2-40B4-BE49-F238E27FC236}">
                <a16:creationId xmlns:a16="http://schemas.microsoft.com/office/drawing/2014/main" id="{CAB6FBFF-CB41-90A4-63CD-BEBE62D4A218}"/>
              </a:ext>
            </a:extLst>
          </p:cNvPr>
          <p:cNvSpPr txBox="1"/>
          <p:nvPr/>
        </p:nvSpPr>
        <p:spPr>
          <a:xfrm>
            <a:off x="7701103" y="4324852"/>
            <a:ext cx="606548" cy="369332"/>
          </a:xfrm>
          <a:prstGeom prst="rect">
            <a:avLst/>
          </a:prstGeom>
          <a:noFill/>
        </p:spPr>
        <p:txBody>
          <a:bodyPr wrap="square" rtlCol="0">
            <a:spAutoFit/>
          </a:bodyPr>
          <a:lstStyle/>
          <a:p>
            <a:pPr algn="ctr"/>
            <a:r>
              <a:rPr lang="en-US" b="1">
                <a:solidFill>
                  <a:srgbClr val="FF0000"/>
                </a:solidFill>
                <a:latin typeface="Helvetica" pitchFamily="2" charset="0"/>
              </a:rPr>
              <a:t>201</a:t>
            </a:r>
          </a:p>
        </p:txBody>
      </p:sp>
      <p:sp>
        <p:nvSpPr>
          <p:cNvPr id="76" name="TextBox 75">
            <a:extLst>
              <a:ext uri="{FF2B5EF4-FFF2-40B4-BE49-F238E27FC236}">
                <a16:creationId xmlns:a16="http://schemas.microsoft.com/office/drawing/2014/main" id="{F8F3E16C-214F-FEBC-BDB1-20E2568A9332}"/>
              </a:ext>
            </a:extLst>
          </p:cNvPr>
          <p:cNvSpPr txBox="1"/>
          <p:nvPr/>
        </p:nvSpPr>
        <p:spPr>
          <a:xfrm>
            <a:off x="10748567" y="3591239"/>
            <a:ext cx="831687" cy="369332"/>
          </a:xfrm>
          <a:prstGeom prst="rect">
            <a:avLst/>
          </a:prstGeom>
          <a:noFill/>
        </p:spPr>
        <p:txBody>
          <a:bodyPr wrap="square" rtlCol="0">
            <a:spAutoFit/>
          </a:bodyPr>
          <a:lstStyle/>
          <a:p>
            <a:pPr algn="ctr"/>
            <a:r>
              <a:rPr lang="en-US" b="1">
                <a:solidFill>
                  <a:srgbClr val="FF0000"/>
                </a:solidFill>
                <a:latin typeface="Helvetica" pitchFamily="2" charset="0"/>
              </a:rPr>
              <a:t>9001</a:t>
            </a:r>
          </a:p>
        </p:txBody>
      </p:sp>
      <p:sp>
        <p:nvSpPr>
          <p:cNvPr id="77" name="TextBox 76">
            <a:extLst>
              <a:ext uri="{FF2B5EF4-FFF2-40B4-BE49-F238E27FC236}">
                <a16:creationId xmlns:a16="http://schemas.microsoft.com/office/drawing/2014/main" id="{D8629C8B-BBD2-FE1E-4D96-E76572F15C67}"/>
              </a:ext>
            </a:extLst>
          </p:cNvPr>
          <p:cNvSpPr txBox="1"/>
          <p:nvPr/>
        </p:nvSpPr>
        <p:spPr>
          <a:xfrm>
            <a:off x="4677210" y="2708920"/>
            <a:ext cx="606548" cy="369332"/>
          </a:xfrm>
          <a:prstGeom prst="rect">
            <a:avLst/>
          </a:prstGeom>
          <a:noFill/>
        </p:spPr>
        <p:txBody>
          <a:bodyPr wrap="square" rtlCol="0">
            <a:spAutoFit/>
          </a:bodyPr>
          <a:lstStyle/>
          <a:p>
            <a:pPr algn="ctr"/>
            <a:r>
              <a:rPr lang="en-US" b="1">
                <a:solidFill>
                  <a:srgbClr val="00CC00"/>
                </a:solidFill>
                <a:latin typeface="Helvetica" pitchFamily="2" charset="0"/>
              </a:rPr>
              <a:t>228</a:t>
            </a:r>
          </a:p>
        </p:txBody>
      </p:sp>
      <p:sp>
        <p:nvSpPr>
          <p:cNvPr id="78" name="TextBox 77">
            <a:extLst>
              <a:ext uri="{FF2B5EF4-FFF2-40B4-BE49-F238E27FC236}">
                <a16:creationId xmlns:a16="http://schemas.microsoft.com/office/drawing/2014/main" id="{987E7A16-8FDE-E52F-6A4C-E8A517B8E686}"/>
              </a:ext>
            </a:extLst>
          </p:cNvPr>
          <p:cNvSpPr txBox="1"/>
          <p:nvPr/>
        </p:nvSpPr>
        <p:spPr>
          <a:xfrm>
            <a:off x="4677210" y="3940320"/>
            <a:ext cx="606548" cy="369332"/>
          </a:xfrm>
          <a:prstGeom prst="rect">
            <a:avLst/>
          </a:prstGeom>
          <a:noFill/>
        </p:spPr>
        <p:txBody>
          <a:bodyPr wrap="square" rtlCol="0">
            <a:spAutoFit/>
          </a:bodyPr>
          <a:lstStyle/>
          <a:p>
            <a:pPr algn="ctr"/>
            <a:r>
              <a:rPr lang="en-US" b="1">
                <a:solidFill>
                  <a:srgbClr val="00CC00"/>
                </a:solidFill>
                <a:latin typeface="Helvetica" pitchFamily="2" charset="0"/>
              </a:rPr>
              <a:t>144</a:t>
            </a:r>
          </a:p>
        </p:txBody>
      </p:sp>
      <p:sp>
        <p:nvSpPr>
          <p:cNvPr id="79" name="TextBox 78">
            <a:extLst>
              <a:ext uri="{FF2B5EF4-FFF2-40B4-BE49-F238E27FC236}">
                <a16:creationId xmlns:a16="http://schemas.microsoft.com/office/drawing/2014/main" id="{9C220A60-667A-48D4-0516-A071E8D29426}"/>
              </a:ext>
            </a:extLst>
          </p:cNvPr>
          <p:cNvSpPr txBox="1"/>
          <p:nvPr/>
        </p:nvSpPr>
        <p:spPr>
          <a:xfrm>
            <a:off x="4677210" y="6127703"/>
            <a:ext cx="606548" cy="369332"/>
          </a:xfrm>
          <a:prstGeom prst="rect">
            <a:avLst/>
          </a:prstGeom>
          <a:noFill/>
        </p:spPr>
        <p:txBody>
          <a:bodyPr wrap="square" rtlCol="0">
            <a:spAutoFit/>
          </a:bodyPr>
          <a:lstStyle/>
          <a:p>
            <a:pPr algn="ctr"/>
            <a:r>
              <a:rPr lang="en-US" b="1">
                <a:solidFill>
                  <a:srgbClr val="00CC00"/>
                </a:solidFill>
                <a:latin typeface="Helvetica" pitchFamily="2" charset="0"/>
              </a:rPr>
              <a:t>212</a:t>
            </a:r>
          </a:p>
        </p:txBody>
      </p:sp>
      <p:sp>
        <p:nvSpPr>
          <p:cNvPr id="80" name="TextBox 79">
            <a:extLst>
              <a:ext uri="{FF2B5EF4-FFF2-40B4-BE49-F238E27FC236}">
                <a16:creationId xmlns:a16="http://schemas.microsoft.com/office/drawing/2014/main" id="{A69E48F2-4D88-C5C9-2F67-A5553B784238}"/>
              </a:ext>
            </a:extLst>
          </p:cNvPr>
          <p:cNvSpPr txBox="1"/>
          <p:nvPr/>
        </p:nvSpPr>
        <p:spPr>
          <a:xfrm>
            <a:off x="6456775" y="5534280"/>
            <a:ext cx="606548" cy="369332"/>
          </a:xfrm>
          <a:prstGeom prst="rect">
            <a:avLst/>
          </a:prstGeom>
          <a:noFill/>
        </p:spPr>
        <p:txBody>
          <a:bodyPr wrap="square" rtlCol="0">
            <a:spAutoFit/>
          </a:bodyPr>
          <a:lstStyle/>
          <a:p>
            <a:pPr algn="ctr"/>
            <a:r>
              <a:rPr lang="en-US" b="1">
                <a:solidFill>
                  <a:srgbClr val="00CC00"/>
                </a:solidFill>
                <a:latin typeface="Helvetica" pitchFamily="2" charset="0"/>
              </a:rPr>
              <a:t>228</a:t>
            </a:r>
          </a:p>
        </p:txBody>
      </p:sp>
      <p:sp>
        <p:nvSpPr>
          <p:cNvPr id="81" name="TextBox 80">
            <a:extLst>
              <a:ext uri="{FF2B5EF4-FFF2-40B4-BE49-F238E27FC236}">
                <a16:creationId xmlns:a16="http://schemas.microsoft.com/office/drawing/2014/main" id="{73019AB9-9E53-88EA-62FF-BC25D4602F84}"/>
              </a:ext>
            </a:extLst>
          </p:cNvPr>
          <p:cNvSpPr txBox="1"/>
          <p:nvPr/>
        </p:nvSpPr>
        <p:spPr>
          <a:xfrm>
            <a:off x="6948994" y="5534280"/>
            <a:ext cx="606548" cy="369332"/>
          </a:xfrm>
          <a:prstGeom prst="rect">
            <a:avLst/>
          </a:prstGeom>
          <a:noFill/>
        </p:spPr>
        <p:txBody>
          <a:bodyPr wrap="square" rtlCol="0">
            <a:spAutoFit/>
          </a:bodyPr>
          <a:lstStyle/>
          <a:p>
            <a:pPr algn="ctr"/>
            <a:r>
              <a:rPr lang="en-US" b="1">
                <a:solidFill>
                  <a:srgbClr val="00CC00"/>
                </a:solidFill>
                <a:latin typeface="Helvetica" pitchFamily="2" charset="0"/>
              </a:rPr>
              <a:t>144</a:t>
            </a:r>
          </a:p>
        </p:txBody>
      </p:sp>
      <p:sp>
        <p:nvSpPr>
          <p:cNvPr id="82" name="TextBox 81">
            <a:extLst>
              <a:ext uri="{FF2B5EF4-FFF2-40B4-BE49-F238E27FC236}">
                <a16:creationId xmlns:a16="http://schemas.microsoft.com/office/drawing/2014/main" id="{F7D01E7B-3DBA-443C-6F2B-6A3B79B399AF}"/>
              </a:ext>
            </a:extLst>
          </p:cNvPr>
          <p:cNvSpPr txBox="1"/>
          <p:nvPr/>
        </p:nvSpPr>
        <p:spPr>
          <a:xfrm>
            <a:off x="7701103" y="5534280"/>
            <a:ext cx="606548" cy="369332"/>
          </a:xfrm>
          <a:prstGeom prst="rect">
            <a:avLst/>
          </a:prstGeom>
          <a:noFill/>
        </p:spPr>
        <p:txBody>
          <a:bodyPr wrap="square" rtlCol="0">
            <a:spAutoFit/>
          </a:bodyPr>
          <a:lstStyle/>
          <a:p>
            <a:pPr algn="ctr"/>
            <a:r>
              <a:rPr lang="en-US" b="1">
                <a:solidFill>
                  <a:srgbClr val="00CC00"/>
                </a:solidFill>
                <a:latin typeface="Helvetica" pitchFamily="2" charset="0"/>
              </a:rPr>
              <a:t>212</a:t>
            </a:r>
          </a:p>
        </p:txBody>
      </p:sp>
      <p:sp>
        <p:nvSpPr>
          <p:cNvPr id="83" name="TextBox 82">
            <a:extLst>
              <a:ext uri="{FF2B5EF4-FFF2-40B4-BE49-F238E27FC236}">
                <a16:creationId xmlns:a16="http://schemas.microsoft.com/office/drawing/2014/main" id="{3FD28831-DE59-1BA5-971B-AAACD895616C}"/>
              </a:ext>
            </a:extLst>
          </p:cNvPr>
          <p:cNvSpPr txBox="1"/>
          <p:nvPr/>
        </p:nvSpPr>
        <p:spPr>
          <a:xfrm>
            <a:off x="9511596" y="6028398"/>
            <a:ext cx="912499" cy="369332"/>
          </a:xfrm>
          <a:prstGeom prst="rect">
            <a:avLst/>
          </a:prstGeom>
          <a:noFill/>
        </p:spPr>
        <p:txBody>
          <a:bodyPr wrap="square" rtlCol="0">
            <a:spAutoFit/>
          </a:bodyPr>
          <a:lstStyle/>
          <a:p>
            <a:pPr algn="ctr"/>
            <a:r>
              <a:rPr lang="en-US" b="1">
                <a:solidFill>
                  <a:srgbClr val="00CC00"/>
                </a:solidFill>
                <a:latin typeface="Helvetica" pitchFamily="2" charset="0"/>
              </a:rPr>
              <a:t>11793</a:t>
            </a:r>
          </a:p>
        </p:txBody>
      </p:sp>
      <p:sp>
        <p:nvSpPr>
          <p:cNvPr id="84" name="Title 1">
            <a:extLst>
              <a:ext uri="{FF2B5EF4-FFF2-40B4-BE49-F238E27FC236}">
                <a16:creationId xmlns:a16="http://schemas.microsoft.com/office/drawing/2014/main" id="{298A2953-E7BD-2A7F-2567-DAA3F56112DA}"/>
              </a:ext>
            </a:extLst>
          </p:cNvPr>
          <p:cNvSpPr txBox="1">
            <a:spLocks/>
          </p:cNvSpPr>
          <p:nvPr/>
        </p:nvSpPr>
        <p:spPr>
          <a:xfrm>
            <a:off x="1097280" y="286603"/>
            <a:ext cx="10058400" cy="1450757"/>
          </a:xfrm>
          <a:prstGeom prst="rect">
            <a:avLst/>
          </a:prstGeom>
        </p:spPr>
        <p:txBody>
          <a:bodyPr anchor="b"/>
          <a:lstStyle>
            <a:lvl1pPr algn="l" defTabSz="914400" rtl="0" eaLnBrk="1" latinLnBrk="0" hangingPunct="1">
              <a:lnSpc>
                <a:spcPct val="85000"/>
              </a:lnSpc>
              <a:spcBef>
                <a:spcPct val="0"/>
              </a:spcBef>
              <a:buNone/>
              <a:defRPr sz="4800" b="1" kern="1200" spc="-50" baseline="0">
                <a:solidFill>
                  <a:schemeClr val="tx1">
                    <a:lumMod val="75000"/>
                    <a:lumOff val="25000"/>
                  </a:schemeClr>
                </a:solidFill>
                <a:latin typeface="Dagny OT" panose="020B0504020201020104" pitchFamily="34" charset="0"/>
                <a:ea typeface="+mj-ea"/>
                <a:cs typeface="+mj-cs"/>
              </a:defRPr>
            </a:lvl1pPr>
          </a:lstStyle>
          <a:p>
            <a:r>
              <a:rPr lang="en-CA"/>
              <a:t>Analogy: Elections</a:t>
            </a:r>
          </a:p>
        </p:txBody>
      </p:sp>
      <p:sp>
        <p:nvSpPr>
          <p:cNvPr id="2" name="TextBox 1">
            <a:extLst>
              <a:ext uri="{FF2B5EF4-FFF2-40B4-BE49-F238E27FC236}">
                <a16:creationId xmlns:a16="http://schemas.microsoft.com/office/drawing/2014/main" id="{A957FDFB-BB0E-E930-660A-2836DF14A8E9}"/>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3236315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6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6"/>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1"/>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44"/>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7"/>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49"/>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5"/>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5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8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2"/>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48"/>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3"/>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76"/>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46"/>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1"/>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4" grpId="0"/>
      <p:bldP spid="55" grpId="0"/>
      <p:bldP spid="56" grpId="0"/>
      <p:bldP spid="57" grpId="0"/>
      <p:bldP spid="59" grpId="0"/>
      <p:bldP spid="70" grpId="0"/>
      <p:bldP spid="71" grpId="0"/>
      <p:bldP spid="72" grpId="0"/>
      <p:bldP spid="73" grpId="0"/>
      <p:bldP spid="74" grpId="0"/>
      <p:bldP spid="75" grpId="0"/>
      <p:bldP spid="76" grpId="0"/>
      <p:bldP spid="77" grpId="0"/>
      <p:bldP spid="78" grpId="0"/>
      <p:bldP spid="79" grpId="0"/>
      <p:bldP spid="80" grpId="0"/>
      <p:bldP spid="81" grpId="0"/>
      <p:bldP spid="82" grpId="0"/>
      <p:bldP spid="83" grpId="0"/>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Analogy: Pizzeria</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a:xfrm>
            <a:off x="1097279" y="2017690"/>
            <a:ext cx="10264403" cy="3851404"/>
          </a:xfrm>
        </p:spPr>
        <p:txBody>
          <a:bodyPr/>
          <a:lstStyle/>
          <a:p>
            <a:pPr algn="just">
              <a:lnSpc>
                <a:spcPct val="100000"/>
              </a:lnSpc>
            </a:pPr>
            <a:r>
              <a:rPr lang="en-US" b="1"/>
              <a:t>Parallelism</a:t>
            </a:r>
            <a:r>
              <a:rPr lang="en-US"/>
              <a:t> gains depend on whether serial algorithms can be </a:t>
            </a:r>
            <a:r>
              <a:rPr lang="en-US" b="1"/>
              <a:t>adapted</a:t>
            </a:r>
            <a:r>
              <a:rPr lang="en-US"/>
              <a:t> to make use of </a:t>
            </a:r>
            <a:r>
              <a:rPr lang="en-US" b="1"/>
              <a:t>parallel hardware</a:t>
            </a:r>
            <a:r>
              <a:rPr lang="en-US"/>
              <a:t>.</a:t>
            </a:r>
          </a:p>
          <a:p>
            <a:pPr algn="just">
              <a:lnSpc>
                <a:spcPct val="100000"/>
              </a:lnSpc>
            </a:pPr>
            <a:r>
              <a:rPr lang="en-US" b="1"/>
              <a:t>Pizzeria</a:t>
            </a:r>
            <a:r>
              <a:rPr lang="en-US"/>
              <a:t> analogy for limitations of parallelization/bottleneck: </a:t>
            </a:r>
          </a:p>
          <a:p>
            <a:pPr lvl="1" algn="just">
              <a:lnSpc>
                <a:spcPct val="100000"/>
              </a:lnSpc>
            </a:pPr>
            <a:r>
              <a:rPr lang="en-US"/>
              <a:t>multiple cooks can prepare toppings in parallel </a:t>
            </a:r>
          </a:p>
          <a:p>
            <a:pPr lvl="1" algn="just">
              <a:lnSpc>
                <a:spcPct val="100000"/>
              </a:lnSpc>
            </a:pPr>
            <a:r>
              <a:rPr lang="en-US"/>
              <a:t>but baking the crust can't be parallelized</a:t>
            </a:r>
          </a:p>
          <a:p>
            <a:pPr lvl="1" algn="just">
              <a:lnSpc>
                <a:spcPct val="100000"/>
              </a:lnSpc>
            </a:pPr>
            <a:r>
              <a:rPr lang="en-US"/>
              <a:t>doubling oven space will increase the number of pizzas that can be made simultaneously but won't substantially speed up any one pizza</a:t>
            </a:r>
          </a:p>
          <a:p>
            <a:pPr lvl="1" algn="just">
              <a:lnSpc>
                <a:spcPct val="100000"/>
              </a:lnSpc>
            </a:pPr>
            <a:r>
              <a:rPr lang="en-US"/>
              <a:t>sometimes bottlenecks prevent any gains from parallelism: people line up on both sides of a table to get some soup but there's only one ladle</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207</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9" name="TextBox 8">
            <a:extLst>
              <a:ext uri="{FF2B5EF4-FFF2-40B4-BE49-F238E27FC236}">
                <a16:creationId xmlns:a16="http://schemas.microsoft.com/office/drawing/2014/main" id="{B5BFC621-0EB4-0BD4-8AEA-FA4D321EA6AB}"/>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72413376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Good News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a:xfrm>
            <a:off x="1097279" y="2017690"/>
            <a:ext cx="10264403" cy="3851404"/>
          </a:xfrm>
        </p:spPr>
        <p:txBody>
          <a:bodyPr/>
          <a:lstStyle/>
          <a:p>
            <a:pPr algn="just">
              <a:lnSpc>
                <a:spcPct val="100000"/>
              </a:lnSpc>
            </a:pPr>
            <a:r>
              <a:rPr lang="en-US" b="1">
                <a:latin typeface="Helvetica" pitchFamily="2" charset="0"/>
              </a:rPr>
              <a:t>Most </a:t>
            </a:r>
            <a:r>
              <a:rPr lang="en-US"/>
              <a:t>practical computational tasks can be and are parallelized. </a:t>
            </a:r>
          </a:p>
          <a:p>
            <a:pPr algn="just">
              <a:lnSpc>
                <a:spcPct val="100000"/>
              </a:lnSpc>
            </a:pPr>
            <a:r>
              <a:rPr lang="en-US"/>
              <a:t>Modern data scientists use frameworks where distributed computing are already implemented (Apache Spark implements </a:t>
            </a:r>
            <a:r>
              <a:rPr lang="en-US" i="1"/>
              <a:t>MapReduce</a:t>
            </a:r>
            <a:r>
              <a:rPr lang="en-US"/>
              <a:t>, for instance).  </a:t>
            </a:r>
          </a:p>
          <a:p>
            <a:pPr algn="just">
              <a:lnSpc>
                <a:spcPct val="100000"/>
              </a:lnSpc>
            </a:pPr>
            <a:r>
              <a:rPr lang="en-US"/>
              <a:t>Take some time to think about this potential issue </a:t>
            </a:r>
            <a:r>
              <a:rPr lang="en-US" b="1"/>
              <a:t>before</a:t>
            </a:r>
            <a:r>
              <a:rPr lang="en-US"/>
              <a:t> the start of the data collection/data analysis process – it will save headaches in the long run. </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208</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9" name="TextBox 8">
            <a:extLst>
              <a:ext uri="{FF2B5EF4-FFF2-40B4-BE49-F238E27FC236}">
                <a16:creationId xmlns:a16="http://schemas.microsoft.com/office/drawing/2014/main" id="{BFC7ED47-EFB9-B856-8F85-04EAAEC9A8DD}"/>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66270852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Suggested Reading</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Bad Data and Big Data</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209</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lstStyle/>
          <a:p>
            <a:pPr algn="l"/>
            <a:r>
              <a:rPr lang="en-GB" sz="2400"/>
              <a:t>J. </a:t>
            </a:r>
            <a:r>
              <a:rPr lang="en-GB" sz="2400" err="1"/>
              <a:t>Leskovec</a:t>
            </a:r>
            <a:r>
              <a:rPr lang="en-GB" sz="2400"/>
              <a:t>, A. </a:t>
            </a:r>
            <a:r>
              <a:rPr lang="en-GB" sz="2400" err="1"/>
              <a:t>Rajamaran</a:t>
            </a:r>
            <a:r>
              <a:rPr lang="en-GB" sz="2400"/>
              <a:t>, and J. D. Ullman, </a:t>
            </a:r>
            <a:r>
              <a:rPr lang="en-GB" sz="2400" i="1"/>
              <a:t>Mining of Massive Datasets</a:t>
            </a:r>
            <a:r>
              <a:rPr lang="en-GB" sz="2400"/>
              <a:t>. Cambridge Press, 2014.</a:t>
            </a:r>
            <a:endParaRPr lang="en-CA" sz="2400"/>
          </a:p>
          <a:p>
            <a:pPr algn="ctr"/>
            <a:r>
              <a:rPr lang="en-CA" i="1"/>
              <a:t>_____________________</a:t>
            </a:r>
          </a:p>
          <a:p>
            <a:pPr algn="l"/>
            <a:r>
              <a:rPr lang="en-CA" i="1"/>
              <a:t>Data Understanding, Data Analysis, Data Science</a:t>
            </a:r>
            <a:br>
              <a:rPr lang="en-CA"/>
            </a:br>
            <a:r>
              <a:rPr lang="en-CA" sz="2200" b="1"/>
              <a:t>Machine Learning 101</a:t>
            </a:r>
          </a:p>
          <a:p>
            <a:pPr algn="l"/>
            <a:r>
              <a:rPr lang="en-CA" sz="2000"/>
              <a:t>Issues and Challenges</a:t>
            </a:r>
            <a:endParaRPr lang="en-CA" sz="1600"/>
          </a:p>
          <a:p>
            <a:pPr lvl="1" algn="l"/>
            <a:r>
              <a:rPr lang="en-CA" sz="1600">
                <a:hlinkClick r:id="rId2"/>
              </a:rPr>
              <a:t>Bad Data</a:t>
            </a:r>
            <a:endParaRPr lang="en-CA" sz="1600"/>
          </a:p>
        </p:txBody>
      </p:sp>
      <p:sp>
        <p:nvSpPr>
          <p:cNvPr id="11" name="Date Placeholder 3">
            <a:extLst>
              <a:ext uri="{FF2B5EF4-FFF2-40B4-BE49-F238E27FC236}">
                <a16:creationId xmlns:a16="http://schemas.microsoft.com/office/drawing/2014/main" id="{A9D4A93F-6FEF-E79E-668B-A497C14FDACF}"/>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sp>
        <p:nvSpPr>
          <p:cNvPr id="9" name="TextBox 8">
            <a:extLst>
              <a:ext uri="{FF2B5EF4-FFF2-40B4-BE49-F238E27FC236}">
                <a16:creationId xmlns:a16="http://schemas.microsoft.com/office/drawing/2014/main" id="{9670E76A-F677-345E-DF02-9D2FFFCF9D9E}"/>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37934943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Unsupervised Learning</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CA" b="1"/>
              <a:t>Unsupervised learning </a:t>
            </a:r>
            <a:r>
              <a:rPr lang="en-CA"/>
              <a:t>(UL) is akin to “</a:t>
            </a:r>
            <a:r>
              <a:rPr lang="en-CA" b="1"/>
              <a:t>self-learning by grouping similar exercises together as a study guide</a:t>
            </a:r>
            <a:r>
              <a:rPr lang="en-CA"/>
              <a:t>”: the teacher is not involved in the discovery process and students might end up with different groupings.</a:t>
            </a:r>
          </a:p>
          <a:p>
            <a:r>
              <a:rPr lang="en-CA"/>
              <a:t>Typical tasks include: </a:t>
            </a:r>
          </a:p>
          <a:p>
            <a:pPr lvl="1"/>
            <a:r>
              <a:rPr lang="en-CA" b="1"/>
              <a:t>clustering</a:t>
            </a:r>
          </a:p>
          <a:p>
            <a:pPr lvl="1"/>
            <a:r>
              <a:rPr lang="en-CA" b="1"/>
              <a:t>association rules discovery</a:t>
            </a:r>
          </a:p>
          <a:p>
            <a:pPr lvl="1"/>
            <a:r>
              <a:rPr lang="en-CA"/>
              <a:t>link profiling</a:t>
            </a:r>
          </a:p>
          <a:p>
            <a:pPr lvl="1"/>
            <a:r>
              <a:rPr lang="en-CA"/>
              <a:t>anomaly detection</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21</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5D145004-85AB-3184-B4AD-3FB3F778905A}"/>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8FC403-11CF-FFA5-A3FA-EE7CB69671D7}"/>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192651569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Exercises</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Bad Data and Big Data</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210</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lstStyle/>
          <a:p>
            <a:pPr marL="457200" indent="-457200">
              <a:buFont typeface="+mj-lt"/>
              <a:buAutoNum type="arabicPeriod"/>
            </a:pPr>
            <a:r>
              <a:rPr lang="en-CA">
                <a:cs typeface="Helvetica" panose="020B0604020202020204" pitchFamily="34" charset="0"/>
              </a:rPr>
              <a:t>As the saying goes, “garbage in, garbage out”. What are the analytical, business, and public policy consequences of making decisions based on bad data?</a:t>
            </a:r>
          </a:p>
          <a:p>
            <a:pPr marL="457200" indent="-457200">
              <a:buFont typeface="+mj-lt"/>
              <a:buAutoNum type="arabicPeriod"/>
            </a:pPr>
            <a:r>
              <a:rPr lang="en-CA">
                <a:cs typeface="Helvetica" panose="020B0604020202020204" pitchFamily="34" charset="0"/>
              </a:rPr>
              <a:t>Whether a dataset is considered small or “big” depends not only on the dataset, but also on the available tools. </a:t>
            </a:r>
          </a:p>
          <a:p>
            <a:pPr marL="457200" indent="-457200">
              <a:buClr>
                <a:schemeClr val="bg1"/>
              </a:buClr>
              <a:buFont typeface="+mj-lt"/>
              <a:buAutoNum type="arabicPeriod"/>
            </a:pPr>
            <a:r>
              <a:rPr lang="en-CA">
                <a:cs typeface="Helvetica" panose="020B0604020202020204" pitchFamily="34" charset="0"/>
              </a:rPr>
              <a:t>Generate increasingly larger random datasets (3 variables + 1 class) to cluster with </a:t>
            </a:r>
            <a:r>
              <a:rPr lang="en-CA" err="1">
                <a:latin typeface="Consolas" panose="020B0609020204030204" pitchFamily="49" charset="0"/>
                <a:cs typeface="Consolas" panose="020B0609020204030204" pitchFamily="49" charset="0"/>
              </a:rPr>
              <a:t>kmeans</a:t>
            </a:r>
            <a:r>
              <a:rPr lang="en-CA">
                <a:latin typeface="Consolas" panose="020B0609020204030204" pitchFamily="49" charset="0"/>
                <a:cs typeface="Consolas" panose="020B0609020204030204" pitchFamily="49" charset="0"/>
              </a:rPr>
              <a:t>()</a:t>
            </a:r>
            <a:r>
              <a:rPr lang="en-CA">
                <a:cs typeface="Helvetica" panose="020B0604020202020204" pitchFamily="34" charset="0"/>
              </a:rPr>
              <a:t> and classify with </a:t>
            </a:r>
            <a:r>
              <a:rPr lang="en-CA" err="1">
                <a:latin typeface="Consolas" panose="020B0609020204030204" pitchFamily="49" charset="0"/>
                <a:cs typeface="Consolas" panose="020B0609020204030204" pitchFamily="49" charset="0"/>
              </a:rPr>
              <a:t>rpart</a:t>
            </a:r>
            <a:r>
              <a:rPr lang="en-CA">
                <a:latin typeface="Consolas" panose="020B0609020204030204" pitchFamily="49" charset="0"/>
                <a:cs typeface="Consolas" panose="020B0609020204030204" pitchFamily="49" charset="0"/>
              </a:rPr>
              <a:t>()</a:t>
            </a:r>
            <a:r>
              <a:rPr lang="en-CA">
                <a:cs typeface="Helvetica" panose="020B0604020202020204" pitchFamily="34" charset="0"/>
              </a:rPr>
              <a:t>. Keep track of the runtime. How does the runtime vary with the number of observations? At what size do you predict that the algorithms will be too slow and cumbersome for your needs? </a:t>
            </a:r>
          </a:p>
        </p:txBody>
      </p:sp>
      <p:sp>
        <p:nvSpPr>
          <p:cNvPr id="11" name="Date Placeholder 3">
            <a:extLst>
              <a:ext uri="{FF2B5EF4-FFF2-40B4-BE49-F238E27FC236}">
                <a16:creationId xmlns:a16="http://schemas.microsoft.com/office/drawing/2014/main" id="{97D5FF79-C0CF-F306-CF97-9D9FD65A45CC}"/>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sp>
        <p:nvSpPr>
          <p:cNvPr id="3" name="TextBox 2">
            <a:extLst>
              <a:ext uri="{FF2B5EF4-FFF2-40B4-BE49-F238E27FC236}">
                <a16:creationId xmlns:a16="http://schemas.microsoft.com/office/drawing/2014/main" id="{2037D52B-6E6E-5A8D-0A2F-56703969838B}"/>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8335379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1BF40-7817-5725-86B0-8358C2C88970}"/>
              </a:ext>
            </a:extLst>
          </p:cNvPr>
          <p:cNvSpPr>
            <a:spLocks noGrp="1"/>
          </p:cNvSpPr>
          <p:nvPr>
            <p:ph type="title"/>
          </p:nvPr>
        </p:nvSpPr>
        <p:spPr/>
        <p:txBody>
          <a:bodyPr/>
          <a:lstStyle/>
          <a:p>
            <a:r>
              <a:rPr lang="en-CA"/>
              <a:t>11. Underfitting and Overfitting/Transferability</a:t>
            </a:r>
          </a:p>
        </p:txBody>
      </p:sp>
      <p:pic>
        <p:nvPicPr>
          <p:cNvPr id="8" name="Picture Placeholder 7">
            <a:extLst>
              <a:ext uri="{FF2B5EF4-FFF2-40B4-BE49-F238E27FC236}">
                <a16:creationId xmlns:a16="http://schemas.microsoft.com/office/drawing/2014/main" id="{D5EAE943-FD0A-0B58-FCBA-5DEBF2D51610}"/>
              </a:ext>
            </a:extLst>
          </p:cNvPr>
          <p:cNvPicPr>
            <a:picLocks noGrp="1" noChangeAspect="1"/>
          </p:cNvPicPr>
          <p:nvPr>
            <p:ph type="pic" idx="1"/>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t="11049" b="11049"/>
          <a:stretch/>
        </p:blipFill>
        <p:spPr>
          <a:xfrm>
            <a:off x="15" y="0"/>
            <a:ext cx="12191985" cy="4915076"/>
          </a:xfrm>
        </p:spPr>
      </p:pic>
      <p:sp>
        <p:nvSpPr>
          <p:cNvPr id="4" name="Text Placeholder 3">
            <a:extLst>
              <a:ext uri="{FF2B5EF4-FFF2-40B4-BE49-F238E27FC236}">
                <a16:creationId xmlns:a16="http://schemas.microsoft.com/office/drawing/2014/main" id="{165FE7F3-BB04-EF8C-B79B-17B603BE27C2}"/>
              </a:ext>
            </a:extLst>
          </p:cNvPr>
          <p:cNvSpPr>
            <a:spLocks noGrp="1"/>
          </p:cNvSpPr>
          <p:nvPr>
            <p:ph type="body" sz="half" idx="2"/>
          </p:nvPr>
        </p:nvSpPr>
        <p:spPr/>
        <p:txBody>
          <a:bodyPr/>
          <a:lstStyle/>
          <a:p>
            <a:endParaRPr lang="en-CA"/>
          </a:p>
        </p:txBody>
      </p:sp>
      <p:sp>
        <p:nvSpPr>
          <p:cNvPr id="5" name="Slide Number Placeholder 4">
            <a:extLst>
              <a:ext uri="{FF2B5EF4-FFF2-40B4-BE49-F238E27FC236}">
                <a16:creationId xmlns:a16="http://schemas.microsoft.com/office/drawing/2014/main" id="{FA601820-CED4-1A1F-986F-EB92D3C5EF9E}"/>
              </a:ext>
            </a:extLst>
          </p:cNvPr>
          <p:cNvSpPr>
            <a:spLocks noGrp="1"/>
          </p:cNvSpPr>
          <p:nvPr>
            <p:ph type="sldNum" sz="quarter" idx="4"/>
          </p:nvPr>
        </p:nvSpPr>
        <p:spPr/>
        <p:txBody>
          <a:bodyPr/>
          <a:lstStyle/>
          <a:p>
            <a:fld id="{4D63F5A6-AD82-4E1E-87F7-CE90DE510401}" type="slidenum">
              <a:rPr lang="en-CA" smtClean="0"/>
              <a:pPr/>
              <a:t>211</a:t>
            </a:fld>
            <a:endParaRPr lang="en-CA"/>
          </a:p>
        </p:txBody>
      </p:sp>
      <p:sp>
        <p:nvSpPr>
          <p:cNvPr id="6" name="Date Placeholder 5">
            <a:extLst>
              <a:ext uri="{FF2B5EF4-FFF2-40B4-BE49-F238E27FC236}">
                <a16:creationId xmlns:a16="http://schemas.microsoft.com/office/drawing/2014/main" id="{E7CACD10-BD64-4606-3EBA-33ED44F7783D}"/>
              </a:ext>
            </a:extLst>
          </p:cNvPr>
          <p:cNvSpPr>
            <a:spLocks noGrp="1"/>
          </p:cNvSpPr>
          <p:nvPr>
            <p:ph type="dt" sz="half" idx="10"/>
          </p:nvPr>
        </p:nvSpPr>
        <p:spPr/>
        <p:txBody>
          <a:bodyPr/>
          <a:lstStyle/>
          <a:p>
            <a:r>
              <a:rPr lang="en-US"/>
              <a:t>INTRODUCTION TO MACHINE LEARNING</a:t>
            </a:r>
            <a:endParaRPr lang="en-CA"/>
          </a:p>
        </p:txBody>
      </p:sp>
      <p:sp>
        <p:nvSpPr>
          <p:cNvPr id="10" name="TextBox 9">
            <a:extLst>
              <a:ext uri="{FF2B5EF4-FFF2-40B4-BE49-F238E27FC236}">
                <a16:creationId xmlns:a16="http://schemas.microsoft.com/office/drawing/2014/main" id="{F8803D5A-33BB-50C0-4F8D-AE78720A735E}"/>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175393330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Fundamentals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pPr algn="just">
              <a:lnSpc>
                <a:spcPct val="100000"/>
              </a:lnSpc>
            </a:pPr>
            <a:r>
              <a:rPr lang="en-US"/>
              <a:t>Rules or models generated by any technique on a </a:t>
            </a:r>
            <a:r>
              <a:rPr lang="en-US" b="1"/>
              <a:t>training set </a:t>
            </a:r>
            <a:r>
              <a:rPr lang="en-US"/>
              <a:t>have to be generalizable to </a:t>
            </a:r>
            <a:r>
              <a:rPr lang="en-US" b="1"/>
              <a:t>new data </a:t>
            </a:r>
            <a:r>
              <a:rPr lang="en-US"/>
              <a:t>(or </a:t>
            </a:r>
            <a:r>
              <a:rPr lang="en-US" b="1"/>
              <a:t>validation/ testing sets</a:t>
            </a:r>
            <a:r>
              <a:rPr lang="en-US"/>
              <a:t>) to be useful. </a:t>
            </a:r>
          </a:p>
          <a:p>
            <a:pPr algn="just">
              <a:lnSpc>
                <a:spcPct val="100000"/>
              </a:lnSpc>
            </a:pPr>
            <a:r>
              <a:rPr lang="en-US"/>
              <a:t>Problems arise when knowledge that is gained from </a:t>
            </a:r>
            <a:r>
              <a:rPr lang="en-US" b="1"/>
              <a:t>supervised learning</a:t>
            </a:r>
            <a:r>
              <a:rPr lang="en-US"/>
              <a:t> does not generalize properly to the data.</a:t>
            </a:r>
          </a:p>
          <a:p>
            <a:pPr algn="just">
              <a:lnSpc>
                <a:spcPct val="100000"/>
              </a:lnSpc>
            </a:pPr>
            <a:r>
              <a:rPr lang="en-US" b="1"/>
              <a:t>Unsupervised learning</a:t>
            </a:r>
            <a:r>
              <a:rPr lang="en-US"/>
              <a:t> can also be affected.</a:t>
            </a:r>
            <a:endParaRPr lang="en-US" sz="100"/>
          </a:p>
          <a:p>
            <a:pPr algn="just">
              <a:lnSpc>
                <a:spcPct val="100000"/>
              </a:lnSpc>
            </a:pPr>
            <a:r>
              <a:rPr lang="en-US"/>
              <a:t>Ironically, this may occur if the rules or models fit the training set </a:t>
            </a:r>
            <a:r>
              <a:rPr lang="en-US" b="1"/>
              <a:t>too well </a:t>
            </a:r>
            <a:r>
              <a:rPr lang="en-US"/>
              <a:t>– the results are </a:t>
            </a:r>
            <a:r>
              <a:rPr lang="en-US" b="1"/>
              <a:t>too specific to the training set</a:t>
            </a:r>
            <a:r>
              <a:rPr lang="en-US"/>
              <a:t>.</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212</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9" name="TextBox 8">
            <a:extLst>
              <a:ext uri="{FF2B5EF4-FFF2-40B4-BE49-F238E27FC236}">
                <a16:creationId xmlns:a16="http://schemas.microsoft.com/office/drawing/2014/main" id="{58904764-0522-BCD8-FB16-753FF3670DE2}"/>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298321397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Example of Rules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pPr algn="just">
              <a:lnSpc>
                <a:spcPct val="100000"/>
              </a:lnSpc>
            </a:pPr>
            <a:r>
              <a:rPr lang="en-US" b="1"/>
              <a:t>Rule I: </a:t>
            </a:r>
            <a:r>
              <a:rPr lang="en-US"/>
              <a:t>based on a survey of 400 Germans, we infer that 43.75% of the world’s population has black hair, 37.5% have brown hair, 9% have blond hair, 0.25% have red hair, and 9.5% grey hair. </a:t>
            </a:r>
          </a:p>
          <a:p>
            <a:pPr algn="just">
              <a:lnSpc>
                <a:spcPct val="100000"/>
              </a:lnSpc>
            </a:pPr>
            <a:r>
              <a:rPr lang="en-US" b="1"/>
              <a:t>Rule II:</a:t>
            </a:r>
            <a:r>
              <a:rPr lang="en-US"/>
              <a:t> humans’ hair </a:t>
            </a:r>
            <a:r>
              <a:rPr lang="en-US" err="1"/>
              <a:t>colour</a:t>
            </a:r>
            <a:r>
              <a:rPr lang="en-US"/>
              <a:t> is either black, brown, blond, red, or grey.</a:t>
            </a:r>
          </a:p>
          <a:p>
            <a:pPr algn="just">
              <a:lnSpc>
                <a:spcPct val="100000"/>
              </a:lnSpc>
            </a:pPr>
            <a:r>
              <a:rPr lang="en-US" b="1"/>
              <a:t>Rule III: </a:t>
            </a:r>
            <a:r>
              <a:rPr lang="en-US"/>
              <a:t>approx. 40% of humans have black hair, 40% have brown hair, 5% blond, 2% red and 13% grey.</a:t>
            </a:r>
          </a:p>
          <a:p>
            <a:r>
              <a:rPr lang="en-CA">
                <a:cs typeface="Helvetica" panose="020B0604020202020204" pitchFamily="34" charset="0"/>
              </a:rPr>
              <a:t>Which of the 3 rules is most useful? The most vague? Which is overly specific? </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213</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9" name="TextBox 8">
            <a:extLst>
              <a:ext uri="{FF2B5EF4-FFF2-40B4-BE49-F238E27FC236}">
                <a16:creationId xmlns:a16="http://schemas.microsoft.com/office/drawing/2014/main" id="{3BFD06BC-4A3A-CF44-B91B-D189EF06AB3E}"/>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174772723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6320BE-2E1E-FB74-8C4F-755D90F8C198}"/>
              </a:ext>
            </a:extLst>
          </p:cNvPr>
          <p:cNvSpPr txBox="1">
            <a:spLocks/>
          </p:cNvSpPr>
          <p:nvPr/>
        </p:nvSpPr>
        <p:spPr>
          <a:xfrm>
            <a:off x="3214623" y="1354963"/>
            <a:ext cx="5480627" cy="372532"/>
          </a:xfrm>
          <a:prstGeom prst="rect">
            <a:avLst/>
          </a:prstGeom>
        </p:spPr>
        <p:txBody>
          <a:bodyPr vert="horz" lIns="0" tIns="45720" rIns="0" bIns="45720" rtlCol="0" anchor="ctr">
            <a:normAutofit fontScale="92500" lnSpcReduction="20000"/>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a:t>Goldilocks and the Three Models</a:t>
            </a:r>
          </a:p>
        </p:txBody>
      </p:sp>
      <p:pic>
        <p:nvPicPr>
          <p:cNvPr id="3" name="Picture 2">
            <a:extLst>
              <a:ext uri="{FF2B5EF4-FFF2-40B4-BE49-F238E27FC236}">
                <a16:creationId xmlns:a16="http://schemas.microsoft.com/office/drawing/2014/main" id="{D989BBA6-FB81-ED68-A276-6208D64CDC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039" y="2076771"/>
            <a:ext cx="3346039" cy="3240000"/>
          </a:xfrm>
          <a:prstGeom prst="rect">
            <a:avLst/>
          </a:prstGeom>
        </p:spPr>
      </p:pic>
      <p:pic>
        <p:nvPicPr>
          <p:cNvPr id="4" name="Picture 3">
            <a:extLst>
              <a:ext uri="{FF2B5EF4-FFF2-40B4-BE49-F238E27FC236}">
                <a16:creationId xmlns:a16="http://schemas.microsoft.com/office/drawing/2014/main" id="{9D604558-EBB7-2037-F019-3A97B669C8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2981" y="2076771"/>
            <a:ext cx="3346038" cy="3240000"/>
          </a:xfrm>
          <a:prstGeom prst="rect">
            <a:avLst/>
          </a:prstGeom>
        </p:spPr>
      </p:pic>
      <p:pic>
        <p:nvPicPr>
          <p:cNvPr id="5" name="Picture 4">
            <a:extLst>
              <a:ext uri="{FF2B5EF4-FFF2-40B4-BE49-F238E27FC236}">
                <a16:creationId xmlns:a16="http://schemas.microsoft.com/office/drawing/2014/main" id="{282368D5-AB44-5803-E9D5-03B7C0F9FC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2923" y="2076771"/>
            <a:ext cx="3346038" cy="3240000"/>
          </a:xfrm>
          <a:prstGeom prst="rect">
            <a:avLst/>
          </a:prstGeom>
        </p:spPr>
      </p:pic>
      <p:sp>
        <p:nvSpPr>
          <p:cNvPr id="12" name="TextBox 11">
            <a:extLst>
              <a:ext uri="{FF2B5EF4-FFF2-40B4-BE49-F238E27FC236}">
                <a16:creationId xmlns:a16="http://schemas.microsoft.com/office/drawing/2014/main" id="{3F6577AB-0943-70B7-3E1E-0A8B3BFAC152}"/>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412926835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F6577AB-0943-70B7-3E1E-0A8B3BFAC152}"/>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
        <p:nvSpPr>
          <p:cNvPr id="9" name="Title 8">
            <a:extLst>
              <a:ext uri="{FF2B5EF4-FFF2-40B4-BE49-F238E27FC236}">
                <a16:creationId xmlns:a16="http://schemas.microsoft.com/office/drawing/2014/main" id="{8C86D35B-068B-0A34-9A2D-E772CA4EBE1B}"/>
              </a:ext>
            </a:extLst>
          </p:cNvPr>
          <p:cNvSpPr>
            <a:spLocks noGrp="1"/>
          </p:cNvSpPr>
          <p:nvPr>
            <p:ph type="title"/>
          </p:nvPr>
        </p:nvSpPr>
        <p:spPr/>
        <p:txBody>
          <a:bodyPr/>
          <a:lstStyle/>
          <a:p>
            <a:r>
              <a:rPr lang="en-CA"/>
              <a:t>Bias-Variance Trade-Off</a:t>
            </a:r>
          </a:p>
        </p:txBody>
      </p:sp>
      <p:pic>
        <p:nvPicPr>
          <p:cNvPr id="11" name="Picture 10">
            <a:extLst>
              <a:ext uri="{FF2B5EF4-FFF2-40B4-BE49-F238E27FC236}">
                <a16:creationId xmlns:a16="http://schemas.microsoft.com/office/drawing/2014/main" id="{B51CCDE9-8AD2-6FB5-17E1-EAABAF6764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7229" y="2035199"/>
            <a:ext cx="7797543" cy="4068144"/>
          </a:xfrm>
          <a:prstGeom prst="rect">
            <a:avLst/>
          </a:prstGeom>
        </p:spPr>
      </p:pic>
      <p:sp>
        <p:nvSpPr>
          <p:cNvPr id="13" name="Slide Number Placeholder 3">
            <a:extLst>
              <a:ext uri="{FF2B5EF4-FFF2-40B4-BE49-F238E27FC236}">
                <a16:creationId xmlns:a16="http://schemas.microsoft.com/office/drawing/2014/main" id="{C3E1C571-79A6-A3E9-BE59-728834B15DB0}"/>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215</a:t>
            </a:fld>
            <a:endParaRPr lang="en-CA"/>
          </a:p>
        </p:txBody>
      </p:sp>
      <p:sp>
        <p:nvSpPr>
          <p:cNvPr id="14" name="Date Placeholder 4">
            <a:extLst>
              <a:ext uri="{FF2B5EF4-FFF2-40B4-BE49-F238E27FC236}">
                <a16:creationId xmlns:a16="http://schemas.microsoft.com/office/drawing/2014/main" id="{CD2D0C08-B199-5E59-4F3D-A88A9690C572}"/>
              </a:ext>
            </a:extLst>
          </p:cNvPr>
          <p:cNvSpPr>
            <a:spLocks noGrp="1"/>
          </p:cNvSpPr>
          <p:nvPr>
            <p:ph type="dt" sz="half" idx="2"/>
          </p:nvPr>
        </p:nvSpPr>
        <p:spPr>
          <a:xfrm>
            <a:off x="1097280" y="6447427"/>
            <a:ext cx="3779520" cy="365125"/>
          </a:xfrm>
        </p:spPr>
        <p:txBody>
          <a:bodyPr/>
          <a:lstStyle/>
          <a:p>
            <a:r>
              <a:rPr lang="en-US"/>
              <a:t>INTRODUCTION TO MACHINE LEARNING</a:t>
            </a:r>
            <a:endParaRPr lang="en-CA"/>
          </a:p>
        </p:txBody>
      </p:sp>
      <p:sp>
        <p:nvSpPr>
          <p:cNvPr id="16" name="TextBox 15">
            <a:extLst>
              <a:ext uri="{FF2B5EF4-FFF2-40B4-BE49-F238E27FC236}">
                <a16:creationId xmlns:a16="http://schemas.microsoft.com/office/drawing/2014/main" id="{DC9B9FD5-C23A-BFE5-AEFD-9624FE15F11D}"/>
              </a:ext>
            </a:extLst>
          </p:cNvPr>
          <p:cNvSpPr txBox="1"/>
          <p:nvPr/>
        </p:nvSpPr>
        <p:spPr>
          <a:xfrm>
            <a:off x="9717206" y="3800480"/>
            <a:ext cx="2474794" cy="923330"/>
          </a:xfrm>
          <a:prstGeom prst="rect">
            <a:avLst/>
          </a:prstGeom>
          <a:noFill/>
        </p:spPr>
        <p:txBody>
          <a:bodyPr wrap="square">
            <a:spAutoFit/>
          </a:bodyPr>
          <a:lstStyle/>
          <a:p>
            <a:pPr algn="ctr"/>
            <a:r>
              <a:rPr lang="en-CA" b="1">
                <a:solidFill>
                  <a:schemeClr val="tx2"/>
                </a:solidFill>
                <a:latin typeface="Dagny OT" panose="020B0504020201020104" pitchFamily="34" charset="0"/>
                <a:cs typeface="Helvetica" panose="020B0604020202020204" pitchFamily="34" charset="0"/>
              </a:rPr>
              <a:t>ALWAYS</a:t>
            </a:r>
            <a:r>
              <a:rPr lang="en-CA">
                <a:solidFill>
                  <a:schemeClr val="tx2"/>
                </a:solidFill>
                <a:latin typeface="Dagny OT" panose="020B0504020201020104" pitchFamily="34" charset="0"/>
                <a:cs typeface="Helvetica" panose="020B0604020202020204" pitchFamily="34" charset="0"/>
              </a:rPr>
              <a:t> evaluate models on unseen (testing) data!</a:t>
            </a:r>
          </a:p>
        </p:txBody>
      </p:sp>
    </p:spTree>
    <p:extLst>
      <p:ext uri="{BB962C8B-B14F-4D97-AF65-F5344CB8AC3E}">
        <p14:creationId xmlns:p14="http://schemas.microsoft.com/office/powerpoint/2010/main" val="10180626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Bias-Variance Trade-Off</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a:xfrm>
                <a:off x="1097279" y="2017690"/>
                <a:ext cx="10348643" cy="3851404"/>
              </a:xfrm>
            </p:spPr>
            <p:txBody>
              <a:bodyPr/>
              <a:lstStyle/>
              <a:p>
                <a:pPr>
                  <a:lnSpc>
                    <a:spcPct val="100000"/>
                  </a:lnSpc>
                </a:pPr>
                <a:r>
                  <a:rPr lang="en-US"/>
                  <a:t>We </a:t>
                </a:r>
                <a:r>
                  <a:rPr lang="en-US" b="1">
                    <a:solidFill>
                      <a:schemeClr val="accent4"/>
                    </a:solidFill>
                  </a:rPr>
                  <a:t>build</a:t>
                </a:r>
                <a:r>
                  <a:rPr lang="en-US"/>
                  <a:t> a model on </a:t>
                </a:r>
                <a:r>
                  <a:rPr lang="en-US" b="1">
                    <a:solidFill>
                      <a:schemeClr val="accent4"/>
                    </a:solidFill>
                  </a:rPr>
                  <a:t>historical data</a:t>
                </a:r>
                <a:r>
                  <a:rPr lang="en-US">
                    <a:solidFill>
                      <a:schemeClr val="accent4"/>
                    </a:solidFill>
                  </a:rPr>
                  <a:t> </a:t>
                </a:r>
                <a:r>
                  <a:rPr lang="en-US"/>
                  <a:t>and </a:t>
                </a:r>
                <a:r>
                  <a:rPr lang="en-US" b="1">
                    <a:solidFill>
                      <a:srgbClr val="00B0F0"/>
                    </a:solidFill>
                  </a:rPr>
                  <a:t>evaluate</a:t>
                </a:r>
                <a:r>
                  <a:rPr lang="en-US"/>
                  <a:t> its performance on </a:t>
                </a:r>
                <a:r>
                  <a:rPr lang="en-US" b="1">
                    <a:solidFill>
                      <a:srgbClr val="00B0F0"/>
                    </a:solidFill>
                  </a:rPr>
                  <a:t>new data</a:t>
                </a:r>
                <a:r>
                  <a:rPr lang="en-US"/>
                  <a:t>. </a:t>
                </a:r>
              </a:p>
              <a:p>
                <a:pPr>
                  <a:lnSpc>
                    <a:spcPct val="100000"/>
                  </a:lnSpc>
                </a:pPr>
                <a:r>
                  <a:rPr lang="en-US">
                    <a:cs typeface="Helvetica" panose="020B0604020202020204" pitchFamily="34" charset="0"/>
                  </a:rPr>
                  <a:t>Let </a:t>
                </a:r>
                <a14:m>
                  <m:oMath xmlns:m="http://schemas.openxmlformats.org/officeDocument/2006/math">
                    <m:sSub>
                      <m:sSubPr>
                        <m:ctrlPr>
                          <a:rPr lang="en-US" i="1" smtClean="0">
                            <a:latin typeface="Cambria Math" panose="02040503050406030204" pitchFamily="18" charset="0"/>
                            <a:cs typeface="Helvetica" panose="020B0604020202020204" pitchFamily="34" charset="0"/>
                          </a:rPr>
                        </m:ctrlPr>
                      </m:sSubPr>
                      <m:e>
                        <m:r>
                          <m:rPr>
                            <m:sty m:val="p"/>
                          </m:rPr>
                          <a:rPr lang="en-CA" b="0" i="0" smtClean="0">
                            <a:latin typeface="Cambria Math" panose="02040503050406030204" pitchFamily="18" charset="0"/>
                            <a:cs typeface="Helvetica" panose="020B0604020202020204" pitchFamily="34" charset="0"/>
                          </a:rPr>
                          <m:t>Error</m:t>
                        </m:r>
                      </m:e>
                      <m:sub>
                        <m:r>
                          <m:rPr>
                            <m:sty m:val="p"/>
                          </m:rPr>
                          <a:rPr lang="en-CA" b="0" i="0" smtClean="0">
                            <a:latin typeface="Cambria Math" panose="02040503050406030204" pitchFamily="18" charset="0"/>
                            <a:cs typeface="Helvetica" panose="020B0604020202020204" pitchFamily="34" charset="0"/>
                          </a:rPr>
                          <m:t>Test</m:t>
                        </m:r>
                      </m:sub>
                    </m:sSub>
                  </m:oMath>
                </a14:m>
                <a:r>
                  <a:rPr lang="en-CA">
                    <a:cs typeface="Helvetica" panose="020B0604020202020204" pitchFamily="34" charset="0"/>
                  </a:rPr>
                  <a:t> be the model’s performance on test data:</a:t>
                </a:r>
              </a:p>
              <a:p>
                <a:pPr>
                  <a:lnSpc>
                    <a:spcPct val="100000"/>
                  </a:lnSpc>
                </a:pPr>
                <a:endParaRPr lang="en-CA" sz="100" i="1">
                  <a:latin typeface="Cambria Math" panose="02040503050406030204" pitchFamily="18" charset="0"/>
                  <a:cs typeface="Helvetica" panose="020B0604020202020204" pitchFamily="34" charset="0"/>
                </a:endParaRPr>
              </a:p>
              <a:p>
                <a:pPr marL="0" indent="0">
                  <a:buNone/>
                </a:pPr>
                <a14:m>
                  <m:oMathPara xmlns:m="http://schemas.openxmlformats.org/officeDocument/2006/math">
                    <m:oMathParaPr>
                      <m:jc m:val="center"/>
                    </m:oMathParaPr>
                    <m:oMath xmlns:m="http://schemas.openxmlformats.org/officeDocument/2006/math">
                      <m:sSub>
                        <m:sSubPr>
                          <m:ctrlPr>
                            <a:rPr lang="en-CA" i="1" smtClean="0">
                              <a:latin typeface="Cambria Math" panose="02040503050406030204" pitchFamily="18" charset="0"/>
                              <a:cs typeface="Helvetica" panose="020B0604020202020204" pitchFamily="34" charset="0"/>
                            </a:rPr>
                          </m:ctrlPr>
                        </m:sSubPr>
                        <m:e>
                          <m:r>
                            <m:rPr>
                              <m:sty m:val="p"/>
                            </m:rPr>
                            <a:rPr lang="en-CA">
                              <a:latin typeface="Cambria Math" panose="02040503050406030204" pitchFamily="18" charset="0"/>
                              <a:cs typeface="Helvetica" panose="020B0604020202020204" pitchFamily="34" charset="0"/>
                            </a:rPr>
                            <m:t>Error</m:t>
                          </m:r>
                        </m:e>
                        <m:sub>
                          <m:r>
                            <m:rPr>
                              <m:sty m:val="p"/>
                            </m:rPr>
                            <a:rPr lang="en-CA" b="0" i="0" smtClean="0">
                              <a:latin typeface="Cambria Math" panose="02040503050406030204" pitchFamily="18" charset="0"/>
                              <a:cs typeface="Helvetica" panose="020B0604020202020204" pitchFamily="34" charset="0"/>
                            </a:rPr>
                            <m:t>Test</m:t>
                          </m:r>
                        </m:sub>
                      </m:sSub>
                      <m:r>
                        <a:rPr lang="en-CA" b="0" i="1" smtClean="0">
                          <a:latin typeface="Cambria Math" panose="02040503050406030204" pitchFamily="18" charset="0"/>
                          <a:cs typeface="Helvetica" panose="020B0604020202020204" pitchFamily="34" charset="0"/>
                        </a:rPr>
                        <m:t>=</m:t>
                      </m:r>
                      <m:sSubSup>
                        <m:sSubSupPr>
                          <m:ctrlPr>
                            <a:rPr lang="en-CA" i="1">
                              <a:latin typeface="Cambria Math" panose="02040503050406030204" pitchFamily="18" charset="0"/>
                              <a:cs typeface="Helvetica" panose="020B0604020202020204" pitchFamily="34" charset="0"/>
                            </a:rPr>
                          </m:ctrlPr>
                        </m:sSubSupPr>
                        <m:e>
                          <m:r>
                            <m:rPr>
                              <m:sty m:val="p"/>
                            </m:rPr>
                            <a:rPr lang="en-CA">
                              <a:latin typeface="Cambria Math" panose="02040503050406030204" pitchFamily="18" charset="0"/>
                              <a:cs typeface="Helvetica" panose="020B0604020202020204" pitchFamily="34" charset="0"/>
                            </a:rPr>
                            <m:t>Bias</m:t>
                          </m:r>
                        </m:e>
                        <m:sub>
                          <m:r>
                            <m:rPr>
                              <m:sty m:val="p"/>
                            </m:rPr>
                            <a:rPr lang="en-CA">
                              <a:latin typeface="Cambria Math" panose="02040503050406030204" pitchFamily="18" charset="0"/>
                              <a:cs typeface="Helvetica" panose="020B0604020202020204" pitchFamily="34" charset="0"/>
                            </a:rPr>
                            <m:t>Model</m:t>
                          </m:r>
                        </m:sub>
                        <m:sup>
                          <m:r>
                            <a:rPr lang="en-CA" i="1">
                              <a:latin typeface="Cambria Math" panose="02040503050406030204" pitchFamily="18" charset="0"/>
                              <a:cs typeface="Helvetica" panose="020B0604020202020204" pitchFamily="34" charset="0"/>
                            </a:rPr>
                            <m:t>2</m:t>
                          </m:r>
                        </m:sup>
                      </m:sSubSup>
                      <m:r>
                        <a:rPr lang="en-CA" b="0" i="1" smtClean="0">
                          <a:latin typeface="Cambria Math" panose="02040503050406030204" pitchFamily="18" charset="0"/>
                          <a:cs typeface="Helvetica" panose="020B0604020202020204" pitchFamily="34" charset="0"/>
                        </a:rPr>
                        <m:t>+</m:t>
                      </m:r>
                      <m:sSub>
                        <m:sSubPr>
                          <m:ctrlPr>
                            <a:rPr lang="en-CA" b="0" i="1" smtClean="0">
                              <a:latin typeface="Cambria Math" panose="02040503050406030204" pitchFamily="18" charset="0"/>
                              <a:cs typeface="Helvetica" panose="020B0604020202020204" pitchFamily="34" charset="0"/>
                            </a:rPr>
                          </m:ctrlPr>
                        </m:sSubPr>
                        <m:e>
                          <m:r>
                            <m:rPr>
                              <m:sty m:val="p"/>
                            </m:rPr>
                            <a:rPr lang="en-CA">
                              <a:latin typeface="Cambria Math" panose="02040503050406030204" pitchFamily="18" charset="0"/>
                              <a:cs typeface="Helvetica" panose="020B0604020202020204" pitchFamily="34" charset="0"/>
                            </a:rPr>
                            <m:t>Variance</m:t>
                          </m:r>
                        </m:e>
                        <m:sub>
                          <m:r>
                            <m:rPr>
                              <m:sty m:val="p"/>
                            </m:rPr>
                            <a:rPr lang="en-CA" b="0" i="0" smtClean="0">
                              <a:latin typeface="Cambria Math" panose="02040503050406030204" pitchFamily="18" charset="0"/>
                              <a:cs typeface="Helvetica" panose="020B0604020202020204" pitchFamily="34" charset="0"/>
                            </a:rPr>
                            <m:t>Model</m:t>
                          </m:r>
                        </m:sub>
                      </m:sSub>
                    </m:oMath>
                  </m:oMathPara>
                </a14:m>
                <a:endParaRPr lang="en-CA">
                  <a:cs typeface="Helvetica" panose="020B0604020202020204" pitchFamily="34" charset="0"/>
                </a:endParaRPr>
              </a:p>
              <a:p>
                <a:pPr>
                  <a:lnSpc>
                    <a:spcPct val="100000"/>
                  </a:lnSpc>
                </a:pPr>
                <a:r>
                  <a:rPr lang="en-US">
                    <a:cs typeface="Helvetica" panose="020B0604020202020204" pitchFamily="34" charset="0"/>
                  </a:rPr>
                  <a:t>The </a:t>
                </a:r>
                <a:r>
                  <a:rPr lang="en-US" b="1">
                    <a:cs typeface="Helvetica" panose="020B0604020202020204" pitchFamily="34" charset="0"/>
                  </a:rPr>
                  <a:t>bias</a:t>
                </a:r>
                <a:r>
                  <a:rPr lang="en-US">
                    <a:cs typeface="Helvetica" panose="020B0604020202020204" pitchFamily="34" charset="0"/>
                  </a:rPr>
                  <a:t> measures the model’s prediction </a:t>
                </a:r>
                <a:r>
                  <a:rPr lang="en-US" b="1">
                    <a:cs typeface="Helvetica" panose="020B0604020202020204" pitchFamily="34" charset="0"/>
                  </a:rPr>
                  <a:t>accuracy</a:t>
                </a:r>
                <a:r>
                  <a:rPr lang="en-US">
                    <a:cs typeface="Helvetica" panose="020B0604020202020204" pitchFamily="34" charset="0"/>
                  </a:rPr>
                  <a:t>; the </a:t>
                </a:r>
                <a:r>
                  <a:rPr lang="en-US" b="1">
                    <a:cs typeface="Helvetica" panose="020B0604020202020204" pitchFamily="34" charset="0"/>
                  </a:rPr>
                  <a:t>variance</a:t>
                </a:r>
                <a:r>
                  <a:rPr lang="en-US">
                    <a:cs typeface="Helvetica" panose="020B0604020202020204" pitchFamily="34" charset="0"/>
                  </a:rPr>
                  <a:t>, its </a:t>
                </a:r>
                <a:r>
                  <a:rPr lang="en-US" b="1">
                    <a:cs typeface="Helvetica" panose="020B0604020202020204" pitchFamily="34" charset="0"/>
                  </a:rPr>
                  <a:t>sensitivity</a:t>
                </a:r>
                <a:r>
                  <a:rPr lang="en-US">
                    <a:cs typeface="Helvetica" panose="020B0604020202020204" pitchFamily="34" charset="0"/>
                  </a:rPr>
                  <a:t> to (small) changes in the data. </a:t>
                </a:r>
                <a:endParaRPr lang="en-CA">
                  <a:cs typeface="Helvetica" panose="020B0604020202020204" pitchFamily="34" charset="0"/>
                </a:endParaRPr>
              </a:p>
            </p:txBody>
          </p:sp>
        </mc:Choice>
        <mc:Fallback>
          <p:sp>
            <p:nvSpPr>
              <p:cNvPr id="3" name="Content Placeholder 2">
                <a:extLst>
                  <a:ext uri="{FF2B5EF4-FFF2-40B4-BE49-F238E27FC236}">
                    <a16:creationId xmlns:a16="http://schemas.microsoft.com/office/drawing/2014/main" id="{3BAC2711-C899-5E4A-DED7-1D901BD387E9}"/>
                  </a:ext>
                </a:extLst>
              </p:cNvPr>
              <p:cNvSpPr>
                <a:spLocks noGrp="1" noRot="1" noChangeAspect="1" noMove="1" noResize="1" noEditPoints="1" noAdjustHandles="1" noChangeArrowheads="1" noChangeShapeType="1" noTextEdit="1"/>
              </p:cNvSpPr>
              <p:nvPr>
                <p:ph idx="1"/>
              </p:nvPr>
            </p:nvSpPr>
            <p:spPr>
              <a:xfrm>
                <a:off x="1097279" y="2017690"/>
                <a:ext cx="10348643" cy="3851404"/>
              </a:xfrm>
              <a:blipFill>
                <a:blip r:embed="rId2"/>
                <a:stretch>
                  <a:fillRect l="-980" r="-171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216</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9" name="TextBox 8">
            <a:extLst>
              <a:ext uri="{FF2B5EF4-FFF2-40B4-BE49-F238E27FC236}">
                <a16:creationId xmlns:a16="http://schemas.microsoft.com/office/drawing/2014/main" id="{3BFD06BC-4A3A-CF44-B91B-D189EF06AB3E}"/>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198385378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6320BE-2E1E-FB74-8C4F-755D90F8C198}"/>
              </a:ext>
            </a:extLst>
          </p:cNvPr>
          <p:cNvSpPr txBox="1">
            <a:spLocks/>
          </p:cNvSpPr>
          <p:nvPr/>
        </p:nvSpPr>
        <p:spPr>
          <a:xfrm>
            <a:off x="3214623" y="622529"/>
            <a:ext cx="5480627" cy="372532"/>
          </a:xfrm>
          <a:prstGeom prst="rect">
            <a:avLst/>
          </a:prstGeom>
        </p:spPr>
        <p:txBody>
          <a:bodyPr vert="horz" lIns="0" tIns="45720" rIns="0" bIns="45720" rtlCol="0" anchor="ctr">
            <a:normAutofit fontScale="92500" lnSpcReduction="20000"/>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a:t>Goldilocks and the Three Models</a:t>
            </a:r>
          </a:p>
        </p:txBody>
      </p:sp>
      <p:pic>
        <p:nvPicPr>
          <p:cNvPr id="3" name="Picture 2">
            <a:extLst>
              <a:ext uri="{FF2B5EF4-FFF2-40B4-BE49-F238E27FC236}">
                <a16:creationId xmlns:a16="http://schemas.microsoft.com/office/drawing/2014/main" id="{D989BBA6-FB81-ED68-A276-6208D64CDC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039" y="1344337"/>
            <a:ext cx="3346039" cy="3240000"/>
          </a:xfrm>
          <a:prstGeom prst="rect">
            <a:avLst/>
          </a:prstGeom>
        </p:spPr>
      </p:pic>
      <p:pic>
        <p:nvPicPr>
          <p:cNvPr id="4" name="Picture 3">
            <a:extLst>
              <a:ext uri="{FF2B5EF4-FFF2-40B4-BE49-F238E27FC236}">
                <a16:creationId xmlns:a16="http://schemas.microsoft.com/office/drawing/2014/main" id="{9D604558-EBB7-2037-F019-3A97B669C8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2981" y="1344337"/>
            <a:ext cx="3346038" cy="3240000"/>
          </a:xfrm>
          <a:prstGeom prst="rect">
            <a:avLst/>
          </a:prstGeom>
        </p:spPr>
      </p:pic>
      <p:pic>
        <p:nvPicPr>
          <p:cNvPr id="5" name="Picture 4">
            <a:extLst>
              <a:ext uri="{FF2B5EF4-FFF2-40B4-BE49-F238E27FC236}">
                <a16:creationId xmlns:a16="http://schemas.microsoft.com/office/drawing/2014/main" id="{282368D5-AB44-5803-E9D5-03B7C0F9FC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2923" y="1344337"/>
            <a:ext cx="3346038" cy="3240000"/>
          </a:xfrm>
          <a:prstGeom prst="rect">
            <a:avLst/>
          </a:prstGeom>
        </p:spPr>
      </p:pic>
      <p:sp>
        <p:nvSpPr>
          <p:cNvPr id="6" name="Text Placeholder 1">
            <a:extLst>
              <a:ext uri="{FF2B5EF4-FFF2-40B4-BE49-F238E27FC236}">
                <a16:creationId xmlns:a16="http://schemas.microsoft.com/office/drawing/2014/main" id="{1A8BAEEE-5FEB-9990-3080-23AA695C2AFA}"/>
              </a:ext>
            </a:extLst>
          </p:cNvPr>
          <p:cNvSpPr txBox="1">
            <a:spLocks/>
          </p:cNvSpPr>
          <p:nvPr/>
        </p:nvSpPr>
        <p:spPr>
          <a:xfrm>
            <a:off x="616918" y="4649504"/>
            <a:ext cx="3018279" cy="220849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Helvetica Ligh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Helvetica Ligh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Helvetica Ligh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b="1">
                <a:solidFill>
                  <a:srgbClr val="EE9814"/>
                </a:solidFill>
                <a:latin typeface="Dagny OT" panose="020B0504020201020104" pitchFamily="34" charset="77"/>
              </a:rPr>
              <a:t>underfit</a:t>
            </a:r>
            <a:br>
              <a:rPr lang="en-US" sz="2400">
                <a:latin typeface="Dagny OT" panose="020B0504020201020104" pitchFamily="34" charset="77"/>
              </a:rPr>
            </a:br>
            <a:r>
              <a:rPr lang="en-US" sz="2400">
                <a:latin typeface="Dagny OT" panose="020B0504020201020104" pitchFamily="34" charset="77"/>
              </a:rPr>
              <a:t>bias = high</a:t>
            </a:r>
            <a:br>
              <a:rPr lang="en-US" sz="2400">
                <a:latin typeface="Dagny OT" panose="020B0504020201020104" pitchFamily="34" charset="77"/>
              </a:rPr>
            </a:br>
            <a:r>
              <a:rPr lang="en-US" sz="2400">
                <a:latin typeface="Dagny OT" panose="020B0504020201020104" pitchFamily="34" charset="77"/>
              </a:rPr>
              <a:t>variance = low</a:t>
            </a:r>
            <a:br>
              <a:rPr lang="en-US" sz="2400">
                <a:latin typeface="Dagny OT" panose="020B0504020201020104" pitchFamily="34" charset="77"/>
              </a:rPr>
            </a:br>
            <a:r>
              <a:rPr lang="en-US" sz="2400">
                <a:latin typeface="Dagny OT" panose="020B0504020201020104" pitchFamily="34" charset="77"/>
              </a:rPr>
              <a:t>error = </a:t>
            </a:r>
            <a:r>
              <a:rPr lang="en-US" sz="2400" b="1">
                <a:latin typeface="Dagny OT" panose="020B0504020201020104" pitchFamily="34" charset="77"/>
              </a:rPr>
              <a:t>high</a:t>
            </a:r>
          </a:p>
          <a:p>
            <a:pPr algn="ctr"/>
            <a:r>
              <a:rPr lang="en-US" sz="2400">
                <a:latin typeface="Dagny OT" panose="020B0504020201020104" pitchFamily="34" charset="77"/>
              </a:rPr>
              <a:t>predictions are not very accurate</a:t>
            </a:r>
          </a:p>
        </p:txBody>
      </p:sp>
      <p:sp>
        <p:nvSpPr>
          <p:cNvPr id="7" name="Text Placeholder 1">
            <a:extLst>
              <a:ext uri="{FF2B5EF4-FFF2-40B4-BE49-F238E27FC236}">
                <a16:creationId xmlns:a16="http://schemas.microsoft.com/office/drawing/2014/main" id="{EA3AFA1D-FA54-D42F-8991-7256B2F6AE88}"/>
              </a:ext>
            </a:extLst>
          </p:cNvPr>
          <p:cNvSpPr txBox="1">
            <a:spLocks/>
          </p:cNvSpPr>
          <p:nvPr/>
        </p:nvSpPr>
        <p:spPr>
          <a:xfrm>
            <a:off x="4586860" y="4649505"/>
            <a:ext cx="3018279" cy="147606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Helvetica Ligh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Helvetica Ligh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Helvetica Ligh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b="1">
                <a:latin typeface="Dagny OT" panose="020B0504020201020104" pitchFamily="34" charset="77"/>
              </a:rPr>
              <a:t>just right</a:t>
            </a:r>
            <a:br>
              <a:rPr lang="en-US" sz="2400">
                <a:latin typeface="Dagny OT" panose="020B0504020201020104" pitchFamily="34" charset="77"/>
              </a:rPr>
            </a:br>
            <a:r>
              <a:rPr lang="en-US" sz="2400">
                <a:latin typeface="Dagny OT" panose="020B0504020201020104" pitchFamily="34" charset="77"/>
              </a:rPr>
              <a:t>bias = medium</a:t>
            </a:r>
            <a:br>
              <a:rPr lang="en-US" sz="2400">
                <a:latin typeface="Dagny OT" panose="020B0504020201020104" pitchFamily="34" charset="77"/>
              </a:rPr>
            </a:br>
            <a:r>
              <a:rPr lang="en-US" sz="2400">
                <a:latin typeface="Dagny OT" panose="020B0504020201020104" pitchFamily="34" charset="77"/>
              </a:rPr>
              <a:t>variance = medium</a:t>
            </a:r>
            <a:br>
              <a:rPr lang="en-US" sz="2400">
                <a:latin typeface="Dagny OT" panose="020B0504020201020104" pitchFamily="34" charset="77"/>
              </a:rPr>
            </a:br>
            <a:r>
              <a:rPr lang="en-US" sz="2400">
                <a:latin typeface="Dagny OT" panose="020B0504020201020104" pitchFamily="34" charset="77"/>
              </a:rPr>
              <a:t>error = </a:t>
            </a:r>
            <a:r>
              <a:rPr lang="en-US" sz="2400" b="1">
                <a:latin typeface="Dagny OT" panose="020B0504020201020104" pitchFamily="34" charset="77"/>
              </a:rPr>
              <a:t>medium</a:t>
            </a:r>
          </a:p>
        </p:txBody>
      </p:sp>
      <p:sp>
        <p:nvSpPr>
          <p:cNvPr id="12" name="TextBox 11">
            <a:extLst>
              <a:ext uri="{FF2B5EF4-FFF2-40B4-BE49-F238E27FC236}">
                <a16:creationId xmlns:a16="http://schemas.microsoft.com/office/drawing/2014/main" id="{3F6577AB-0943-70B7-3E1E-0A8B3BFAC152}"/>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
        <p:nvSpPr>
          <p:cNvPr id="13" name="Text Placeholder 1">
            <a:extLst>
              <a:ext uri="{FF2B5EF4-FFF2-40B4-BE49-F238E27FC236}">
                <a16:creationId xmlns:a16="http://schemas.microsoft.com/office/drawing/2014/main" id="{9F00C3E0-E1B3-54BE-39B5-58231154B914}"/>
              </a:ext>
            </a:extLst>
          </p:cNvPr>
          <p:cNvSpPr txBox="1">
            <a:spLocks/>
          </p:cNvSpPr>
          <p:nvPr/>
        </p:nvSpPr>
        <p:spPr>
          <a:xfrm>
            <a:off x="8556802" y="4649502"/>
            <a:ext cx="3018279" cy="220849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Helvetica Ligh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Helvetica Ligh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Helvetica Ligh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b="1">
                <a:solidFill>
                  <a:srgbClr val="4F960F"/>
                </a:solidFill>
                <a:latin typeface="Dagny OT" panose="020B0504020201020104" pitchFamily="34" charset="77"/>
              </a:rPr>
              <a:t>overfit</a:t>
            </a:r>
            <a:br>
              <a:rPr lang="en-US" sz="2400">
                <a:latin typeface="Dagny OT" panose="020B0504020201020104" pitchFamily="34" charset="77"/>
              </a:rPr>
            </a:br>
            <a:r>
              <a:rPr lang="en-US" sz="2400">
                <a:latin typeface="Dagny OT" panose="020B0504020201020104" pitchFamily="34" charset="77"/>
              </a:rPr>
              <a:t>bias = low</a:t>
            </a:r>
            <a:br>
              <a:rPr lang="en-US" sz="2400">
                <a:latin typeface="Dagny OT" panose="020B0504020201020104" pitchFamily="34" charset="77"/>
              </a:rPr>
            </a:br>
            <a:r>
              <a:rPr lang="en-US" sz="2400">
                <a:latin typeface="Dagny OT" panose="020B0504020201020104" pitchFamily="34" charset="77"/>
              </a:rPr>
              <a:t>variance = high</a:t>
            </a:r>
            <a:br>
              <a:rPr lang="en-US" sz="2400">
                <a:latin typeface="Dagny OT" panose="020B0504020201020104" pitchFamily="34" charset="77"/>
              </a:rPr>
            </a:br>
            <a:r>
              <a:rPr lang="en-US" sz="2400">
                <a:latin typeface="Dagny OT" panose="020B0504020201020104" pitchFamily="34" charset="77"/>
              </a:rPr>
              <a:t>error = </a:t>
            </a:r>
            <a:r>
              <a:rPr lang="en-US" sz="2400" b="1">
                <a:latin typeface="Dagny OT" panose="020B0504020201020104" pitchFamily="34" charset="77"/>
              </a:rPr>
              <a:t>high</a:t>
            </a:r>
          </a:p>
          <a:p>
            <a:pPr algn="ctr"/>
            <a:r>
              <a:rPr lang="en-US" sz="2400">
                <a:latin typeface="Dagny OT" panose="020B0504020201020104" pitchFamily="34" charset="77"/>
              </a:rPr>
              <a:t>model is too specific to the data</a:t>
            </a:r>
          </a:p>
        </p:txBody>
      </p:sp>
    </p:spTree>
    <p:extLst>
      <p:ext uri="{BB962C8B-B14F-4D97-AF65-F5344CB8AC3E}">
        <p14:creationId xmlns:p14="http://schemas.microsoft.com/office/powerpoint/2010/main" val="239927530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Possible Solutions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pPr>
              <a:lnSpc>
                <a:spcPct val="100000"/>
              </a:lnSpc>
            </a:pPr>
            <a:r>
              <a:rPr lang="en-US"/>
              <a:t>Underfitting can be overcome by considering models that are more complex.</a:t>
            </a:r>
          </a:p>
          <a:p>
            <a:pPr>
              <a:lnSpc>
                <a:spcPct val="100000"/>
              </a:lnSpc>
            </a:pPr>
            <a:r>
              <a:rPr lang="en-US"/>
              <a:t>Overfitting can be overcome in several ways:</a:t>
            </a:r>
          </a:p>
          <a:p>
            <a:pPr lvl="1" algn="l">
              <a:lnSpc>
                <a:spcPct val="100000"/>
              </a:lnSpc>
            </a:pPr>
            <a:r>
              <a:rPr lang="en-US" b="1"/>
              <a:t>using multiple training sets</a:t>
            </a:r>
            <a:br>
              <a:rPr lang="en-US" b="1"/>
            </a:br>
            <a:r>
              <a:rPr lang="en-US"/>
              <a:t>overlap is allowed (or not: see cross-validation)</a:t>
            </a:r>
          </a:p>
          <a:p>
            <a:pPr lvl="1" algn="l">
              <a:lnSpc>
                <a:spcPct val="100000"/>
              </a:lnSpc>
            </a:pPr>
            <a:r>
              <a:rPr lang="en-US" b="1"/>
              <a:t>using larger training sets</a:t>
            </a:r>
            <a:br>
              <a:rPr lang="en-US" b="1"/>
            </a:br>
            <a:r>
              <a:rPr lang="en-US"/>
              <a:t>70% - 30% split is suggested</a:t>
            </a:r>
          </a:p>
          <a:p>
            <a:pPr lvl="1" algn="l">
              <a:lnSpc>
                <a:spcPct val="100000"/>
              </a:lnSpc>
            </a:pPr>
            <a:r>
              <a:rPr lang="en-US" b="1"/>
              <a:t>optimizing the data instead of the model</a:t>
            </a:r>
            <a:br>
              <a:rPr lang="en-US" b="1"/>
            </a:br>
            <a:r>
              <a:rPr lang="en-US"/>
              <a:t>models are only as good as the data</a:t>
            </a:r>
            <a:endParaRPr lang="en-CA">
              <a:cs typeface="Helvetica" panose="020B0604020202020204" pitchFamily="34" charset="0"/>
            </a:endParaRP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218</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9" name="TextBox 8">
            <a:extLst>
              <a:ext uri="{FF2B5EF4-FFF2-40B4-BE49-F238E27FC236}">
                <a16:creationId xmlns:a16="http://schemas.microsoft.com/office/drawing/2014/main" id="{3BFD06BC-4A3A-CF44-B91B-D189EF06AB3E}"/>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301047100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Recommended Procedures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pPr>
              <a:lnSpc>
                <a:spcPct val="100000"/>
              </a:lnSpc>
            </a:pPr>
            <a:r>
              <a:rPr lang="en-US" b="1"/>
              <a:t>Small</a:t>
            </a:r>
            <a:r>
              <a:rPr lang="en-US"/>
              <a:t> datasets (less than a few hundred observations)</a:t>
            </a:r>
          </a:p>
          <a:p>
            <a:pPr lvl="1">
              <a:lnSpc>
                <a:spcPct val="100000"/>
              </a:lnSpc>
            </a:pPr>
            <a:r>
              <a:rPr lang="en-CA"/>
              <a:t>u</a:t>
            </a:r>
            <a:r>
              <a:rPr lang="en-US"/>
              <a:t>se 100-200 repetitions of a </a:t>
            </a:r>
            <a:r>
              <a:rPr lang="en-US" b="1"/>
              <a:t>bootstrap</a:t>
            </a:r>
            <a:r>
              <a:rPr lang="en-US"/>
              <a:t> procedure</a:t>
            </a:r>
            <a:endParaRPr lang="en-CA" sz="1000"/>
          </a:p>
          <a:p>
            <a:pPr>
              <a:lnSpc>
                <a:spcPct val="100000"/>
              </a:lnSpc>
            </a:pPr>
            <a:r>
              <a:rPr lang="en-US" b="1"/>
              <a:t>Average-sized </a:t>
            </a:r>
            <a:r>
              <a:rPr lang="en-US"/>
              <a:t>datasets (less than a few thousand observations)</a:t>
            </a:r>
          </a:p>
          <a:p>
            <a:pPr lvl="1">
              <a:lnSpc>
                <a:spcPct val="100000"/>
              </a:lnSpc>
            </a:pPr>
            <a:r>
              <a:rPr lang="en-CA"/>
              <a:t>u</a:t>
            </a:r>
            <a:r>
              <a:rPr lang="en-US"/>
              <a:t>se a few repetitions of 10-fold </a:t>
            </a:r>
            <a:r>
              <a:rPr lang="en-US" b="1"/>
              <a:t>cross-validation </a:t>
            </a:r>
            <a:r>
              <a:rPr lang="en-US"/>
              <a:t>on the training set (see next slide)</a:t>
            </a:r>
            <a:endParaRPr lang="en-US" sz="1000"/>
          </a:p>
          <a:p>
            <a:pPr>
              <a:lnSpc>
                <a:spcPct val="100000"/>
              </a:lnSpc>
            </a:pPr>
            <a:r>
              <a:rPr lang="en-US" b="1"/>
              <a:t>Large </a:t>
            </a:r>
            <a:r>
              <a:rPr lang="en-US"/>
              <a:t>datasets</a:t>
            </a:r>
          </a:p>
          <a:p>
            <a:pPr lvl="1">
              <a:lnSpc>
                <a:spcPct val="100000"/>
              </a:lnSpc>
            </a:pPr>
            <a:r>
              <a:rPr lang="en-CA"/>
              <a:t>u</a:t>
            </a:r>
            <a:r>
              <a:rPr lang="en-US"/>
              <a:t>se a few repetitions of </a:t>
            </a:r>
            <a:r>
              <a:rPr lang="en-US" b="1"/>
              <a:t>holdout</a:t>
            </a:r>
            <a:r>
              <a:rPr lang="en-US"/>
              <a:t> (70%-30%) split</a:t>
            </a:r>
            <a:endParaRPr lang="en-CA" sz="1000" b="1"/>
          </a:p>
          <a:p>
            <a:pPr>
              <a:lnSpc>
                <a:spcPct val="100000"/>
              </a:lnSpc>
            </a:pPr>
            <a:r>
              <a:rPr lang="en-CA"/>
              <a:t>The</a:t>
            </a:r>
            <a:r>
              <a:rPr lang="en-CA" b="1"/>
              <a:t> decision boundaries</a:t>
            </a:r>
            <a:r>
              <a:rPr lang="en-CA"/>
              <a:t> depend on computing power and the number of tasks in the workflows. </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219</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9" name="TextBox 8">
            <a:extLst>
              <a:ext uri="{FF2B5EF4-FFF2-40B4-BE49-F238E27FC236}">
                <a16:creationId xmlns:a16="http://schemas.microsoft.com/office/drawing/2014/main" id="{3BFD06BC-4A3A-CF44-B91B-D189EF06AB3E}"/>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259955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Unsupervised Learning</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CA"/>
              <a:t>Unsupervised algorithms use </a:t>
            </a:r>
            <a:r>
              <a:rPr lang="en-CA" b="1"/>
              <a:t>unlabeled data</a:t>
            </a:r>
            <a:r>
              <a:rPr lang="en-CA"/>
              <a:t> to find </a:t>
            </a:r>
            <a:r>
              <a:rPr lang="en-CA" b="1"/>
              <a:t>natural patterns </a:t>
            </a:r>
            <a:r>
              <a:rPr lang="en-CA"/>
              <a:t>in the data; the drawback is that accuracy </a:t>
            </a:r>
            <a:r>
              <a:rPr lang="en-CA" b="1"/>
              <a:t>cannot be evaluated</a:t>
            </a:r>
            <a:r>
              <a:rPr lang="en-CA"/>
              <a:t> with the same degree of satisfaction.</a:t>
            </a:r>
          </a:p>
          <a:p>
            <a:r>
              <a:rPr lang="en-CA"/>
              <a:t>In UL, we don’t know what the target is, or even if there is one – we are simply looking for </a:t>
            </a:r>
            <a:r>
              <a:rPr lang="en-CA" b="1"/>
              <a:t>natural groups/associations</a:t>
            </a:r>
            <a:r>
              <a:rPr lang="en-CA"/>
              <a:t> in the data, such as: </a:t>
            </a:r>
          </a:p>
          <a:p>
            <a:pPr lvl="1"/>
            <a:r>
              <a:rPr lang="en-CA"/>
              <a:t>junior students who like literature, have longish hair, and know how to cook </a:t>
            </a:r>
            <a:r>
              <a:rPr lang="en-CA" b="1"/>
              <a:t>vs.</a:t>
            </a:r>
            <a:r>
              <a:rPr lang="en-CA"/>
              <a:t> </a:t>
            </a:r>
          </a:p>
          <a:p>
            <a:pPr lvl="1"/>
            <a:r>
              <a:rPr lang="en-CA"/>
              <a:t>students who are on a sports team and have siblings </a:t>
            </a:r>
            <a:r>
              <a:rPr lang="en-CA" b="1"/>
              <a:t>vs.</a:t>
            </a:r>
            <a:r>
              <a:rPr lang="en-CA"/>
              <a:t> </a:t>
            </a:r>
          </a:p>
          <a:p>
            <a:pPr lvl="1"/>
            <a:r>
              <a:rPr lang="en-CA"/>
              <a:t>financial professionals with a penchant for superhero movies, craft beer and Hello Kitty backpack </a:t>
            </a:r>
            <a:r>
              <a:rPr lang="en-CA" b="1"/>
              <a:t>vs.</a:t>
            </a:r>
            <a:r>
              <a:rPr lang="en-CA"/>
              <a:t> … </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22</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5D145004-85AB-3184-B4AD-3FB3F778905A}"/>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8FC403-11CF-FFA5-A3FA-EE7CB69671D7}"/>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410071719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F6577AB-0943-70B7-3E1E-0A8B3BFAC152}"/>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
        <p:nvSpPr>
          <p:cNvPr id="9" name="Title 8">
            <a:extLst>
              <a:ext uri="{FF2B5EF4-FFF2-40B4-BE49-F238E27FC236}">
                <a16:creationId xmlns:a16="http://schemas.microsoft.com/office/drawing/2014/main" id="{8C86D35B-068B-0A34-9A2D-E772CA4EBE1B}"/>
              </a:ext>
            </a:extLst>
          </p:cNvPr>
          <p:cNvSpPr>
            <a:spLocks noGrp="1"/>
          </p:cNvSpPr>
          <p:nvPr>
            <p:ph type="title"/>
          </p:nvPr>
        </p:nvSpPr>
        <p:spPr/>
        <p:txBody>
          <a:bodyPr/>
          <a:lstStyle/>
          <a:p>
            <a:r>
              <a:rPr lang="en-CA"/>
              <a:t>Cross-Validation</a:t>
            </a:r>
          </a:p>
        </p:txBody>
      </p:sp>
      <p:sp>
        <p:nvSpPr>
          <p:cNvPr id="13" name="Slide Number Placeholder 3">
            <a:extLst>
              <a:ext uri="{FF2B5EF4-FFF2-40B4-BE49-F238E27FC236}">
                <a16:creationId xmlns:a16="http://schemas.microsoft.com/office/drawing/2014/main" id="{C3E1C571-79A6-A3E9-BE59-728834B15DB0}"/>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pPr/>
              <a:t>220</a:t>
            </a:fld>
            <a:endParaRPr lang="en-CA"/>
          </a:p>
        </p:txBody>
      </p:sp>
      <p:sp>
        <p:nvSpPr>
          <p:cNvPr id="14" name="Date Placeholder 4">
            <a:extLst>
              <a:ext uri="{FF2B5EF4-FFF2-40B4-BE49-F238E27FC236}">
                <a16:creationId xmlns:a16="http://schemas.microsoft.com/office/drawing/2014/main" id="{CD2D0C08-B199-5E59-4F3D-A88A9690C572}"/>
              </a:ext>
            </a:extLst>
          </p:cNvPr>
          <p:cNvSpPr>
            <a:spLocks noGrp="1"/>
          </p:cNvSpPr>
          <p:nvPr>
            <p:ph type="dt" sz="half" idx="2"/>
          </p:nvPr>
        </p:nvSpPr>
        <p:spPr>
          <a:xfrm>
            <a:off x="1097280" y="6447427"/>
            <a:ext cx="3779520" cy="365125"/>
          </a:xfrm>
        </p:spPr>
        <p:txBody>
          <a:bodyPr/>
          <a:lstStyle/>
          <a:p>
            <a:r>
              <a:rPr lang="en-US"/>
              <a:t>INTRODUCTION TO MACHINE LEARNING</a:t>
            </a:r>
            <a:endParaRPr lang="en-CA"/>
          </a:p>
        </p:txBody>
      </p:sp>
      <p:pic>
        <p:nvPicPr>
          <p:cNvPr id="2" name="Content Placeholder 4">
            <a:extLst>
              <a:ext uri="{FF2B5EF4-FFF2-40B4-BE49-F238E27FC236}">
                <a16:creationId xmlns:a16="http://schemas.microsoft.com/office/drawing/2014/main" id="{AC2773FA-1D40-2071-46DE-778F5984E0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64018" y="1846997"/>
            <a:ext cx="7263964" cy="4431873"/>
          </a:xfrm>
        </p:spPr>
      </p:pic>
    </p:spTree>
    <p:extLst>
      <p:ext uri="{BB962C8B-B14F-4D97-AF65-F5344CB8AC3E}">
        <p14:creationId xmlns:p14="http://schemas.microsoft.com/office/powerpoint/2010/main" val="65913085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Appropriateness and Transferability</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pPr>
              <a:lnSpc>
                <a:spcPct val="100000"/>
              </a:lnSpc>
            </a:pPr>
            <a:r>
              <a:rPr lang="en-CA"/>
              <a:t>Data science and machine learning models will continue to be used heavily in the coming years. </a:t>
            </a:r>
          </a:p>
          <a:p>
            <a:pPr algn="just">
              <a:lnSpc>
                <a:spcPct val="100000"/>
              </a:lnSpc>
            </a:pPr>
            <a:r>
              <a:rPr lang="en-CA"/>
              <a:t>We have discussed pros and cons of some of the applications on ethical and other non-technical grounds, but there are also </a:t>
            </a:r>
            <a:r>
              <a:rPr lang="en-CA" b="1"/>
              <a:t>technical challenges</a:t>
            </a:r>
            <a:r>
              <a:rPr lang="en-CA"/>
              <a:t>. </a:t>
            </a:r>
            <a:endParaRPr lang="en-US"/>
          </a:p>
          <a:p>
            <a:pPr>
              <a:lnSpc>
                <a:spcPct val="100000"/>
              </a:lnSpc>
            </a:pPr>
            <a:r>
              <a:rPr lang="en-US"/>
              <a:t>DS/ML methods are </a:t>
            </a:r>
            <a:r>
              <a:rPr lang="en-US" b="1"/>
              <a:t>not appropriate</a:t>
            </a:r>
            <a:r>
              <a:rPr lang="en-US"/>
              <a:t>: </a:t>
            </a:r>
          </a:p>
          <a:p>
            <a:pPr lvl="1">
              <a:lnSpc>
                <a:spcPct val="100000"/>
              </a:lnSpc>
            </a:pPr>
            <a:r>
              <a:rPr lang="en-US"/>
              <a:t>If you must absolutely use an existing (</a:t>
            </a:r>
            <a:r>
              <a:rPr lang="en-US" b="1"/>
              <a:t>legacy</a:t>
            </a:r>
            <a:r>
              <a:rPr lang="en-US"/>
              <a:t>) datasets instead of an </a:t>
            </a:r>
            <a:r>
              <a:rPr lang="en-US" b="1"/>
              <a:t>ideal</a:t>
            </a:r>
            <a:r>
              <a:rPr lang="en-US"/>
              <a:t> dataset (“it’s the best data we have!”)</a:t>
            </a:r>
            <a:endParaRPr lang="en-US" sz="100"/>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221</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9" name="TextBox 8">
            <a:extLst>
              <a:ext uri="{FF2B5EF4-FFF2-40B4-BE49-F238E27FC236}">
                <a16:creationId xmlns:a16="http://schemas.microsoft.com/office/drawing/2014/main" id="{3BFD06BC-4A3A-CF44-B91B-D189EF06AB3E}"/>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287725101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Appropriateness and Transferability</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pPr>
              <a:lnSpc>
                <a:spcPct val="100000"/>
              </a:lnSpc>
            </a:pPr>
            <a:r>
              <a:rPr lang="en-US"/>
              <a:t>DS/ML methods are </a:t>
            </a:r>
            <a:r>
              <a:rPr lang="en-US" b="1"/>
              <a:t>not appropriate</a:t>
            </a:r>
            <a:r>
              <a:rPr lang="en-US"/>
              <a:t> (cont.):</a:t>
            </a:r>
          </a:p>
          <a:p>
            <a:pPr lvl="1">
              <a:lnSpc>
                <a:spcPct val="100000"/>
              </a:lnSpc>
            </a:pPr>
            <a:r>
              <a:rPr lang="en-US"/>
              <a:t>if the dataset has attributes that usefully predict a value of interest, but which are </a:t>
            </a:r>
            <a:r>
              <a:rPr lang="en-US" b="1"/>
              <a:t>not available</a:t>
            </a:r>
            <a:r>
              <a:rPr lang="en-US"/>
              <a:t> when a prediction is required </a:t>
            </a:r>
          </a:p>
          <a:p>
            <a:pPr marL="914400" lvl="2" indent="0" algn="just">
              <a:lnSpc>
                <a:spcPct val="100000"/>
              </a:lnSpc>
              <a:buNone/>
            </a:pPr>
            <a:r>
              <a:rPr lang="en-US" sz="2000" b="1"/>
              <a:t>Example:</a:t>
            </a:r>
            <a:r>
              <a:rPr lang="en-US" sz="2000"/>
              <a:t> the total time spent on a website may be predictive of a visitor’s future purchases, but the prediction must be made before the total time spent on the website is known.</a:t>
            </a:r>
          </a:p>
          <a:p>
            <a:pPr lvl="1" algn="just">
              <a:lnSpc>
                <a:spcPct val="100000"/>
              </a:lnSpc>
            </a:pPr>
            <a:endParaRPr lang="en-US" sz="1000"/>
          </a:p>
          <a:p>
            <a:pPr lvl="1" algn="just">
              <a:lnSpc>
                <a:spcPct val="100000"/>
              </a:lnSpc>
            </a:pPr>
            <a:r>
              <a:rPr lang="en-US"/>
              <a:t>if you attempt to predict </a:t>
            </a:r>
            <a:r>
              <a:rPr lang="en-US" b="1"/>
              <a:t>class membership</a:t>
            </a:r>
            <a:r>
              <a:rPr lang="en-US"/>
              <a:t> using an </a:t>
            </a:r>
            <a:r>
              <a:rPr lang="en-US" b="1"/>
              <a:t>unsupervised</a:t>
            </a:r>
            <a:r>
              <a:rPr lang="en-US"/>
              <a:t> learning algorithm</a:t>
            </a:r>
          </a:p>
          <a:p>
            <a:pPr marL="914400" lvl="2" indent="0">
              <a:lnSpc>
                <a:spcPct val="100000"/>
              </a:lnSpc>
              <a:buNone/>
            </a:pPr>
            <a:r>
              <a:rPr lang="en-US" sz="2000" b="1"/>
              <a:t>Example:</a:t>
            </a:r>
            <a:r>
              <a:rPr lang="en-US" sz="2000"/>
              <a:t> clustering loan default data might lead to a cluster that contains multiple defaulters. If new instances get added to this cluster, should they automatically be viewed as loan defaulters? (no)</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222</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9" name="TextBox 8">
            <a:extLst>
              <a:ext uri="{FF2B5EF4-FFF2-40B4-BE49-F238E27FC236}">
                <a16:creationId xmlns:a16="http://schemas.microsoft.com/office/drawing/2014/main" id="{3BFD06BC-4A3A-CF44-B91B-D189EF06AB3E}"/>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131723876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Non-Transferable Assumptions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pPr algn="just">
              <a:lnSpc>
                <a:spcPct val="100000"/>
              </a:lnSpc>
            </a:pPr>
            <a:r>
              <a:rPr lang="en-US"/>
              <a:t>Every model makes certain assumptions about what is and is not </a:t>
            </a:r>
            <a:r>
              <a:rPr lang="en-US" b="1"/>
              <a:t>relevant</a:t>
            </a:r>
            <a:r>
              <a:rPr lang="en-US"/>
              <a:t> to its workings, but there is a tendency to only gather data which is </a:t>
            </a:r>
            <a:r>
              <a:rPr lang="en-US" b="1"/>
              <a:t>assumed</a:t>
            </a:r>
            <a:r>
              <a:rPr lang="en-US"/>
              <a:t> to be relevant to a particular situation.</a:t>
            </a:r>
            <a:endParaRPr lang="en-US" sz="1000"/>
          </a:p>
          <a:p>
            <a:pPr algn="just">
              <a:lnSpc>
                <a:spcPct val="100000"/>
              </a:lnSpc>
            </a:pPr>
            <a:r>
              <a:rPr lang="en-US"/>
              <a:t>If data is used in other contexts, or to make predictions depending on attributes without data, validating the results may prove impossible.</a:t>
            </a:r>
          </a:p>
          <a:p>
            <a:pPr lvl="1"/>
            <a:r>
              <a:rPr lang="en-US" b="1"/>
              <a:t>Example:</a:t>
            </a:r>
            <a:r>
              <a:rPr lang="en-US"/>
              <a:t> can we use a model that predicts mortgage defaulters to also predict car loan defaulters? A car is not a house: they play different roles in an individual’s life; the values are of different magnitudes; and so on… </a:t>
            </a:r>
          </a:p>
          <a:p>
            <a:pPr lvl="1"/>
            <a:r>
              <a:rPr lang="en-US"/>
              <a:t>That being said, is there truly no link between mortgage defaults and car loan defaults? </a:t>
            </a:r>
          </a:p>
          <a:p>
            <a:pPr lvl="1" algn="just">
              <a:lnSpc>
                <a:spcPct val="100000"/>
              </a:lnSpc>
            </a:pPr>
            <a:endParaRPr lang="en-US"/>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223</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9" name="TextBox 8">
            <a:extLst>
              <a:ext uri="{FF2B5EF4-FFF2-40B4-BE49-F238E27FC236}">
                <a16:creationId xmlns:a16="http://schemas.microsoft.com/office/drawing/2014/main" id="{3BFD06BC-4A3A-CF44-B91B-D189EF06AB3E}"/>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325306440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Suggested Reading</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Underfitting and Overfitting/</a:t>
            </a:r>
            <a:br>
              <a:rPr lang="en-CA"/>
            </a:br>
            <a:r>
              <a:rPr lang="en-CA"/>
              <a:t>Transferability</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224</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lstStyle/>
          <a:p>
            <a:pPr algn="l"/>
            <a:r>
              <a:rPr lang="en-CA" i="1"/>
              <a:t>Data Understanding, Data Analysis, Data Science</a:t>
            </a:r>
            <a:br>
              <a:rPr lang="en-CA"/>
            </a:br>
            <a:r>
              <a:rPr lang="en-CA" sz="2200" b="1"/>
              <a:t>Machine Learning 101</a:t>
            </a:r>
          </a:p>
          <a:p>
            <a:pPr algn="l"/>
            <a:r>
              <a:rPr lang="en-CA" sz="2000"/>
              <a:t>Issues and Challenges</a:t>
            </a:r>
            <a:endParaRPr lang="en-CA" sz="1600"/>
          </a:p>
          <a:p>
            <a:pPr lvl="1" algn="l"/>
            <a:r>
              <a:rPr lang="en-CA" sz="1600">
                <a:hlinkClick r:id="rId2"/>
              </a:rPr>
              <a:t>Overfitting/Underfitting</a:t>
            </a:r>
            <a:endParaRPr lang="en-CA" sz="1600"/>
          </a:p>
          <a:p>
            <a:pPr lvl="1" algn="l"/>
            <a:r>
              <a:rPr lang="en-CA" sz="1600">
                <a:hlinkClick r:id="rId3"/>
              </a:rPr>
              <a:t>Appropriateness and Transferability</a:t>
            </a:r>
            <a:endParaRPr lang="en-CA" sz="1600"/>
          </a:p>
          <a:p>
            <a:pPr algn="l"/>
            <a:r>
              <a:rPr lang="en-CA" sz="2200" b="1"/>
              <a:t>Regression and Value Estimation</a:t>
            </a:r>
          </a:p>
          <a:p>
            <a:pPr algn="l"/>
            <a:r>
              <a:rPr lang="en-CA" sz="2000"/>
              <a:t>*Statistical Learning </a:t>
            </a:r>
            <a:r>
              <a:rPr lang="en-CA" sz="1600"/>
              <a:t>(advanced)</a:t>
            </a:r>
          </a:p>
          <a:p>
            <a:pPr lvl="1" algn="l"/>
            <a:r>
              <a:rPr lang="en-CA" sz="1600">
                <a:hlinkClick r:id="rId4"/>
              </a:rPr>
              <a:t>Model Evaluation</a:t>
            </a:r>
            <a:endParaRPr lang="en-GB" sz="1600"/>
          </a:p>
          <a:p>
            <a:pPr lvl="1" algn="l"/>
            <a:r>
              <a:rPr lang="en-GB" sz="1600">
                <a:hlinkClick r:id="rId5"/>
              </a:rPr>
              <a:t>Bias-Variance Trade-Off</a:t>
            </a:r>
            <a:endParaRPr lang="en-GB" sz="1600"/>
          </a:p>
          <a:p>
            <a:pPr algn="l"/>
            <a:r>
              <a:rPr lang="en-CA" sz="2000"/>
              <a:t>*Resampling Methods </a:t>
            </a:r>
            <a:r>
              <a:rPr lang="en-CA" sz="1600"/>
              <a:t>(advanced)</a:t>
            </a:r>
          </a:p>
          <a:p>
            <a:pPr lvl="1" algn="l"/>
            <a:r>
              <a:rPr lang="en-CA" sz="1600">
                <a:hlinkClick r:id="rId6"/>
              </a:rPr>
              <a:t>Cross-Validation</a:t>
            </a:r>
            <a:endParaRPr lang="en-GB" sz="1200"/>
          </a:p>
          <a:p>
            <a:pPr algn="l"/>
            <a:r>
              <a:rPr lang="en-CA" sz="2000"/>
              <a:t>*Model Selection </a:t>
            </a:r>
            <a:r>
              <a:rPr lang="en-CA" sz="1600"/>
              <a:t>(advanced)</a:t>
            </a:r>
          </a:p>
          <a:p>
            <a:pPr lvl="1" algn="l"/>
            <a:r>
              <a:rPr lang="en-CA" sz="1600"/>
              <a:t>Selecting the Optimal Model (</a:t>
            </a:r>
            <a:r>
              <a:rPr lang="en-CA" sz="1600">
                <a:hlinkClick r:id="rId7"/>
              </a:rPr>
              <a:t>Validation and Cross-Validation Reprise</a:t>
            </a:r>
            <a:r>
              <a:rPr lang="en-CA" sz="1600"/>
              <a:t>)</a:t>
            </a:r>
            <a:endParaRPr lang="en-CA"/>
          </a:p>
        </p:txBody>
      </p:sp>
      <p:sp>
        <p:nvSpPr>
          <p:cNvPr id="11" name="Date Placeholder 3">
            <a:extLst>
              <a:ext uri="{FF2B5EF4-FFF2-40B4-BE49-F238E27FC236}">
                <a16:creationId xmlns:a16="http://schemas.microsoft.com/office/drawing/2014/main" id="{41480DCE-41E3-BD17-328E-471B945DA2DD}"/>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sp>
        <p:nvSpPr>
          <p:cNvPr id="9" name="TextBox 8">
            <a:extLst>
              <a:ext uri="{FF2B5EF4-FFF2-40B4-BE49-F238E27FC236}">
                <a16:creationId xmlns:a16="http://schemas.microsoft.com/office/drawing/2014/main" id="{42A3B690-9816-CFC8-F7B9-7038186E64E7}"/>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389821554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Exercises</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Underfitting and Overfitting/</a:t>
            </a:r>
            <a:br>
              <a:rPr lang="en-CA"/>
            </a:br>
            <a:r>
              <a:rPr lang="en-CA"/>
              <a:t>Transferability</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225</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a:xfrm>
                <a:off x="4800600" y="731520"/>
                <a:ext cx="6681716" cy="5257800"/>
              </a:xfrm>
            </p:spPr>
            <p:txBody>
              <a:bodyPr/>
              <a:lstStyle/>
              <a:p>
                <a:pPr marL="457200" indent="-457200">
                  <a:buFont typeface="+mj-lt"/>
                  <a:buAutoNum type="arabicPeriod"/>
                </a:pPr>
                <a:r>
                  <a:rPr lang="en-CA"/>
                  <a:t>This exercise illustrates overfitting/underfitting.</a:t>
                </a:r>
              </a:p>
              <a:p>
                <a:pPr marL="749808" lvl="1" indent="-457200" algn="l">
                  <a:buFont typeface="+mj-lt"/>
                  <a:buAutoNum type="alphaLcPeriod"/>
                </a:pPr>
                <a:r>
                  <a:rPr lang="en-CA"/>
                  <a:t>Randomly generate </a:t>
                </a:r>
                <a14:m>
                  <m:oMath xmlns:m="http://schemas.openxmlformats.org/officeDocument/2006/math">
                    <m:r>
                      <a:rPr lang="en-CA" i="1" dirty="0" smtClean="0">
                        <a:latin typeface="Cambria Math" panose="02040503050406030204" pitchFamily="18" charset="0"/>
                      </a:rPr>
                      <m:t>𝑛</m:t>
                    </m:r>
                    <m:r>
                      <a:rPr lang="en-CA" i="1" dirty="0" smtClean="0">
                        <a:latin typeface="Cambria Math" panose="02040503050406030204" pitchFamily="18" charset="0"/>
                      </a:rPr>
                      <m:t>=150</m:t>
                    </m:r>
                  </m:oMath>
                </a14:m>
                <a:r>
                  <a:rPr lang="en-CA"/>
                  <a:t> values in </a:t>
                </a:r>
                <a14:m>
                  <m:oMath xmlns:m="http://schemas.openxmlformats.org/officeDocument/2006/math">
                    <m:r>
                      <a:rPr lang="en-CA" i="1" dirty="0" smtClean="0">
                        <a:latin typeface="Cambria Math" panose="02040503050406030204" pitchFamily="18" charset="0"/>
                      </a:rPr>
                      <m:t>[0,10]</m:t>
                    </m:r>
                  </m:oMath>
                </a14:m>
                <a:r>
                  <a:rPr lang="en-CA"/>
                  <a:t> for the predictor </a:t>
                </a:r>
                <a14:m>
                  <m:oMath xmlns:m="http://schemas.openxmlformats.org/officeDocument/2006/math">
                    <m:r>
                      <a:rPr lang="en-CA" b="0" i="1" dirty="0" smtClean="0">
                        <a:latin typeface="Cambria Math" panose="02040503050406030204" pitchFamily="18" charset="0"/>
                      </a:rPr>
                      <m:t>𝑥</m:t>
                    </m:r>
                  </m:oMath>
                </a14:m>
                <a:r>
                  <a:rPr lang="en-CA"/>
                  <a:t>.</a:t>
                </a:r>
              </a:p>
              <a:p>
                <a:pPr marL="749808" lvl="1" indent="-457200">
                  <a:buFont typeface="+mj-lt"/>
                  <a:buAutoNum type="alphaLcPeriod"/>
                </a:pPr>
                <a:r>
                  <a:rPr lang="en-CA"/>
                  <a:t>Randomly generate </a:t>
                </a:r>
                <a14:m>
                  <m:oMath xmlns:m="http://schemas.openxmlformats.org/officeDocument/2006/math">
                    <m:r>
                      <a:rPr lang="en-CA" i="1" dirty="0" smtClean="0">
                        <a:latin typeface="Cambria Math" panose="02040503050406030204" pitchFamily="18" charset="0"/>
                      </a:rPr>
                      <m:t>𝑛</m:t>
                    </m:r>
                    <m:r>
                      <a:rPr lang="en-CA" i="1" dirty="0" smtClean="0">
                        <a:latin typeface="Cambria Math" panose="02040503050406030204" pitchFamily="18" charset="0"/>
                      </a:rPr>
                      <m:t>=150</m:t>
                    </m:r>
                  </m:oMath>
                </a14:m>
                <a:r>
                  <a:rPr lang="en-CA"/>
                  <a:t> response values according to </a:t>
                </a:r>
                <a14:m>
                  <m:oMath xmlns:m="http://schemas.openxmlformats.org/officeDocument/2006/math">
                    <m:r>
                      <a:rPr lang="en-CA" i="1" dirty="0" smtClean="0">
                        <a:latin typeface="Cambria Math" panose="02040503050406030204" pitchFamily="18" charset="0"/>
                      </a:rPr>
                      <m:t>𝑦</m:t>
                    </m:r>
                    <m:r>
                      <a:rPr lang="en-CA" i="1" dirty="0" smtClean="0">
                        <a:latin typeface="Cambria Math" panose="02040503050406030204" pitchFamily="18" charset="0"/>
                      </a:rPr>
                      <m:t>=10+</m:t>
                    </m:r>
                    <m:r>
                      <a:rPr lang="en-CA" i="1" dirty="0">
                        <a:latin typeface="Cambria Math" panose="02040503050406030204" pitchFamily="18" charset="0"/>
                      </a:rPr>
                      <m:t>𝑥</m:t>
                    </m:r>
                    <m:r>
                      <a:rPr lang="en-CA" b="0" i="1" dirty="0" smtClean="0">
                        <a:latin typeface="Cambria Math" panose="02040503050406030204" pitchFamily="18" charset="0"/>
                      </a:rPr>
                      <m:t>−2</m:t>
                    </m:r>
                    <m:sSup>
                      <m:sSupPr>
                        <m:ctrlPr>
                          <a:rPr lang="en-CA" b="0" i="1" dirty="0" smtClean="0">
                            <a:latin typeface="Cambria Math" panose="02040503050406030204" pitchFamily="18" charset="0"/>
                          </a:rPr>
                        </m:ctrlPr>
                      </m:sSupPr>
                      <m:e>
                        <m:r>
                          <a:rPr lang="en-CA" b="0" i="1" dirty="0" smtClean="0">
                            <a:latin typeface="Cambria Math" panose="02040503050406030204" pitchFamily="18" charset="0"/>
                          </a:rPr>
                          <m:t>𝑥</m:t>
                        </m:r>
                      </m:e>
                      <m:sup>
                        <m:r>
                          <a:rPr lang="en-CA" b="0" i="1" dirty="0" smtClean="0">
                            <a:latin typeface="Cambria Math" panose="02040503050406030204" pitchFamily="18" charset="0"/>
                          </a:rPr>
                          <m:t>2</m:t>
                        </m:r>
                      </m:sup>
                    </m:sSup>
                    <m:r>
                      <a:rPr lang="en-CA" b="0" i="1" dirty="0" smtClean="0">
                        <a:latin typeface="Cambria Math" panose="02040503050406030204" pitchFamily="18" charset="0"/>
                      </a:rPr>
                      <m:t>+17</m:t>
                    </m:r>
                    <m:sSup>
                      <m:sSupPr>
                        <m:ctrlPr>
                          <a:rPr lang="en-CA" i="1" dirty="0">
                            <a:latin typeface="Cambria Math" panose="02040503050406030204" pitchFamily="18" charset="0"/>
                          </a:rPr>
                        </m:ctrlPr>
                      </m:sSupPr>
                      <m:e>
                        <m:r>
                          <a:rPr lang="en-CA" i="1" dirty="0">
                            <a:latin typeface="Cambria Math" panose="02040503050406030204" pitchFamily="18" charset="0"/>
                          </a:rPr>
                          <m:t>𝑥</m:t>
                        </m:r>
                      </m:e>
                      <m:sup>
                        <m:r>
                          <a:rPr lang="en-CA" b="0" i="1" dirty="0" smtClean="0">
                            <a:latin typeface="Cambria Math" panose="02040503050406030204" pitchFamily="18" charset="0"/>
                          </a:rPr>
                          <m:t>3</m:t>
                        </m:r>
                      </m:sup>
                    </m:sSup>
                    <m:r>
                      <a:rPr lang="en-CA" b="0" i="1" dirty="0" smtClean="0">
                        <a:latin typeface="Cambria Math" panose="02040503050406030204" pitchFamily="18" charset="0"/>
                      </a:rPr>
                      <m:t>+</m:t>
                    </m:r>
                    <m:r>
                      <a:rPr lang="en-CA" b="0" i="1" dirty="0" smtClean="0">
                        <a:latin typeface="Cambria Math" panose="02040503050406030204" pitchFamily="18" charset="0"/>
                        <a:ea typeface="Cambria Math" panose="02040503050406030204" pitchFamily="18" charset="0"/>
                      </a:rPr>
                      <m:t>𝜀</m:t>
                    </m:r>
                  </m:oMath>
                </a14:m>
                <a:r>
                  <a:rPr lang="en-CA"/>
                  <a:t>, where </a:t>
                </a:r>
                <a14:m>
                  <m:oMath xmlns:m="http://schemas.openxmlformats.org/officeDocument/2006/math">
                    <m:r>
                      <a:rPr lang="en-CA" i="1" dirty="0">
                        <a:latin typeface="Cambria Math" panose="02040503050406030204" pitchFamily="18" charset="0"/>
                        <a:ea typeface="Cambria Math" panose="02040503050406030204" pitchFamily="18" charset="0"/>
                      </a:rPr>
                      <m:t>𝜀</m:t>
                    </m:r>
                  </m:oMath>
                </a14:m>
                <a:r>
                  <a:rPr lang="en-CA"/>
                  <a:t> is a random error term of your choice. </a:t>
                </a:r>
              </a:p>
              <a:p>
                <a:pPr marL="749808" lvl="1" indent="-457200">
                  <a:buFont typeface="+mj-lt"/>
                  <a:buAutoNum type="alphaLcPeriod"/>
                </a:pPr>
                <a:r>
                  <a:rPr lang="en-CA"/>
                  <a:t>Fit a linear model, a quadratic model, a cubic model, and a polynomial model of degree 10 to the data. </a:t>
                </a:r>
              </a:p>
              <a:p>
                <a:pPr marL="749808" lvl="1" indent="-457200">
                  <a:buFont typeface="+mj-lt"/>
                  <a:buAutoNum type="alphaLcPeriod"/>
                </a:pPr>
                <a:r>
                  <a:rPr lang="en-CA"/>
                  <a:t>Add 3 observations to the data as in steps a. and b. Repeat step c. Do the models change much?</a:t>
                </a:r>
              </a:p>
              <a:p>
                <a:pPr marL="749808" lvl="1" indent="-457200">
                  <a:buFont typeface="+mj-lt"/>
                  <a:buAutoNum type="alphaLcPeriod"/>
                </a:pPr>
                <a:r>
                  <a:rPr lang="en-CA"/>
                  <a:t>Which model(s) would you trust to make predictions on new data?</a:t>
                </a:r>
              </a:p>
              <a:p>
                <a:pPr marL="457200" indent="-457200">
                  <a:buFont typeface="+mj-lt"/>
                  <a:buAutoNum type="arabicPeriod"/>
                </a:pPr>
                <a:r>
                  <a:rPr lang="en-CA"/>
                  <a:t>Modify the </a:t>
                </a:r>
                <a:r>
                  <a:rPr lang="en-CA" err="1"/>
                  <a:t>Gapminder</a:t>
                </a:r>
                <a:r>
                  <a:rPr lang="en-CA"/>
                  <a:t> example from</a:t>
                </a:r>
                <a:r>
                  <a:rPr lang="en-CA" sz="2400"/>
                  <a:t> </a:t>
                </a:r>
                <a:r>
                  <a:rPr lang="en-CA" sz="2400">
                    <a:hlinkClick r:id="rId2"/>
                  </a:rPr>
                  <a:t>Cross-Validation</a:t>
                </a:r>
                <a:r>
                  <a:rPr lang="en-CA"/>
                  <a:t> to select a model in the previous question.</a:t>
                </a:r>
                <a:endParaRPr lang="en-CA" sz="2400"/>
              </a:p>
            </p:txBody>
          </p:sp>
        </mc:Choice>
        <mc:Fallback>
          <p:sp>
            <p:nvSpPr>
              <p:cNvPr id="6" name="Content Placeholder 5">
                <a:extLst>
                  <a:ext uri="{FF2B5EF4-FFF2-40B4-BE49-F238E27FC236}">
                    <a16:creationId xmlns:a16="http://schemas.microsoft.com/office/drawing/2014/main" id="{0D0D3A08-413F-D1E2-EC2C-F755A9F57264}"/>
                  </a:ext>
                </a:extLst>
              </p:cNvPr>
              <p:cNvSpPr>
                <a:spLocks noGrp="1" noRot="1" noChangeAspect="1" noMove="1" noResize="1" noEditPoints="1" noAdjustHandles="1" noChangeArrowheads="1" noChangeShapeType="1" noTextEdit="1"/>
              </p:cNvSpPr>
              <p:nvPr>
                <p:ph idx="1"/>
              </p:nvPr>
            </p:nvSpPr>
            <p:spPr>
              <a:xfrm>
                <a:off x="4800600" y="731520"/>
                <a:ext cx="6681716" cy="5257800"/>
              </a:xfrm>
              <a:blipFill>
                <a:blip r:embed="rId3"/>
                <a:stretch>
                  <a:fillRect l="-3036" t="-4096" r="-2657" b="-5542"/>
                </a:stretch>
              </a:blipFill>
            </p:spPr>
            <p:txBody>
              <a:bodyPr/>
              <a:lstStyle/>
              <a:p>
                <a:r>
                  <a:rPr lang="en-US">
                    <a:noFill/>
                  </a:rPr>
                  <a:t> </a:t>
                </a:r>
              </a:p>
            </p:txBody>
          </p:sp>
        </mc:Fallback>
      </mc:AlternateContent>
      <p:sp>
        <p:nvSpPr>
          <p:cNvPr id="11" name="Date Placeholder 3">
            <a:extLst>
              <a:ext uri="{FF2B5EF4-FFF2-40B4-BE49-F238E27FC236}">
                <a16:creationId xmlns:a16="http://schemas.microsoft.com/office/drawing/2014/main" id="{09361C66-6936-D82F-05EF-6E21B5F05898}"/>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sp>
        <p:nvSpPr>
          <p:cNvPr id="3" name="TextBox 2">
            <a:extLst>
              <a:ext uri="{FF2B5EF4-FFF2-40B4-BE49-F238E27FC236}">
                <a16:creationId xmlns:a16="http://schemas.microsoft.com/office/drawing/2014/main" id="{489CFED2-4506-409C-9976-5DA95AB19B9E}"/>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74335632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1BF40-7817-5725-86B0-8358C2C88970}"/>
              </a:ext>
            </a:extLst>
          </p:cNvPr>
          <p:cNvSpPr>
            <a:spLocks noGrp="1"/>
          </p:cNvSpPr>
          <p:nvPr>
            <p:ph type="title"/>
          </p:nvPr>
        </p:nvSpPr>
        <p:spPr>
          <a:xfrm>
            <a:off x="1097279" y="5074920"/>
            <a:ext cx="10330445" cy="822960"/>
          </a:xfrm>
        </p:spPr>
        <p:txBody>
          <a:bodyPr/>
          <a:lstStyle/>
          <a:p>
            <a:r>
              <a:rPr lang="en-CA">
                <a:ea typeface="Times New Roman" panose="02020603050405020304" pitchFamily="18" charset="0"/>
              </a:rPr>
              <a:t>12. Miscellanea</a:t>
            </a:r>
            <a:endParaRPr lang="en-CA"/>
          </a:p>
        </p:txBody>
      </p:sp>
      <p:pic>
        <p:nvPicPr>
          <p:cNvPr id="8" name="Picture Placeholder 7" descr="A picture containing text&#10;&#10;Description automatically generated">
            <a:extLst>
              <a:ext uri="{FF2B5EF4-FFF2-40B4-BE49-F238E27FC236}">
                <a16:creationId xmlns:a16="http://schemas.microsoft.com/office/drawing/2014/main" id="{0FD1559E-A2CD-F7C0-0938-E95270145C61}"/>
              </a:ext>
            </a:extLst>
          </p:cNvPr>
          <p:cNvPicPr>
            <a:picLocks noGrp="1" noChangeAspect="1"/>
          </p:cNvPicPr>
          <p:nvPr>
            <p:ph type="pic" idx="1"/>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t="19092" b="19092"/>
          <a:stretch>
            <a:fillRect/>
          </a:stretch>
        </p:blipFill>
        <p:spPr/>
      </p:pic>
      <p:sp>
        <p:nvSpPr>
          <p:cNvPr id="4" name="Text Placeholder 3">
            <a:extLst>
              <a:ext uri="{FF2B5EF4-FFF2-40B4-BE49-F238E27FC236}">
                <a16:creationId xmlns:a16="http://schemas.microsoft.com/office/drawing/2014/main" id="{165FE7F3-BB04-EF8C-B79B-17B603BE27C2}"/>
              </a:ext>
            </a:extLst>
          </p:cNvPr>
          <p:cNvSpPr>
            <a:spLocks noGrp="1"/>
          </p:cNvSpPr>
          <p:nvPr>
            <p:ph type="body" sz="half" idx="2"/>
          </p:nvPr>
        </p:nvSpPr>
        <p:spPr/>
        <p:txBody>
          <a:bodyPr/>
          <a:lstStyle/>
          <a:p>
            <a:endParaRPr lang="en-CA"/>
          </a:p>
        </p:txBody>
      </p:sp>
      <p:sp>
        <p:nvSpPr>
          <p:cNvPr id="5" name="Slide Number Placeholder 4">
            <a:extLst>
              <a:ext uri="{FF2B5EF4-FFF2-40B4-BE49-F238E27FC236}">
                <a16:creationId xmlns:a16="http://schemas.microsoft.com/office/drawing/2014/main" id="{FA601820-CED4-1A1F-986F-EB92D3C5EF9E}"/>
              </a:ext>
            </a:extLst>
          </p:cNvPr>
          <p:cNvSpPr>
            <a:spLocks noGrp="1"/>
          </p:cNvSpPr>
          <p:nvPr>
            <p:ph type="sldNum" sz="quarter" idx="4"/>
          </p:nvPr>
        </p:nvSpPr>
        <p:spPr/>
        <p:txBody>
          <a:bodyPr/>
          <a:lstStyle/>
          <a:p>
            <a:fld id="{4D63F5A6-AD82-4E1E-87F7-CE90DE510401}" type="slidenum">
              <a:rPr lang="en-CA" smtClean="0"/>
              <a:pPr/>
              <a:t>226</a:t>
            </a:fld>
            <a:endParaRPr lang="en-CA"/>
          </a:p>
        </p:txBody>
      </p:sp>
      <p:sp>
        <p:nvSpPr>
          <p:cNvPr id="6" name="Date Placeholder 5">
            <a:extLst>
              <a:ext uri="{FF2B5EF4-FFF2-40B4-BE49-F238E27FC236}">
                <a16:creationId xmlns:a16="http://schemas.microsoft.com/office/drawing/2014/main" id="{E7CACD10-BD64-4606-3EBA-33ED44F7783D}"/>
              </a:ext>
            </a:extLst>
          </p:cNvPr>
          <p:cNvSpPr>
            <a:spLocks noGrp="1"/>
          </p:cNvSpPr>
          <p:nvPr>
            <p:ph type="dt" sz="half" idx="10"/>
          </p:nvPr>
        </p:nvSpPr>
        <p:spPr/>
        <p:txBody>
          <a:bodyPr/>
          <a:lstStyle/>
          <a:p>
            <a:r>
              <a:rPr lang="en-US"/>
              <a:t>INTRODUCTION TO MACHINE LEARNING</a:t>
            </a:r>
            <a:endParaRPr lang="en-CA"/>
          </a:p>
        </p:txBody>
      </p:sp>
      <p:sp>
        <p:nvSpPr>
          <p:cNvPr id="10" name="TextBox 9">
            <a:extLst>
              <a:ext uri="{FF2B5EF4-FFF2-40B4-BE49-F238E27FC236}">
                <a16:creationId xmlns:a16="http://schemas.microsoft.com/office/drawing/2014/main" id="{7D9B0EC1-0218-4C9B-4EBF-6FE89C16800D}"/>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310602240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Biases, Fallacies, and Interpretation</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pPr algn="just">
              <a:lnSpc>
                <a:spcPct val="100000"/>
              </a:lnSpc>
            </a:pPr>
            <a:r>
              <a:rPr lang="en-US"/>
              <a:t>When consulting (or conducting) studies, beware:</a:t>
            </a:r>
          </a:p>
          <a:p>
            <a:pPr lvl="1">
              <a:lnSpc>
                <a:spcPct val="100000"/>
              </a:lnSpc>
            </a:pPr>
            <a:r>
              <a:rPr lang="en-US" b="1"/>
              <a:t>selection bias </a:t>
            </a:r>
            <a:r>
              <a:rPr lang="en-US"/>
              <a:t>(what data was included, how was it selected?)</a:t>
            </a:r>
            <a:endParaRPr lang="en-US" sz="1000"/>
          </a:p>
          <a:p>
            <a:pPr lvl="1">
              <a:lnSpc>
                <a:spcPct val="100000"/>
              </a:lnSpc>
            </a:pPr>
            <a:r>
              <a:rPr lang="en-US" b="1"/>
              <a:t>omitted-variable bias </a:t>
            </a:r>
            <a:r>
              <a:rPr lang="en-US"/>
              <a:t>(were relevant variables ignored?)</a:t>
            </a:r>
            <a:endParaRPr lang="en-US" sz="1000"/>
          </a:p>
          <a:p>
            <a:pPr lvl="1">
              <a:lnSpc>
                <a:spcPct val="100000"/>
              </a:lnSpc>
            </a:pPr>
            <a:r>
              <a:rPr lang="en-US" b="1"/>
              <a:t>detection bias </a:t>
            </a:r>
            <a:r>
              <a:rPr lang="en-US"/>
              <a:t>(did prior knowledge affect the results?)</a:t>
            </a:r>
            <a:endParaRPr lang="en-US" sz="1000"/>
          </a:p>
          <a:p>
            <a:pPr lvl="1">
              <a:lnSpc>
                <a:spcPct val="100000"/>
              </a:lnSpc>
            </a:pPr>
            <a:r>
              <a:rPr lang="en-US" b="1"/>
              <a:t>funding bias </a:t>
            </a:r>
            <a:r>
              <a:rPr lang="en-US"/>
              <a:t>(who’s paying for this?)</a:t>
            </a:r>
          </a:p>
          <a:p>
            <a:pPr lvl="1">
              <a:lnSpc>
                <a:spcPct val="100000"/>
              </a:lnSpc>
            </a:pPr>
            <a:r>
              <a:rPr lang="en-US" b="1"/>
              <a:t>publication bias </a:t>
            </a:r>
            <a:r>
              <a:rPr lang="en-US"/>
              <a:t>(what’s not being published?)</a:t>
            </a:r>
            <a:endParaRPr lang="en-US" sz="1000"/>
          </a:p>
          <a:p>
            <a:pPr lvl="1">
              <a:lnSpc>
                <a:spcPct val="100000"/>
              </a:lnSpc>
            </a:pPr>
            <a:r>
              <a:rPr lang="en-US" b="1"/>
              <a:t>data-snooping bias </a:t>
            </a:r>
            <a:r>
              <a:rPr lang="en-US"/>
              <a:t>(trying too hard?)</a:t>
            </a:r>
            <a:endParaRPr lang="en-US" sz="1000"/>
          </a:p>
          <a:p>
            <a:pPr lvl="1">
              <a:lnSpc>
                <a:spcPct val="100000"/>
              </a:lnSpc>
            </a:pPr>
            <a:r>
              <a:rPr lang="en-US" b="1"/>
              <a:t>analytical bias </a:t>
            </a:r>
            <a:r>
              <a:rPr lang="en-US"/>
              <a:t>(did the choice of specific method affect the results?)</a:t>
            </a:r>
            <a:endParaRPr lang="en-US" sz="1000"/>
          </a:p>
          <a:p>
            <a:pPr lvl="1">
              <a:lnSpc>
                <a:spcPct val="100000"/>
              </a:lnSpc>
            </a:pPr>
            <a:r>
              <a:rPr lang="en-US" b="1"/>
              <a:t>exclusion bias </a:t>
            </a:r>
            <a:r>
              <a:rPr lang="en-US"/>
              <a:t>(are specific observations/units being excluded?)</a:t>
            </a:r>
          </a:p>
          <a:p>
            <a:r>
              <a:rPr lang="en-US" b="1"/>
              <a:t>But:</a:t>
            </a:r>
            <a:r>
              <a:rPr lang="en-US"/>
              <a:t> does the presence of bias necessarily invalidate the results?</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227</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9" name="TextBox 8">
            <a:extLst>
              <a:ext uri="{FF2B5EF4-FFF2-40B4-BE49-F238E27FC236}">
                <a16:creationId xmlns:a16="http://schemas.microsoft.com/office/drawing/2014/main" id="{431FAB4E-6408-D879-B6CD-D6BD38FC6FAB}"/>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70199072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Biases, Fallacies, and Interpretation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US" b="1"/>
                  <a:t>Remember: </a:t>
                </a:r>
              </a:p>
              <a:p>
                <a:pPr lvl="1"/>
                <a:r>
                  <a:rPr lang="en-US"/>
                  <a:t>correlation is not causation (but it is a hint!)</a:t>
                </a:r>
              </a:p>
              <a:p>
                <a:pPr lvl="1"/>
                <a:r>
                  <a:rPr lang="en-US"/>
                  <a:t>extreme patterns can mislead</a:t>
                </a:r>
              </a:p>
              <a:p>
                <a:pPr lvl="1"/>
                <a:r>
                  <a:rPr lang="en-US"/>
                  <a:t>stay within a study's range</a:t>
                </a:r>
              </a:p>
              <a:p>
                <a:pPr lvl="1"/>
                <a:r>
                  <a:rPr lang="en-US"/>
                  <a:t>keep the base rate in mind</a:t>
                </a:r>
              </a:p>
              <a:p>
                <a:pPr lvl="1"/>
                <a:r>
                  <a:rPr lang="en-US"/>
                  <a:t>counter-intuitive results are not always wrong (Simpson's Paradox, </a:t>
                </a:r>
                <a:r>
                  <a:rPr lang="en-US" err="1"/>
                  <a:t>Benford’s</a:t>
                </a:r>
                <a:r>
                  <a:rPr lang="en-US"/>
                  <a:t> Law, etc.)</a:t>
                </a:r>
              </a:p>
              <a:p>
                <a:pPr lvl="1"/>
                <a:r>
                  <a:rPr lang="en-US"/>
                  <a:t>randomness plays a role</a:t>
                </a:r>
              </a:p>
              <a:p>
                <a:pPr lvl="1"/>
                <a:r>
                  <a:rPr lang="en-US"/>
                  <a:t>there is a human component to any analytical activity</a:t>
                </a:r>
              </a:p>
              <a:p>
                <a:pPr lvl="1"/>
                <a:r>
                  <a:rPr lang="en-US"/>
                  <a:t>small effects can still be (statistically) significant</a:t>
                </a:r>
              </a:p>
              <a:p>
                <a:pPr lvl="1"/>
                <a:r>
                  <a:rPr lang="en-US"/>
                  <a:t>beware of sacrosanct statistics (</a:t>
                </a:r>
                <a14:m>
                  <m:oMath xmlns:m="http://schemas.openxmlformats.org/officeDocument/2006/math">
                    <m:r>
                      <a:rPr lang="en-US" i="1" dirty="0" smtClean="0">
                        <a:latin typeface="Cambria Math" panose="02040503050406030204" pitchFamily="18" charset="0"/>
                      </a:rPr>
                      <m:t>𝑝</m:t>
                    </m:r>
                  </m:oMath>
                </a14:m>
                <a:r>
                  <a:rPr lang="en-US"/>
                  <a:t>-value, etc.)</a:t>
                </a:r>
              </a:p>
            </p:txBody>
          </p:sp>
        </mc:Choice>
        <mc:Fallback>
          <p:sp>
            <p:nvSpPr>
              <p:cNvPr id="3" name="Content Placeholder 2">
                <a:extLst>
                  <a:ext uri="{FF2B5EF4-FFF2-40B4-BE49-F238E27FC236}">
                    <a16:creationId xmlns:a16="http://schemas.microsoft.com/office/drawing/2014/main" id="{3BAC2711-C899-5E4A-DED7-1D901BD387E9}"/>
                  </a:ext>
                </a:extLst>
              </p:cNvPr>
              <p:cNvSpPr>
                <a:spLocks noGrp="1" noRot="1" noChangeAspect="1" noMove="1" noResize="1" noEditPoints="1" noAdjustHandles="1" noChangeArrowheads="1" noChangeShapeType="1" noTextEdit="1"/>
              </p:cNvSpPr>
              <p:nvPr>
                <p:ph idx="1"/>
              </p:nvPr>
            </p:nvSpPr>
            <p:spPr>
              <a:blipFill>
                <a:blip r:embed="rId2"/>
                <a:stretch>
                  <a:fillRect l="-1009" t="-1311" b="-295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228</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9" name="TextBox 8">
            <a:extLst>
              <a:ext uri="{FF2B5EF4-FFF2-40B4-BE49-F238E27FC236}">
                <a16:creationId xmlns:a16="http://schemas.microsoft.com/office/drawing/2014/main" id="{431FAB4E-6408-D879-B6CD-D6BD38FC6FAB}"/>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191129190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F6577AB-0943-70B7-3E1E-0A8B3BFAC152}"/>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pic>
        <p:nvPicPr>
          <p:cNvPr id="6" name="Picture 5" descr="Diagram&#10;&#10;Description automatically generated">
            <a:extLst>
              <a:ext uri="{FF2B5EF4-FFF2-40B4-BE49-F238E27FC236}">
                <a16:creationId xmlns:a16="http://schemas.microsoft.com/office/drawing/2014/main" id="{D655FCF6-4634-E789-DD34-624705D8EE63}"/>
              </a:ext>
            </a:extLst>
          </p:cNvPr>
          <p:cNvPicPr>
            <a:picLocks noChangeAspect="1"/>
          </p:cNvPicPr>
          <p:nvPr/>
        </p:nvPicPr>
        <p:blipFill>
          <a:blip r:embed="rId2"/>
          <a:stretch>
            <a:fillRect/>
          </a:stretch>
        </p:blipFill>
        <p:spPr>
          <a:xfrm>
            <a:off x="0" y="566530"/>
            <a:ext cx="12192000" cy="5724939"/>
          </a:xfrm>
          <a:prstGeom prst="rect">
            <a:avLst/>
          </a:prstGeom>
        </p:spPr>
      </p:pic>
    </p:spTree>
    <p:extLst>
      <p:ext uri="{BB962C8B-B14F-4D97-AF65-F5344CB8AC3E}">
        <p14:creationId xmlns:p14="http://schemas.microsoft.com/office/powerpoint/2010/main" val="1764054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Other Learning Frameworks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CA"/>
              <a:t>Some DS/ML/AI techniques fit into both camps; others can be either SL or UL, but there are other </a:t>
            </a:r>
            <a:r>
              <a:rPr lang="en-CA" b="1"/>
              <a:t>conceptual approaches</a:t>
            </a:r>
            <a:r>
              <a:rPr lang="en-CA"/>
              <a:t> (usually for AI tasks):</a:t>
            </a:r>
          </a:p>
          <a:p>
            <a:pPr lvl="1">
              <a:buFont typeface="Arial" panose="020B0604020202020204" pitchFamily="34" charset="0"/>
              <a:buChar char="•"/>
            </a:pPr>
            <a:r>
              <a:rPr lang="en-CA" b="1"/>
              <a:t>semi-supervised learning</a:t>
            </a:r>
            <a:r>
              <a:rPr lang="en-CA"/>
              <a:t> in which some data points have labels but most do not, which often occurs when acquiring data is costly (“the teacher provides worked-out examples and a list of unsolved problems to try out; the students try to find similar groups of unsolved problems and compare them with the solved problems to find close matches”)</a:t>
            </a:r>
          </a:p>
          <a:p>
            <a:pPr lvl="1">
              <a:buFont typeface="Arial" panose="020B0604020202020204" pitchFamily="34" charset="0"/>
              <a:buChar char="•"/>
            </a:pPr>
            <a:r>
              <a:rPr lang="en-CA" b="1"/>
              <a:t>reinforcement learning</a:t>
            </a:r>
            <a:r>
              <a:rPr lang="en-CA"/>
              <a:t>, where an agent attempts to collect as much (short-term) reward as possible while minimizing (long-term) regret (“embarking on a Ph.D. with an advisor… with all the highs and the lows and </a:t>
            </a:r>
            <a:r>
              <a:rPr lang="en-CA" b="1"/>
              <a:t>maybe</a:t>
            </a:r>
            <a:r>
              <a:rPr lang="en-CA"/>
              <a:t> a diploma at the end of the process?”)</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23</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5D145004-85AB-3184-B4AD-3FB3F778905A}"/>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8FC403-11CF-FFA5-A3FA-EE7CB69671D7}"/>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83429661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F6577AB-0943-70B7-3E1E-0A8B3BFAC152}"/>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pic>
        <p:nvPicPr>
          <p:cNvPr id="3" name="Picture 2" descr="Chart, scatter chart&#10;&#10;Description automatically generated">
            <a:extLst>
              <a:ext uri="{FF2B5EF4-FFF2-40B4-BE49-F238E27FC236}">
                <a16:creationId xmlns:a16="http://schemas.microsoft.com/office/drawing/2014/main" id="{CF999B79-C745-8311-EF0C-062742811A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876" y="1863557"/>
            <a:ext cx="4795141" cy="3546882"/>
          </a:xfrm>
          <a:prstGeom prst="rect">
            <a:avLst/>
          </a:prstGeom>
        </p:spPr>
      </p:pic>
      <p:pic>
        <p:nvPicPr>
          <p:cNvPr id="5" name="Picture 4" descr="Chart, scatter chart&#10;&#10;Description automatically generated">
            <a:extLst>
              <a:ext uri="{FF2B5EF4-FFF2-40B4-BE49-F238E27FC236}">
                <a16:creationId xmlns:a16="http://schemas.microsoft.com/office/drawing/2014/main" id="{18E30FC5-23B2-39EE-601E-07D20A5E25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0236" y="1863557"/>
            <a:ext cx="4913134" cy="3532777"/>
          </a:xfrm>
          <a:prstGeom prst="rect">
            <a:avLst/>
          </a:prstGeom>
        </p:spPr>
      </p:pic>
      <p:sp>
        <p:nvSpPr>
          <p:cNvPr id="8" name="TextBox 7">
            <a:extLst>
              <a:ext uri="{FF2B5EF4-FFF2-40B4-BE49-F238E27FC236}">
                <a16:creationId xmlns:a16="http://schemas.microsoft.com/office/drawing/2014/main" id="{1BBADBD1-2425-C0CB-FE78-C40D338D1EB7}"/>
              </a:ext>
            </a:extLst>
          </p:cNvPr>
          <p:cNvSpPr txBox="1"/>
          <p:nvPr/>
        </p:nvSpPr>
        <p:spPr>
          <a:xfrm>
            <a:off x="6096000" y="0"/>
            <a:ext cx="6096000" cy="307777"/>
          </a:xfrm>
          <a:prstGeom prst="rect">
            <a:avLst/>
          </a:prstGeom>
          <a:noFill/>
        </p:spPr>
        <p:txBody>
          <a:bodyPr wrap="square">
            <a:spAutoFit/>
          </a:bodyPr>
          <a:lstStyle/>
          <a:p>
            <a:pPr algn="r"/>
            <a:r>
              <a:rPr lang="en-CA" sz="1400">
                <a:latin typeface="Dagny OT" panose="020B0504020201020104" pitchFamily="34" charset="0"/>
              </a:rPr>
              <a:t>[</a:t>
            </a:r>
            <a:r>
              <a:rPr lang="en-CA" sz="1400" err="1">
                <a:latin typeface="Dagny OT" panose="020B0504020201020104" pitchFamily="34" charset="0"/>
              </a:rPr>
              <a:t>Kievit</a:t>
            </a:r>
            <a:r>
              <a:rPr lang="en-CA" sz="1400">
                <a:latin typeface="Dagny OT" panose="020B0504020201020104" pitchFamily="34" charset="0"/>
              </a:rPr>
              <a:t> et al., </a:t>
            </a:r>
            <a:r>
              <a:rPr lang="en-CA" sz="1400" i="1">
                <a:latin typeface="Dagny OT" panose="020B0504020201020104" pitchFamily="34" charset="0"/>
              </a:rPr>
              <a:t>Simpson’s Paradox in Psychological Science: A Practical Guide</a:t>
            </a:r>
            <a:r>
              <a:rPr lang="en-CA" sz="1400">
                <a:latin typeface="Dagny OT" panose="020B0504020201020104" pitchFamily="34" charset="0"/>
              </a:rPr>
              <a:t>]</a:t>
            </a:r>
          </a:p>
        </p:txBody>
      </p:sp>
    </p:spTree>
    <p:extLst>
      <p:ext uri="{BB962C8B-B14F-4D97-AF65-F5344CB8AC3E}">
        <p14:creationId xmlns:p14="http://schemas.microsoft.com/office/powerpoint/2010/main" val="62971205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DS/ML Myths and Mistakes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US" b="1"/>
              <a:t>Myths: </a:t>
            </a:r>
          </a:p>
          <a:p>
            <a:pPr lvl="1"/>
            <a:r>
              <a:rPr lang="en-US"/>
              <a:t>DS/ML is about algorithms</a:t>
            </a:r>
          </a:p>
          <a:p>
            <a:pPr lvl="1"/>
            <a:r>
              <a:rPr lang="en-US"/>
              <a:t>DS/ML is about predictive accuracy</a:t>
            </a:r>
          </a:p>
          <a:p>
            <a:pPr lvl="1"/>
            <a:r>
              <a:rPr lang="en-US"/>
              <a:t>DS/ML requires data warehouses and fancy infrastructure</a:t>
            </a:r>
          </a:p>
          <a:p>
            <a:pPr lvl="1"/>
            <a:r>
              <a:rPr lang="en-US"/>
              <a:t>DS/ML requires a large quantity of data</a:t>
            </a:r>
          </a:p>
          <a:p>
            <a:pPr lvl="1"/>
            <a:r>
              <a:rPr lang="en-US"/>
              <a:t>DS/ML requires technical experts (?)</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231</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9" name="TextBox 8">
            <a:extLst>
              <a:ext uri="{FF2B5EF4-FFF2-40B4-BE49-F238E27FC236}">
                <a16:creationId xmlns:a16="http://schemas.microsoft.com/office/drawing/2014/main" id="{431FAB4E-6408-D879-B6CD-D6BD38FC6FAB}"/>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
        <p:nvSpPr>
          <p:cNvPr id="6" name="Text Placeholder 5">
            <a:extLst>
              <a:ext uri="{FF2B5EF4-FFF2-40B4-BE49-F238E27FC236}">
                <a16:creationId xmlns:a16="http://schemas.microsoft.com/office/drawing/2014/main" id="{D597E06B-3EE8-6192-881A-8E6A89B14F87}"/>
              </a:ext>
            </a:extLst>
          </p:cNvPr>
          <p:cNvSpPr txBox="1">
            <a:spLocks/>
          </p:cNvSpPr>
          <p:nvPr/>
        </p:nvSpPr>
        <p:spPr>
          <a:xfrm>
            <a:off x="2931268" y="0"/>
            <a:ext cx="9260732" cy="3651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Helvetica Ligh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Helvetica Ligh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Helvetica Ligh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400">
                <a:solidFill>
                  <a:schemeClr val="tx2"/>
                </a:solidFill>
                <a:latin typeface="Dagny OT" panose="020B0504020201020104" pitchFamily="34" charset="77"/>
              </a:rPr>
              <a:t>[A.K. </a:t>
            </a:r>
            <a:r>
              <a:rPr lang="en-US" sz="1400" err="1">
                <a:solidFill>
                  <a:schemeClr val="tx2"/>
                </a:solidFill>
                <a:latin typeface="Dagny OT" panose="020B0504020201020104" pitchFamily="34" charset="77"/>
              </a:rPr>
              <a:t>Maheshwari</a:t>
            </a:r>
            <a:r>
              <a:rPr lang="en-US" sz="1400">
                <a:solidFill>
                  <a:schemeClr val="tx2"/>
                </a:solidFill>
                <a:latin typeface="Dagny OT" panose="020B0504020201020104" pitchFamily="34" charset="77"/>
              </a:rPr>
              <a:t>, </a:t>
            </a:r>
            <a:r>
              <a:rPr lang="en-US" sz="1400" i="1">
                <a:solidFill>
                  <a:schemeClr val="tx2"/>
                </a:solidFill>
                <a:latin typeface="Dagny OT" panose="020B0504020201020104" pitchFamily="34" charset="77"/>
              </a:rPr>
              <a:t>Business Intelligence and Data Mining</a:t>
            </a:r>
            <a:r>
              <a:rPr lang="en-US" sz="1400">
                <a:solidFill>
                  <a:schemeClr val="tx2"/>
                </a:solidFill>
                <a:latin typeface="Dagny OT" panose="020B0504020201020104" pitchFamily="34" charset="77"/>
              </a:rPr>
              <a:t>]</a:t>
            </a:r>
          </a:p>
        </p:txBody>
      </p:sp>
    </p:spTree>
    <p:extLst>
      <p:ext uri="{BB962C8B-B14F-4D97-AF65-F5344CB8AC3E}">
        <p14:creationId xmlns:p14="http://schemas.microsoft.com/office/powerpoint/2010/main" val="406901101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DS/ML Myths and Mistakes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US" b="1"/>
              <a:t>Mistakes: </a:t>
            </a:r>
          </a:p>
          <a:p>
            <a:pPr lvl="1"/>
            <a:r>
              <a:rPr lang="en-US"/>
              <a:t>selecting the wrong problem</a:t>
            </a:r>
          </a:p>
          <a:p>
            <a:pPr lvl="1"/>
            <a:r>
              <a:rPr lang="en-US"/>
              <a:t>getting buried under tons of data without metadata understanding</a:t>
            </a:r>
          </a:p>
          <a:p>
            <a:pPr lvl="1"/>
            <a:r>
              <a:rPr lang="en-US"/>
              <a:t>not planning the data analysis process</a:t>
            </a:r>
          </a:p>
          <a:p>
            <a:pPr lvl="1"/>
            <a:r>
              <a:rPr lang="en-US"/>
              <a:t>having insufficient business and domain knowledge</a:t>
            </a:r>
          </a:p>
          <a:p>
            <a:pPr lvl="1"/>
            <a:r>
              <a:rPr lang="en-CA"/>
              <a:t>u</a:t>
            </a:r>
            <a:r>
              <a:rPr lang="en-US"/>
              <a:t>sing incompatible data analysis tools</a:t>
            </a:r>
          </a:p>
          <a:p>
            <a:pPr lvl="1"/>
            <a:r>
              <a:rPr lang="en-US"/>
              <a:t>using tools that are too specific</a:t>
            </a:r>
          </a:p>
          <a:p>
            <a:pPr lvl="1"/>
            <a:r>
              <a:rPr lang="en-US"/>
              <a:t>ignoring individual predictions/records in </a:t>
            </a:r>
            <a:r>
              <a:rPr lang="en-US" err="1"/>
              <a:t>favour</a:t>
            </a:r>
            <a:r>
              <a:rPr lang="en-US"/>
              <a:t> of aggregated results</a:t>
            </a:r>
          </a:p>
          <a:p>
            <a:pPr lvl="1"/>
            <a:r>
              <a:rPr lang="en-US"/>
              <a:t>running out of time</a:t>
            </a:r>
          </a:p>
          <a:p>
            <a:pPr lvl="1"/>
            <a:r>
              <a:rPr lang="en-US"/>
              <a:t>measuring results differently than the sponsor/stakeholders</a:t>
            </a:r>
          </a:p>
          <a:p>
            <a:pPr lvl="1"/>
            <a:r>
              <a:rPr lang="en-US" err="1"/>
              <a:t>na</a:t>
            </a:r>
            <a:r>
              <a:rPr lang="en-CA"/>
              <a:t>ï</a:t>
            </a:r>
            <a:r>
              <a:rPr lang="en-US" err="1"/>
              <a:t>vely</a:t>
            </a:r>
            <a:r>
              <a:rPr lang="en-US"/>
              <a:t> believing what one’s told about the data</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232</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9" name="TextBox 8">
            <a:extLst>
              <a:ext uri="{FF2B5EF4-FFF2-40B4-BE49-F238E27FC236}">
                <a16:creationId xmlns:a16="http://schemas.microsoft.com/office/drawing/2014/main" id="{431FAB4E-6408-D879-B6CD-D6BD38FC6FAB}"/>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
        <p:nvSpPr>
          <p:cNvPr id="6" name="Text Placeholder 5">
            <a:extLst>
              <a:ext uri="{FF2B5EF4-FFF2-40B4-BE49-F238E27FC236}">
                <a16:creationId xmlns:a16="http://schemas.microsoft.com/office/drawing/2014/main" id="{D597E06B-3EE8-6192-881A-8E6A89B14F87}"/>
              </a:ext>
            </a:extLst>
          </p:cNvPr>
          <p:cNvSpPr txBox="1">
            <a:spLocks/>
          </p:cNvSpPr>
          <p:nvPr/>
        </p:nvSpPr>
        <p:spPr>
          <a:xfrm>
            <a:off x="2931268" y="0"/>
            <a:ext cx="9260732" cy="3651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Helvetica Ligh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Helvetica Ligh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Helvetica Ligh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400">
                <a:solidFill>
                  <a:schemeClr val="tx2"/>
                </a:solidFill>
                <a:latin typeface="Dagny OT" panose="020B0504020201020104" pitchFamily="34" charset="77"/>
              </a:rPr>
              <a:t>[A.K. </a:t>
            </a:r>
            <a:r>
              <a:rPr lang="en-US" sz="1400" err="1">
                <a:solidFill>
                  <a:schemeClr val="tx2"/>
                </a:solidFill>
                <a:latin typeface="Dagny OT" panose="020B0504020201020104" pitchFamily="34" charset="77"/>
              </a:rPr>
              <a:t>Maheshwari</a:t>
            </a:r>
            <a:r>
              <a:rPr lang="en-US" sz="1400">
                <a:solidFill>
                  <a:schemeClr val="tx2"/>
                </a:solidFill>
                <a:latin typeface="Dagny OT" panose="020B0504020201020104" pitchFamily="34" charset="77"/>
              </a:rPr>
              <a:t>, </a:t>
            </a:r>
            <a:r>
              <a:rPr lang="en-US" sz="1400" i="1">
                <a:solidFill>
                  <a:schemeClr val="tx2"/>
                </a:solidFill>
                <a:latin typeface="Dagny OT" panose="020B0504020201020104" pitchFamily="34" charset="77"/>
              </a:rPr>
              <a:t>Business Intelligence and Data Mining</a:t>
            </a:r>
            <a:r>
              <a:rPr lang="en-US" sz="1400">
                <a:solidFill>
                  <a:schemeClr val="tx2"/>
                </a:solidFill>
                <a:latin typeface="Dagny OT" panose="020B0504020201020104" pitchFamily="34" charset="77"/>
              </a:rPr>
              <a:t>]</a:t>
            </a:r>
          </a:p>
        </p:txBody>
      </p:sp>
    </p:spTree>
    <p:extLst>
      <p:ext uri="{BB962C8B-B14F-4D97-AF65-F5344CB8AC3E}">
        <p14:creationId xmlns:p14="http://schemas.microsoft.com/office/powerpoint/2010/main" val="65083044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The Future of DS/ML/AI</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US" b="1"/>
              <a:t>What we didn’t talk about:</a:t>
            </a:r>
          </a:p>
          <a:p>
            <a:pPr lvl="1"/>
            <a:r>
              <a:rPr lang="en-US"/>
              <a:t>tons of classification and clustering algorithms</a:t>
            </a:r>
          </a:p>
          <a:p>
            <a:pPr lvl="1"/>
            <a:r>
              <a:rPr lang="en-US"/>
              <a:t>recommender systems</a:t>
            </a:r>
          </a:p>
          <a:p>
            <a:pPr lvl="1"/>
            <a:r>
              <a:rPr lang="en-US"/>
              <a:t>data streams</a:t>
            </a:r>
          </a:p>
          <a:p>
            <a:pPr lvl="1"/>
            <a:r>
              <a:rPr lang="en-US" err="1"/>
              <a:t>bayesian</a:t>
            </a:r>
            <a:r>
              <a:rPr lang="en-US"/>
              <a:t> data analysis</a:t>
            </a:r>
          </a:p>
          <a:p>
            <a:pPr lvl="1"/>
            <a:r>
              <a:rPr lang="en-US"/>
              <a:t>natural language processing and text mining</a:t>
            </a:r>
          </a:p>
          <a:p>
            <a:pPr lvl="1"/>
            <a:r>
              <a:rPr lang="en-US"/>
              <a:t>feature selection and dimension reduction (curse of dimensionality)</a:t>
            </a:r>
          </a:p>
          <a:p>
            <a:pPr lvl="1"/>
            <a:r>
              <a:rPr lang="en-US"/>
              <a:t>data engineering</a:t>
            </a:r>
          </a:p>
          <a:p>
            <a:pPr lvl="1"/>
            <a:r>
              <a:rPr lang="en-US"/>
              <a:t>… and much, much more!</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233</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9" name="TextBox 8">
            <a:extLst>
              <a:ext uri="{FF2B5EF4-FFF2-40B4-BE49-F238E27FC236}">
                <a16:creationId xmlns:a16="http://schemas.microsoft.com/office/drawing/2014/main" id="{431FAB4E-6408-D879-B6CD-D6BD38FC6FAB}"/>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221541415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The Future of DS/ML/AI</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US" b="1"/>
              <a:t>Future tasks:</a:t>
            </a:r>
          </a:p>
          <a:p>
            <a:pPr lvl="1">
              <a:buSzPct val="100000"/>
            </a:pPr>
            <a:r>
              <a:rPr lang="en-US"/>
              <a:t>self-driving vehicles</a:t>
            </a:r>
            <a:endParaRPr lang="en-US" sz="100"/>
          </a:p>
          <a:p>
            <a:pPr lvl="1">
              <a:buSzPct val="100000"/>
            </a:pPr>
            <a:r>
              <a:rPr lang="en-US"/>
              <a:t>machine translation and language understanding</a:t>
            </a:r>
            <a:endParaRPr lang="en-US" sz="100"/>
          </a:p>
          <a:p>
            <a:pPr lvl="1">
              <a:buSzPct val="100000"/>
            </a:pPr>
            <a:r>
              <a:rPr lang="en-US"/>
              <a:t>detection and prevention of climate and ecosystem disturbances</a:t>
            </a:r>
            <a:endParaRPr lang="en-US" sz="100"/>
          </a:p>
          <a:p>
            <a:pPr lvl="1">
              <a:buSzPct val="100000"/>
            </a:pPr>
            <a:r>
              <a:rPr lang="en-US"/>
              <a:t>automated data science (?!)</a:t>
            </a:r>
            <a:endParaRPr lang="en-US" sz="100"/>
          </a:p>
          <a:p>
            <a:pPr lvl="1">
              <a:buSzPct val="100000"/>
            </a:pPr>
            <a:r>
              <a:rPr lang="en-US"/>
              <a:t>detection and prevention of astronomical catastrophic events </a:t>
            </a:r>
            <a:endParaRPr lang="en-US" sz="100"/>
          </a:p>
          <a:p>
            <a:pPr lvl="1">
              <a:buSzPct val="100000"/>
            </a:pPr>
            <a:r>
              <a:rPr lang="en-US"/>
              <a:t>explainable A.I.</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234</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9" name="TextBox 8">
            <a:extLst>
              <a:ext uri="{FF2B5EF4-FFF2-40B4-BE49-F238E27FC236}">
                <a16:creationId xmlns:a16="http://schemas.microsoft.com/office/drawing/2014/main" id="{431FAB4E-6408-D879-B6CD-D6BD38FC6FAB}"/>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126599760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The Future of DS/ML/AI</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US" b="1"/>
              <a:t>Future trends:</a:t>
            </a:r>
          </a:p>
          <a:p>
            <a:pPr lvl="1">
              <a:buSzPct val="100000"/>
            </a:pPr>
            <a:r>
              <a:rPr lang="en-US"/>
              <a:t>new questions</a:t>
            </a:r>
          </a:p>
          <a:p>
            <a:pPr lvl="1">
              <a:buSzPct val="100000"/>
            </a:pPr>
            <a:r>
              <a:rPr lang="en-US"/>
              <a:t>new tools</a:t>
            </a:r>
          </a:p>
          <a:p>
            <a:pPr lvl="1">
              <a:buSzPct val="100000"/>
            </a:pPr>
            <a:r>
              <a:rPr lang="en-US"/>
              <a:t>new data sources</a:t>
            </a:r>
          </a:p>
          <a:p>
            <a:pPr lvl="1">
              <a:buSzPct val="100000"/>
            </a:pPr>
            <a:r>
              <a:rPr lang="en-US"/>
              <a:t>data science as job component</a:t>
            </a:r>
          </a:p>
          <a:p>
            <a:pPr lvl="1">
              <a:buSzPct val="100000"/>
            </a:pPr>
            <a:r>
              <a:rPr lang="en-US"/>
              <a:t>augmented/swarm intelligence</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235</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9" name="TextBox 8">
            <a:extLst>
              <a:ext uri="{FF2B5EF4-FFF2-40B4-BE49-F238E27FC236}">
                <a16:creationId xmlns:a16="http://schemas.microsoft.com/office/drawing/2014/main" id="{431FAB4E-6408-D879-B6CD-D6BD38FC6FAB}"/>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19838268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In Conclusion</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pPr>
              <a:lnSpc>
                <a:spcPct val="100000"/>
              </a:lnSpc>
              <a:buClr>
                <a:schemeClr val="tx2"/>
              </a:buClr>
              <a:buSzPct val="100000"/>
            </a:pPr>
            <a:r>
              <a:rPr lang="en-US" sz="2400">
                <a:solidFill>
                  <a:schemeClr val="tx2"/>
                </a:solidFill>
                <a:latin typeface="Dagny OT"/>
                <a:cs typeface="Dagny OT"/>
              </a:rPr>
              <a:t>DS/ML is a team activity.</a:t>
            </a:r>
            <a:endParaRPr lang="en-US" sz="1000">
              <a:solidFill>
                <a:schemeClr val="tx2"/>
              </a:solidFill>
              <a:latin typeface="Dagny OT"/>
              <a:cs typeface="Dagny OT"/>
            </a:endParaRPr>
          </a:p>
          <a:p>
            <a:pPr>
              <a:lnSpc>
                <a:spcPct val="100000"/>
              </a:lnSpc>
              <a:buClr>
                <a:schemeClr val="tx2"/>
              </a:buClr>
              <a:buSzPct val="100000"/>
            </a:pPr>
            <a:r>
              <a:rPr lang="en-US" sz="2400">
                <a:solidFill>
                  <a:schemeClr val="tx2"/>
                </a:solidFill>
                <a:latin typeface="Dagny OT"/>
                <a:cs typeface="Dagny OT"/>
              </a:rPr>
              <a:t>Ethical considerations are crucial.</a:t>
            </a:r>
            <a:endParaRPr lang="en-US" sz="1000">
              <a:solidFill>
                <a:schemeClr val="tx2"/>
              </a:solidFill>
              <a:latin typeface="Dagny OT"/>
              <a:cs typeface="Dagny OT"/>
            </a:endParaRPr>
          </a:p>
          <a:p>
            <a:pPr>
              <a:lnSpc>
                <a:spcPct val="100000"/>
              </a:lnSpc>
              <a:buClr>
                <a:schemeClr val="tx2"/>
              </a:buClr>
              <a:buSzPct val="100000"/>
            </a:pPr>
            <a:r>
              <a:rPr lang="en-US" sz="2400">
                <a:solidFill>
                  <a:schemeClr val="tx2"/>
                </a:solidFill>
                <a:latin typeface="Dagny OT"/>
                <a:cs typeface="Dagny OT"/>
              </a:rPr>
              <a:t>Let the data speak.</a:t>
            </a:r>
            <a:endParaRPr lang="en-US" sz="1000">
              <a:solidFill>
                <a:schemeClr val="tx2"/>
              </a:solidFill>
              <a:latin typeface="Dagny OT"/>
              <a:cs typeface="Dagny OT"/>
            </a:endParaRPr>
          </a:p>
          <a:p>
            <a:pPr>
              <a:lnSpc>
                <a:spcPct val="100000"/>
              </a:lnSpc>
              <a:buClr>
                <a:schemeClr val="tx2"/>
              </a:buClr>
              <a:buSzPct val="100000"/>
            </a:pPr>
            <a:r>
              <a:rPr lang="en-US" sz="2400">
                <a:solidFill>
                  <a:schemeClr val="tx2"/>
                </a:solidFill>
                <a:latin typeface="Dagny OT"/>
                <a:cs typeface="Dagny OT"/>
              </a:rPr>
              <a:t>Look for actionable insights.</a:t>
            </a:r>
            <a:endParaRPr lang="en-US" sz="1000">
              <a:solidFill>
                <a:schemeClr val="tx2"/>
              </a:solidFill>
              <a:latin typeface="Dagny OT"/>
              <a:cs typeface="Dagny OT"/>
            </a:endParaRPr>
          </a:p>
          <a:p>
            <a:pPr>
              <a:lnSpc>
                <a:spcPct val="100000"/>
              </a:lnSpc>
              <a:buClr>
                <a:schemeClr val="tx2"/>
              </a:buClr>
              <a:buSzPct val="100000"/>
            </a:pPr>
            <a:r>
              <a:rPr lang="en-US" sz="2400">
                <a:solidFill>
                  <a:schemeClr val="tx2"/>
                </a:solidFill>
                <a:latin typeface="Dagny OT"/>
                <a:cs typeface="Dagny OT"/>
              </a:rPr>
              <a:t>Supervised vs. unsupervised.</a:t>
            </a:r>
            <a:endParaRPr lang="en-US" sz="1000">
              <a:solidFill>
                <a:schemeClr val="tx2"/>
              </a:solidFill>
              <a:latin typeface="Dagny OT"/>
              <a:cs typeface="Dagny OT"/>
            </a:endParaRPr>
          </a:p>
          <a:p>
            <a:pPr>
              <a:lnSpc>
                <a:spcPct val="100000"/>
              </a:lnSpc>
              <a:buClr>
                <a:schemeClr val="tx2"/>
              </a:buClr>
              <a:buSzPct val="100000"/>
            </a:pPr>
            <a:r>
              <a:rPr lang="en-US" sz="2400">
                <a:solidFill>
                  <a:schemeClr val="tx2"/>
                </a:solidFill>
                <a:latin typeface="Dagny OT"/>
                <a:cs typeface="Dagny OT"/>
              </a:rPr>
              <a:t>Be ready to clean, prepare, &amp; visualize data.</a:t>
            </a:r>
            <a:endParaRPr lang="en-US"/>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236</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9" name="TextBox 8">
            <a:extLst>
              <a:ext uri="{FF2B5EF4-FFF2-40B4-BE49-F238E27FC236}">
                <a16:creationId xmlns:a16="http://schemas.microsoft.com/office/drawing/2014/main" id="{431FAB4E-6408-D879-B6CD-D6BD38FC6FAB}"/>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pic>
        <p:nvPicPr>
          <p:cNvPr id="6" name="Picture 5">
            <a:extLst>
              <a:ext uri="{FF2B5EF4-FFF2-40B4-BE49-F238E27FC236}">
                <a16:creationId xmlns:a16="http://schemas.microsoft.com/office/drawing/2014/main" id="{964AB4C3-C2B5-3D48-B736-2B5D7AC7216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988"/>
          <a:stretch/>
        </p:blipFill>
        <p:spPr>
          <a:xfrm>
            <a:off x="6859393" y="45448"/>
            <a:ext cx="5332607" cy="6199542"/>
          </a:xfrm>
          <a:prstGeom prst="rect">
            <a:avLst/>
          </a:prstGeom>
        </p:spPr>
      </p:pic>
      <p:sp>
        <p:nvSpPr>
          <p:cNvPr id="7" name="Rectangle 6">
            <a:extLst>
              <a:ext uri="{FF2B5EF4-FFF2-40B4-BE49-F238E27FC236}">
                <a16:creationId xmlns:a16="http://schemas.microsoft.com/office/drawing/2014/main" id="{16B22AB7-5341-FB9A-8C46-F89C9C3AD622}"/>
              </a:ext>
            </a:extLst>
          </p:cNvPr>
          <p:cNvSpPr/>
          <p:nvPr/>
        </p:nvSpPr>
        <p:spPr>
          <a:xfrm>
            <a:off x="10344866" y="0"/>
            <a:ext cx="1837361" cy="307777"/>
          </a:xfrm>
          <a:prstGeom prst="rect">
            <a:avLst/>
          </a:prstGeom>
        </p:spPr>
        <p:txBody>
          <a:bodyPr wrap="none">
            <a:spAutoFit/>
          </a:bodyPr>
          <a:lstStyle/>
          <a:p>
            <a:pPr algn="r"/>
            <a:r>
              <a:rPr lang="en-US" sz="1400">
                <a:solidFill>
                  <a:schemeClr val="tx2"/>
                </a:solidFill>
                <a:latin typeface="Dagny OT" panose="020B0504020201020104" pitchFamily="34" charset="0"/>
                <a:ea typeface="Helvetica Light" charset="0"/>
                <a:cs typeface="Helvetica Light" charset="0"/>
              </a:rPr>
              <a:t>[Blitzstein and Pfister]</a:t>
            </a:r>
          </a:p>
        </p:txBody>
      </p:sp>
    </p:spTree>
    <p:extLst>
      <p:ext uri="{BB962C8B-B14F-4D97-AF65-F5344CB8AC3E}">
        <p14:creationId xmlns:p14="http://schemas.microsoft.com/office/powerpoint/2010/main" val="15360300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Exercises</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Miscellanea</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237</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lstStyle/>
          <a:p>
            <a:pPr marL="457200" indent="-457200">
              <a:buFont typeface="+mj-lt"/>
              <a:buAutoNum type="arabicPeriod"/>
            </a:pPr>
            <a:r>
              <a:rPr lang="en-US"/>
              <a:t>What is your preferred approach: “tried, tested, and true” or “disruptive data science”? What would it take for you to consider the other side of the coin?</a:t>
            </a:r>
          </a:p>
          <a:p>
            <a:pPr marL="457200" indent="-457200">
              <a:buFont typeface="+mj-lt"/>
              <a:buAutoNum type="arabicPeriod"/>
            </a:pPr>
            <a:r>
              <a:rPr lang="en-US"/>
              <a:t>True or False? </a:t>
            </a:r>
          </a:p>
          <a:p>
            <a:pPr marL="749808" lvl="1" indent="-457200">
              <a:buFont typeface="+mj-lt"/>
              <a:buAutoNum type="alphaLcPeriod"/>
            </a:pPr>
            <a:r>
              <a:rPr lang="en-CA"/>
              <a:t>The predictive performance of a supervised model is evaluated on the training set. </a:t>
            </a:r>
          </a:p>
          <a:p>
            <a:pPr marL="749808" lvl="1" indent="-457200">
              <a:buFont typeface="+mj-lt"/>
              <a:buAutoNum type="alphaLcPeriod"/>
            </a:pPr>
            <a:r>
              <a:rPr lang="en-CA"/>
              <a:t>Cross-validation can be used to reduce the risk of overfitting a predictive model.  </a:t>
            </a:r>
          </a:p>
          <a:p>
            <a:pPr marL="749808" lvl="1" indent="-457200">
              <a:buFont typeface="+mj-lt"/>
              <a:buAutoNum type="alphaLcPeriod"/>
            </a:pPr>
            <a:r>
              <a:rPr lang="en-CA"/>
              <a:t>It is always better to use as many variables as possible in a model.</a:t>
            </a:r>
          </a:p>
          <a:p>
            <a:pPr marL="749808" lvl="1" indent="-457200">
              <a:buFont typeface="+mj-lt"/>
              <a:buAutoNum type="alphaLcPeriod"/>
            </a:pPr>
            <a:r>
              <a:rPr lang="en-CA"/>
              <a:t>If observations with missing values are deleted, this may lead to bias and errors.</a:t>
            </a:r>
          </a:p>
          <a:p>
            <a:pPr marL="749808" lvl="1" indent="-457200">
              <a:buFont typeface="+mj-lt"/>
              <a:buAutoNum type="alphaLcPeriod"/>
            </a:pPr>
            <a:r>
              <a:rPr lang="en-CA"/>
              <a:t>We can use a clustering algorithm to predict class membership. </a:t>
            </a:r>
          </a:p>
        </p:txBody>
      </p:sp>
      <p:sp>
        <p:nvSpPr>
          <p:cNvPr id="11" name="Date Placeholder 3">
            <a:extLst>
              <a:ext uri="{FF2B5EF4-FFF2-40B4-BE49-F238E27FC236}">
                <a16:creationId xmlns:a16="http://schemas.microsoft.com/office/drawing/2014/main" id="{37DB23C8-35EC-6D33-5708-E09FB02E43CA}"/>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sp>
        <p:nvSpPr>
          <p:cNvPr id="3" name="TextBox 2">
            <a:extLst>
              <a:ext uri="{FF2B5EF4-FFF2-40B4-BE49-F238E27FC236}">
                <a16:creationId xmlns:a16="http://schemas.microsoft.com/office/drawing/2014/main" id="{8E24BD32-D353-3571-2AB3-6B2A877C9BD6}"/>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327787104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Exercises</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Miscellanea</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238</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lstStyle/>
          <a:p>
            <a:pPr marL="457200" indent="-457200">
              <a:buFont typeface="+mj-lt"/>
              <a:buAutoNum type="arabicPeriod" startAt="2"/>
            </a:pPr>
            <a:r>
              <a:rPr lang="en-US"/>
              <a:t>True or False? (cont.) </a:t>
            </a:r>
          </a:p>
          <a:p>
            <a:pPr marL="749808" lvl="1" indent="-457200">
              <a:buFont typeface="+mj-lt"/>
              <a:buAutoNum type="alphaLcPeriod" startAt="6"/>
            </a:pPr>
            <a:r>
              <a:rPr lang="en-CA"/>
              <a:t>If all methods don’t yield the same result, it is a proof that the question cannot be answered.</a:t>
            </a:r>
          </a:p>
          <a:p>
            <a:pPr marL="749808" lvl="1" indent="-457200">
              <a:buFont typeface="+mj-lt"/>
              <a:buAutoNum type="alphaLcPeriod" startAt="6"/>
            </a:pPr>
            <a:r>
              <a:rPr lang="en-CA"/>
              <a:t>Business and domain knowledge is only necessary when working with old data.</a:t>
            </a:r>
          </a:p>
          <a:p>
            <a:pPr marL="749808" lvl="1" indent="-457200">
              <a:buFont typeface="+mj-lt"/>
              <a:buAutoNum type="alphaLcPeriod" startAt="6"/>
            </a:pPr>
            <a:r>
              <a:rPr lang="en-CA"/>
              <a:t>Sponsors and clients need to know all analytical details.  </a:t>
            </a:r>
          </a:p>
          <a:p>
            <a:pPr marL="749808" lvl="1" indent="-457200">
              <a:buFont typeface="+mj-lt"/>
              <a:buAutoNum type="alphaLcPeriod" startAt="6"/>
            </a:pPr>
            <a:r>
              <a:rPr lang="en-CA"/>
              <a:t>It’s impossible to plan the data analysis process before we know what the data looks like. </a:t>
            </a:r>
          </a:p>
          <a:p>
            <a:pPr marL="749808" lvl="1" indent="-457200">
              <a:buFont typeface="+mj-lt"/>
              <a:buAutoNum type="alphaLcPeriod" startAt="6"/>
            </a:pPr>
            <a:r>
              <a:rPr lang="en-CA"/>
              <a:t>The available data is not always appropriate/</a:t>
            </a:r>
            <a:r>
              <a:rPr lang="en-CA" err="1"/>
              <a:t>repre-sentative</a:t>
            </a:r>
            <a:r>
              <a:rPr lang="en-CA"/>
              <a:t> of the situation we are modeling.</a:t>
            </a:r>
          </a:p>
          <a:p>
            <a:pPr marL="457200" indent="-457200">
              <a:buFont typeface="+mj-lt"/>
              <a:buAutoNum type="arabicPeriod" startAt="3"/>
            </a:pPr>
            <a:r>
              <a:rPr lang="en-CA"/>
              <a:t>In what ways can you see DS/ML becoming a crucial part of your work? Is this development welcomed? How do you want to be involved?</a:t>
            </a:r>
          </a:p>
        </p:txBody>
      </p:sp>
      <p:sp>
        <p:nvSpPr>
          <p:cNvPr id="11" name="Date Placeholder 3">
            <a:extLst>
              <a:ext uri="{FF2B5EF4-FFF2-40B4-BE49-F238E27FC236}">
                <a16:creationId xmlns:a16="http://schemas.microsoft.com/office/drawing/2014/main" id="{37DB23C8-35EC-6D33-5708-E09FB02E43CA}"/>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sp>
        <p:nvSpPr>
          <p:cNvPr id="3" name="TextBox 2">
            <a:extLst>
              <a:ext uri="{FF2B5EF4-FFF2-40B4-BE49-F238E27FC236}">
                <a16:creationId xmlns:a16="http://schemas.microsoft.com/office/drawing/2014/main" id="{8E24BD32-D353-3571-2AB3-6B2A877C9BD6}"/>
              </a:ext>
            </a:extLst>
          </p:cNvPr>
          <p:cNvSpPr txBox="1"/>
          <p:nvPr/>
        </p:nvSpPr>
        <p:spPr>
          <a:xfrm>
            <a:off x="72000" y="74242"/>
            <a:ext cx="1296000"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Tree>
    <p:extLst>
      <p:ext uri="{BB962C8B-B14F-4D97-AF65-F5344CB8AC3E}">
        <p14:creationId xmlns:p14="http://schemas.microsoft.com/office/powerpoint/2010/main" val="240492940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E57F3-5CE0-794B-F999-1B9BEE9DA6D5}"/>
              </a:ext>
            </a:extLst>
          </p:cNvPr>
          <p:cNvSpPr>
            <a:spLocks noGrp="1"/>
          </p:cNvSpPr>
          <p:nvPr>
            <p:ph type="title"/>
          </p:nvPr>
        </p:nvSpPr>
        <p:spPr/>
        <p:txBody>
          <a:bodyPr/>
          <a:lstStyle/>
          <a:p>
            <a:br>
              <a:rPr lang="en-CA"/>
            </a:br>
            <a:r>
              <a:rPr lang="en-CA"/>
              <a:t>Suggested Exercises and Guided Projects</a:t>
            </a:r>
          </a:p>
        </p:txBody>
      </p:sp>
      <p:sp>
        <p:nvSpPr>
          <p:cNvPr id="3" name="Text Placeholder 2">
            <a:extLst>
              <a:ext uri="{FF2B5EF4-FFF2-40B4-BE49-F238E27FC236}">
                <a16:creationId xmlns:a16="http://schemas.microsoft.com/office/drawing/2014/main" id="{769660C1-5066-8F2C-231E-35ED4D83CF16}"/>
              </a:ext>
            </a:extLst>
          </p:cNvPr>
          <p:cNvSpPr>
            <a:spLocks noGrp="1"/>
          </p:cNvSpPr>
          <p:nvPr>
            <p:ph type="body" idx="1"/>
          </p:nvPr>
        </p:nvSpPr>
        <p:spPr/>
        <p:txBody>
          <a:bodyPr anchor="t"/>
          <a:lstStyle/>
          <a:p>
            <a:r>
              <a:rPr lang="en-CA"/>
              <a:t>INTRODUCTION TO MACHINE LEARNING</a:t>
            </a:r>
          </a:p>
        </p:txBody>
      </p:sp>
      <p:sp>
        <p:nvSpPr>
          <p:cNvPr id="5" name="Slide Number Placeholder 4">
            <a:extLst>
              <a:ext uri="{FF2B5EF4-FFF2-40B4-BE49-F238E27FC236}">
                <a16:creationId xmlns:a16="http://schemas.microsoft.com/office/drawing/2014/main" id="{C89B652E-8FEC-72E5-617D-67FAA7778913}"/>
              </a:ext>
            </a:extLst>
          </p:cNvPr>
          <p:cNvSpPr>
            <a:spLocks noGrp="1"/>
          </p:cNvSpPr>
          <p:nvPr>
            <p:ph type="sldNum" sz="quarter" idx="4"/>
          </p:nvPr>
        </p:nvSpPr>
        <p:spPr>
          <a:xfrm>
            <a:off x="9900458" y="6459785"/>
            <a:ext cx="1312025" cy="365125"/>
          </a:xfrm>
        </p:spPr>
        <p:txBody>
          <a:bodyPr/>
          <a:lstStyle/>
          <a:p>
            <a:fld id="{4D63F5A6-AD82-4E1E-87F7-CE90DE510401}" type="slidenum">
              <a:rPr lang="en-CA" smtClean="0"/>
              <a:pPr/>
              <a:t>239</a:t>
            </a:fld>
            <a:endParaRPr lang="en-CA"/>
          </a:p>
        </p:txBody>
      </p:sp>
    </p:spTree>
    <p:extLst>
      <p:ext uri="{BB962C8B-B14F-4D97-AF65-F5344CB8AC3E}">
        <p14:creationId xmlns:p14="http://schemas.microsoft.com/office/powerpoint/2010/main" val="18183927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a:xfrm>
            <a:off x="1097280" y="286603"/>
            <a:ext cx="11094720" cy="1450757"/>
          </a:xfrm>
        </p:spPr>
        <p:txBody>
          <a:bodyPr/>
          <a:lstStyle/>
          <a:p>
            <a:r>
              <a:rPr lang="en-CA"/>
              <a:t>Statistical Learning/Machine Learning</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CA"/>
              <a:t>The term “statistical learning” is not used frequently in practice (except by mathematicians and statisticians); the tendency is to speak instead of </a:t>
            </a:r>
            <a:r>
              <a:rPr lang="en-CA" b="1"/>
              <a:t>machine learning</a:t>
            </a:r>
            <a:r>
              <a:rPr lang="en-CA"/>
              <a:t>. </a:t>
            </a:r>
          </a:p>
          <a:p>
            <a:r>
              <a:rPr lang="en-CA"/>
              <a:t>If a distinction must be made, it could be argued that:</a:t>
            </a:r>
          </a:p>
          <a:p>
            <a:pPr lvl="1"/>
            <a:r>
              <a:rPr lang="en-CA"/>
              <a:t>statistical learning arises from statistical-like models, and the emphasis is usually placed on </a:t>
            </a:r>
            <a:r>
              <a:rPr lang="en-CA" b="1"/>
              <a:t>interpretability</a:t>
            </a:r>
            <a:r>
              <a:rPr lang="en-CA"/>
              <a:t>, </a:t>
            </a:r>
            <a:r>
              <a:rPr lang="en-CA" b="1"/>
              <a:t>precision</a:t>
            </a:r>
            <a:r>
              <a:rPr lang="en-CA"/>
              <a:t>, and </a:t>
            </a:r>
            <a:r>
              <a:rPr lang="en-CA" b="1"/>
              <a:t>uncertainty</a:t>
            </a:r>
            <a:r>
              <a:rPr lang="en-CA"/>
              <a:t>, whereas</a:t>
            </a:r>
          </a:p>
          <a:p>
            <a:pPr lvl="1"/>
            <a:r>
              <a:rPr lang="en-CA"/>
              <a:t>machine learning arise from artificial intelligence studies, with emphasis on </a:t>
            </a:r>
            <a:r>
              <a:rPr lang="en-CA" b="1"/>
              <a:t>large scale applications</a:t>
            </a:r>
            <a:r>
              <a:rPr lang="en-CA"/>
              <a:t> and </a:t>
            </a:r>
            <a:r>
              <a:rPr lang="en-CA" b="1"/>
              <a:t>prediction accuracy</a:t>
            </a:r>
            <a:r>
              <a:rPr lang="en-CA"/>
              <a:t>.</a:t>
            </a:r>
          </a:p>
          <a:p>
            <a:r>
              <a:rPr lang="en-CA"/>
              <a:t>The dividing line between the terms is blurry – the vocabulary used by practitioners mostly betrays their educational backgrounds.</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24</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5D145004-85AB-3184-B4AD-3FB3F778905A}"/>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B8FC403-11CF-FFA5-A3FA-EE7CB69671D7}"/>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2797329371"/>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81F8F-E478-9DA9-1274-620024804F2A}"/>
              </a:ext>
            </a:extLst>
          </p:cNvPr>
          <p:cNvSpPr>
            <a:spLocks noGrp="1"/>
          </p:cNvSpPr>
          <p:nvPr>
            <p:ph type="title"/>
          </p:nvPr>
        </p:nvSpPr>
        <p:spPr/>
        <p:txBody>
          <a:bodyPr/>
          <a:lstStyle/>
          <a:p>
            <a:r>
              <a:rPr lang="en-CA"/>
              <a:t>Between Sessions</a:t>
            </a:r>
          </a:p>
        </p:txBody>
      </p:sp>
      <p:sp>
        <p:nvSpPr>
          <p:cNvPr id="3" name="Content Placeholder 2">
            <a:extLst>
              <a:ext uri="{FF2B5EF4-FFF2-40B4-BE49-F238E27FC236}">
                <a16:creationId xmlns:a16="http://schemas.microsoft.com/office/drawing/2014/main" id="{BAA5868D-9B96-6D9B-6A1C-31D94F466B6A}"/>
              </a:ext>
            </a:extLst>
          </p:cNvPr>
          <p:cNvSpPr>
            <a:spLocks noGrp="1"/>
          </p:cNvSpPr>
          <p:nvPr>
            <p:ph sz="half" idx="1"/>
          </p:nvPr>
        </p:nvSpPr>
        <p:spPr/>
        <p:txBody>
          <a:bodyPr anchor="ctr"/>
          <a:lstStyle/>
          <a:p>
            <a:r>
              <a:rPr lang="en-CA" b="1">
                <a:solidFill>
                  <a:schemeClr val="accent2"/>
                </a:solidFill>
              </a:rPr>
              <a:t>Session 1</a:t>
            </a:r>
            <a:r>
              <a:rPr lang="en-CA"/>
              <a:t> to </a:t>
            </a:r>
            <a:r>
              <a:rPr lang="en-CA" b="1">
                <a:solidFill>
                  <a:schemeClr val="accent3"/>
                </a:solidFill>
              </a:rPr>
              <a:t>Session 2</a:t>
            </a:r>
            <a:r>
              <a:rPr lang="en-CA"/>
              <a:t> </a:t>
            </a:r>
          </a:p>
          <a:p>
            <a:pPr lvl="1" algn="l"/>
            <a:r>
              <a:rPr lang="en-CA"/>
              <a:t>complete the exercises of session 1</a:t>
            </a:r>
          </a:p>
          <a:p>
            <a:pPr lvl="1" algn="l"/>
            <a:r>
              <a:rPr lang="en-CA"/>
              <a:t>download the datasets from the website</a:t>
            </a:r>
          </a:p>
          <a:p>
            <a:pPr lvl="1" algn="l"/>
            <a:r>
              <a:rPr lang="en-CA"/>
              <a:t>read </a:t>
            </a:r>
            <a:r>
              <a:rPr lang="en-CA">
                <a:hlinkClick r:id="rId2"/>
              </a:rPr>
              <a:t>Programming Primer</a:t>
            </a:r>
            <a:r>
              <a:rPr lang="en-CA"/>
              <a:t> </a:t>
            </a:r>
          </a:p>
          <a:p>
            <a:pPr lvl="1" algn="l"/>
            <a:r>
              <a:rPr lang="en-CA"/>
              <a:t>install </a:t>
            </a:r>
            <a:r>
              <a:rPr lang="en-CA">
                <a:hlinkClick r:id="rId3"/>
              </a:rPr>
              <a:t>R</a:t>
            </a:r>
            <a:r>
              <a:rPr lang="en-CA"/>
              <a:t> / </a:t>
            </a:r>
            <a:r>
              <a:rPr lang="en-CA">
                <a:hlinkClick r:id="rId4"/>
              </a:rPr>
              <a:t>RStudio</a:t>
            </a:r>
            <a:r>
              <a:rPr lang="en-CA"/>
              <a:t> (Posit)</a:t>
            </a:r>
          </a:p>
          <a:p>
            <a:pPr lvl="1" algn="l"/>
            <a:r>
              <a:rPr lang="en-CA"/>
              <a:t>install the following R packages: </a:t>
            </a:r>
            <a:r>
              <a:rPr lang="en-CA" err="1"/>
              <a:t>dplyr</a:t>
            </a:r>
            <a:r>
              <a:rPr lang="en-CA"/>
              <a:t>, </a:t>
            </a:r>
            <a:r>
              <a:rPr lang="en-CA" err="1"/>
              <a:t>tidyverse</a:t>
            </a:r>
            <a:r>
              <a:rPr lang="en-CA"/>
              <a:t>, ggplot2, </a:t>
            </a:r>
            <a:r>
              <a:rPr lang="en-CA" err="1"/>
              <a:t>arules</a:t>
            </a:r>
            <a:r>
              <a:rPr lang="en-CA"/>
              <a:t>, </a:t>
            </a:r>
            <a:r>
              <a:rPr lang="en-CA" err="1"/>
              <a:t>arulesViz</a:t>
            </a:r>
            <a:r>
              <a:rPr lang="en-CA"/>
              <a:t>, </a:t>
            </a:r>
            <a:r>
              <a:rPr lang="en-CA" err="1"/>
              <a:t>rpart</a:t>
            </a:r>
            <a:r>
              <a:rPr lang="en-CA"/>
              <a:t>, </a:t>
            </a:r>
            <a:r>
              <a:rPr lang="en-CA" err="1"/>
              <a:t>rpart.plot</a:t>
            </a:r>
            <a:r>
              <a:rPr lang="en-CA"/>
              <a:t>, rattle, party, </a:t>
            </a:r>
            <a:r>
              <a:rPr lang="en-CA" err="1"/>
              <a:t>flexclust</a:t>
            </a:r>
            <a:r>
              <a:rPr lang="en-CA"/>
              <a:t>, e1071, psych</a:t>
            </a:r>
          </a:p>
        </p:txBody>
      </p:sp>
      <p:sp>
        <p:nvSpPr>
          <p:cNvPr id="6" name="Content Placeholder 5">
            <a:extLst>
              <a:ext uri="{FF2B5EF4-FFF2-40B4-BE49-F238E27FC236}">
                <a16:creationId xmlns:a16="http://schemas.microsoft.com/office/drawing/2014/main" id="{CF93A88D-2BDB-8E5F-7D7B-FA2FDBD7BF9F}"/>
              </a:ext>
            </a:extLst>
          </p:cNvPr>
          <p:cNvSpPr>
            <a:spLocks noGrp="1"/>
          </p:cNvSpPr>
          <p:nvPr>
            <p:ph sz="half" idx="2"/>
          </p:nvPr>
        </p:nvSpPr>
        <p:spPr/>
        <p:txBody>
          <a:bodyPr anchor="ctr"/>
          <a:lstStyle/>
          <a:p>
            <a:r>
              <a:rPr lang="en-CA" b="1">
                <a:solidFill>
                  <a:schemeClr val="accent3"/>
                </a:solidFill>
              </a:rPr>
              <a:t>Session 2</a:t>
            </a:r>
            <a:r>
              <a:rPr lang="en-CA"/>
              <a:t> to </a:t>
            </a:r>
            <a:r>
              <a:rPr lang="en-CA" b="1">
                <a:solidFill>
                  <a:schemeClr val="accent4"/>
                </a:solidFill>
              </a:rPr>
              <a:t>Session 3</a:t>
            </a:r>
            <a:r>
              <a:rPr lang="en-CA"/>
              <a:t> </a:t>
            </a:r>
          </a:p>
          <a:p>
            <a:pPr lvl="1" algn="l"/>
            <a:r>
              <a:rPr lang="en-CA"/>
              <a:t>complete the exercises of session 2</a:t>
            </a:r>
          </a:p>
          <a:p>
            <a:r>
              <a:rPr lang="en-CA" b="1">
                <a:solidFill>
                  <a:schemeClr val="accent4"/>
                </a:solidFill>
              </a:rPr>
              <a:t>Session 3</a:t>
            </a:r>
            <a:r>
              <a:rPr lang="en-CA"/>
              <a:t> to </a:t>
            </a:r>
            <a:r>
              <a:rPr lang="en-CA" b="1">
                <a:solidFill>
                  <a:schemeClr val="accent5"/>
                </a:solidFill>
              </a:rPr>
              <a:t>Session 4</a:t>
            </a:r>
            <a:r>
              <a:rPr lang="en-CA"/>
              <a:t> </a:t>
            </a:r>
          </a:p>
          <a:p>
            <a:pPr lvl="1" algn="l"/>
            <a:r>
              <a:rPr lang="en-CA"/>
              <a:t>complete the exercises of session 3</a:t>
            </a:r>
          </a:p>
          <a:p>
            <a:r>
              <a:rPr lang="en-CA"/>
              <a:t>After </a:t>
            </a:r>
            <a:r>
              <a:rPr lang="en-CA" b="1">
                <a:solidFill>
                  <a:schemeClr val="accent5"/>
                </a:solidFill>
              </a:rPr>
              <a:t>Session 4</a:t>
            </a:r>
            <a:endParaRPr lang="en-CA">
              <a:solidFill>
                <a:schemeClr val="accent5"/>
              </a:solidFill>
            </a:endParaRPr>
          </a:p>
          <a:p>
            <a:pPr lvl="1" algn="l"/>
            <a:r>
              <a:rPr lang="en-CA"/>
              <a:t>complete the exercises of session 4</a:t>
            </a:r>
          </a:p>
          <a:p>
            <a:pPr lvl="1" algn="l"/>
            <a:r>
              <a:rPr lang="en-CA"/>
              <a:t>attempt the guided projects</a:t>
            </a:r>
          </a:p>
        </p:txBody>
      </p:sp>
      <p:sp>
        <p:nvSpPr>
          <p:cNvPr id="4" name="Date Placeholder 3">
            <a:extLst>
              <a:ext uri="{FF2B5EF4-FFF2-40B4-BE49-F238E27FC236}">
                <a16:creationId xmlns:a16="http://schemas.microsoft.com/office/drawing/2014/main" id="{C1D51136-C491-5E74-FF90-7791D11B94DB}"/>
              </a:ext>
            </a:extLst>
          </p:cNvPr>
          <p:cNvSpPr>
            <a:spLocks noGrp="1"/>
          </p:cNvSpPr>
          <p:nvPr>
            <p:ph type="dt" sz="half" idx="10"/>
          </p:nvPr>
        </p:nvSpPr>
        <p:spPr/>
        <p:txBody>
          <a:bodyPr/>
          <a:lstStyle/>
          <a:p>
            <a:r>
              <a:rPr lang="en-US"/>
              <a:t>INTRODUCTION TO MACHINE LEARNING</a:t>
            </a:r>
            <a:endParaRPr lang="en-CA"/>
          </a:p>
        </p:txBody>
      </p:sp>
      <p:sp>
        <p:nvSpPr>
          <p:cNvPr id="5" name="Slide Number Placeholder 4">
            <a:extLst>
              <a:ext uri="{FF2B5EF4-FFF2-40B4-BE49-F238E27FC236}">
                <a16:creationId xmlns:a16="http://schemas.microsoft.com/office/drawing/2014/main" id="{85DC6E97-7D6A-6500-BCD6-612E49E8B7D9}"/>
              </a:ext>
            </a:extLst>
          </p:cNvPr>
          <p:cNvSpPr>
            <a:spLocks noGrp="1"/>
          </p:cNvSpPr>
          <p:nvPr>
            <p:ph type="sldNum" sz="quarter" idx="4"/>
          </p:nvPr>
        </p:nvSpPr>
        <p:spPr/>
        <p:txBody>
          <a:bodyPr/>
          <a:lstStyle/>
          <a:p>
            <a:fld id="{4D63F5A6-AD82-4E1E-87F7-CE90DE510401}" type="slidenum">
              <a:rPr lang="en-CA" smtClean="0"/>
              <a:pPr/>
              <a:t>240</a:t>
            </a:fld>
            <a:endParaRPr lang="en-CA"/>
          </a:p>
        </p:txBody>
      </p:sp>
    </p:spTree>
    <p:extLst>
      <p:ext uri="{BB962C8B-B14F-4D97-AF65-F5344CB8AC3E}">
        <p14:creationId xmlns:p14="http://schemas.microsoft.com/office/powerpoint/2010/main" val="79348900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D6A68-CDB5-46F2-64C0-C870E73E16DD}"/>
              </a:ext>
            </a:extLst>
          </p:cNvPr>
          <p:cNvSpPr>
            <a:spLocks noGrp="1"/>
          </p:cNvSpPr>
          <p:nvPr>
            <p:ph type="title"/>
          </p:nvPr>
        </p:nvSpPr>
        <p:spPr/>
        <p:txBody>
          <a:bodyPr/>
          <a:lstStyle/>
          <a:p>
            <a:r>
              <a:rPr lang="en-CA"/>
              <a:t>Guided Project I</a:t>
            </a:r>
          </a:p>
        </p:txBody>
      </p:sp>
      <p:sp>
        <p:nvSpPr>
          <p:cNvPr id="3" name="Content Placeholder 2">
            <a:extLst>
              <a:ext uri="{FF2B5EF4-FFF2-40B4-BE49-F238E27FC236}">
                <a16:creationId xmlns:a16="http://schemas.microsoft.com/office/drawing/2014/main" id="{969F5E73-FB42-0681-B725-CB739298D1DF}"/>
              </a:ext>
            </a:extLst>
          </p:cNvPr>
          <p:cNvSpPr>
            <a:spLocks noGrp="1"/>
          </p:cNvSpPr>
          <p:nvPr>
            <p:ph sz="half" idx="1"/>
          </p:nvPr>
        </p:nvSpPr>
        <p:spPr>
          <a:xfrm>
            <a:off x="1097278" y="2000518"/>
            <a:ext cx="5120641" cy="3868576"/>
          </a:xfrm>
        </p:spPr>
        <p:txBody>
          <a:bodyPr vert="horz" lIns="0" tIns="45720" rIns="0" bIns="45720" rtlCol="0" anchor="ctr">
            <a:normAutofit/>
          </a:bodyPr>
          <a:lstStyle/>
          <a:p>
            <a:pPr algn="l"/>
            <a:r>
              <a:rPr lang="en-CA" sz="2000"/>
              <a:t>This project uses the </a:t>
            </a:r>
            <a:r>
              <a:rPr lang="en-CA" sz="2000" err="1">
                <a:hlinkClick r:id="rId2"/>
              </a:rPr>
              <a:t>Gapminder</a:t>
            </a:r>
            <a:r>
              <a:rPr lang="en-CA" sz="2000">
                <a:hlinkClick r:id="rId2"/>
              </a:rPr>
              <a:t> Tools</a:t>
            </a:r>
            <a:r>
              <a:rPr lang="en-CA" sz="2000"/>
              <a:t>.</a:t>
            </a:r>
          </a:p>
          <a:p>
            <a:pPr marL="806958" lvl="1" indent="-514350" algn="l">
              <a:buFont typeface="+mj-lt"/>
              <a:buAutoNum type="arabicPeriod"/>
            </a:pPr>
            <a:r>
              <a:rPr lang="en-CA" sz="1800"/>
              <a:t>In the default configuration, we can identify some potential association rules. Using visual and ballpark estimates, evaluate the performance of the following rules:</a:t>
            </a:r>
          </a:p>
          <a:p>
            <a:pPr marL="1012698" lvl="4" indent="-171450"/>
            <a:r>
              <a:rPr lang="en-CA" sz="1800"/>
              <a:t>Income &gt; 8000 </a:t>
            </a:r>
            <a:r>
              <a:rPr lang="en-CA" sz="1800">
                <a:sym typeface="Symbol" pitchFamily="2" charset="2"/>
              </a:rPr>
              <a:t></a:t>
            </a:r>
            <a:r>
              <a:rPr lang="en-CA" sz="1800"/>
              <a:t> Life Expectancy &gt; 70</a:t>
            </a:r>
          </a:p>
          <a:p>
            <a:pPr marL="1012698" lvl="4" indent="-171450"/>
            <a:r>
              <a:rPr lang="en-CA" sz="1800"/>
              <a:t>Income &lt; 8000 AND Life Expectancy &lt; 70 </a:t>
            </a:r>
            <a:r>
              <a:rPr lang="en-CA" sz="1800">
                <a:sym typeface="Symbol" pitchFamily="2" charset="2"/>
              </a:rPr>
              <a:t></a:t>
            </a:r>
            <a:r>
              <a:rPr lang="en-CA" sz="1800"/>
              <a:t> World Region = Africa</a:t>
            </a:r>
          </a:p>
          <a:p>
            <a:pPr marL="806958" lvl="1" indent="-514350" algn="l">
              <a:buFont typeface="+mj-lt"/>
              <a:buAutoNum type="arabicPeriod"/>
            </a:pPr>
            <a:r>
              <a:rPr lang="en-CA" sz="1800"/>
              <a:t>Play around with various charts and identify/evaluate 5+ additional AR. </a:t>
            </a:r>
          </a:p>
          <a:p>
            <a:pPr marL="806958" lvl="1" indent="-514350" algn="l">
              <a:buFont typeface="+mj-lt"/>
              <a:buAutoNum type="arabicPeriod"/>
            </a:pPr>
            <a:r>
              <a:rPr lang="en-CA" sz="1800"/>
              <a:t>Identify groups of similar countries, in 2018 [validate your clusters using various charts]. Were they also similar in 1930? 1970? 2000? </a:t>
            </a:r>
          </a:p>
        </p:txBody>
      </p:sp>
      <p:sp>
        <p:nvSpPr>
          <p:cNvPr id="6" name="Content Placeholder 5">
            <a:extLst>
              <a:ext uri="{FF2B5EF4-FFF2-40B4-BE49-F238E27FC236}">
                <a16:creationId xmlns:a16="http://schemas.microsoft.com/office/drawing/2014/main" id="{EF1DD2CF-14A8-44C5-4F37-987FECEF4276}"/>
              </a:ext>
            </a:extLst>
          </p:cNvPr>
          <p:cNvSpPr>
            <a:spLocks noGrp="1"/>
          </p:cNvSpPr>
          <p:nvPr>
            <p:ph sz="half" idx="2"/>
          </p:nvPr>
        </p:nvSpPr>
        <p:spPr>
          <a:xfrm>
            <a:off x="6217920" y="2000517"/>
            <a:ext cx="5494468" cy="3868577"/>
          </a:xfrm>
        </p:spPr>
        <p:txBody>
          <a:bodyPr vert="horz" lIns="0" tIns="45720" rIns="0" bIns="45720" rtlCol="0" anchor="t">
            <a:noAutofit/>
          </a:bodyPr>
          <a:lstStyle/>
          <a:p>
            <a:pPr marL="806958" lvl="1" indent="-514350" algn="l">
              <a:buFont typeface="+mj-lt"/>
              <a:buAutoNum type="arabicPeriod" startAt="4"/>
            </a:pPr>
            <a:r>
              <a:rPr lang="en-CA" sz="1800"/>
              <a:t>In the default configuration, follow the trajectories of Finland, Sweden, Iceland, Norway, and Denmark between 1900 and 2018. Do the countries appear to follow similar trajectories? Are there outliers or anomalous trajectories? </a:t>
            </a:r>
          </a:p>
          <a:p>
            <a:pPr marL="806958" lvl="1" indent="-514350" algn="l">
              <a:buFont typeface="+mj-lt"/>
              <a:buAutoNum type="arabicPeriod" startAt="4"/>
            </a:pPr>
            <a:r>
              <a:rPr lang="en-CA" sz="1800"/>
              <a:t>Repeat step 4 for Brazil, Paraguay, Uruguay, Venezuela, Colombia, Peru, and Ecuador. </a:t>
            </a:r>
          </a:p>
          <a:p>
            <a:pPr marL="806958" lvl="1" indent="-514350" algn="l">
              <a:buFont typeface="+mj-lt"/>
              <a:buAutoNum type="arabicPeriod" startAt="4"/>
            </a:pPr>
            <a:r>
              <a:rPr lang="en-CA" sz="1800"/>
              <a:t>Based on your results in steps 4 and 5, would you expect the trajectory for Argentina to be more like those of the Nordic countries or those of the South American countries? Or perhaps neither? Is your answer the same over all time horizons? </a:t>
            </a:r>
          </a:p>
        </p:txBody>
      </p:sp>
      <p:sp>
        <p:nvSpPr>
          <p:cNvPr id="5" name="Slide Number Placeholder 4">
            <a:extLst>
              <a:ext uri="{FF2B5EF4-FFF2-40B4-BE49-F238E27FC236}">
                <a16:creationId xmlns:a16="http://schemas.microsoft.com/office/drawing/2014/main" id="{7DA78C9A-0437-1E8F-216F-E5110B9EEBA4}"/>
              </a:ext>
            </a:extLst>
          </p:cNvPr>
          <p:cNvSpPr>
            <a:spLocks noGrp="1"/>
          </p:cNvSpPr>
          <p:nvPr>
            <p:ph type="sldNum" sz="quarter" idx="4"/>
          </p:nvPr>
        </p:nvSpPr>
        <p:spPr/>
        <p:txBody>
          <a:bodyPr/>
          <a:lstStyle/>
          <a:p>
            <a:fld id="{4D63F5A6-AD82-4E1E-87F7-CE90DE510401}" type="slidenum">
              <a:rPr lang="en-CA" smtClean="0"/>
              <a:pPr/>
              <a:t>241</a:t>
            </a:fld>
            <a:endParaRPr lang="en-CA"/>
          </a:p>
        </p:txBody>
      </p:sp>
      <p:sp>
        <p:nvSpPr>
          <p:cNvPr id="7" name="Date Placeholder 5">
            <a:extLst>
              <a:ext uri="{FF2B5EF4-FFF2-40B4-BE49-F238E27FC236}">
                <a16:creationId xmlns:a16="http://schemas.microsoft.com/office/drawing/2014/main" id="{BE59AE41-2C92-FC49-2A50-8870F4476397}"/>
              </a:ext>
            </a:extLst>
          </p:cNvPr>
          <p:cNvSpPr txBox="1">
            <a:spLocks/>
          </p:cNvSpPr>
          <p:nvPr/>
        </p:nvSpPr>
        <p:spPr>
          <a:xfrm>
            <a:off x="1097280" y="6447427"/>
            <a:ext cx="4830554"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INTRODUCTION TO MACHINE LEARNING</a:t>
            </a:r>
            <a:endParaRPr lang="en-CA" sz="1400">
              <a:solidFill>
                <a:srgbClr val="FFFFFF"/>
              </a:solidFill>
            </a:endParaRPr>
          </a:p>
        </p:txBody>
      </p:sp>
    </p:spTree>
    <p:extLst>
      <p:ext uri="{BB962C8B-B14F-4D97-AF65-F5344CB8AC3E}">
        <p14:creationId xmlns:p14="http://schemas.microsoft.com/office/powerpoint/2010/main" val="359470560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D6A68-CDB5-46F2-64C0-C870E73E16DD}"/>
              </a:ext>
            </a:extLst>
          </p:cNvPr>
          <p:cNvSpPr>
            <a:spLocks noGrp="1"/>
          </p:cNvSpPr>
          <p:nvPr>
            <p:ph type="title"/>
          </p:nvPr>
        </p:nvSpPr>
        <p:spPr/>
        <p:txBody>
          <a:bodyPr/>
          <a:lstStyle/>
          <a:p>
            <a:r>
              <a:rPr lang="en-CA"/>
              <a:t>Guided Project II</a:t>
            </a:r>
          </a:p>
        </p:txBody>
      </p:sp>
      <p:sp>
        <p:nvSpPr>
          <p:cNvPr id="3" name="Content Placeholder 2">
            <a:extLst>
              <a:ext uri="{FF2B5EF4-FFF2-40B4-BE49-F238E27FC236}">
                <a16:creationId xmlns:a16="http://schemas.microsoft.com/office/drawing/2014/main" id="{969F5E73-FB42-0681-B725-CB739298D1DF}"/>
              </a:ext>
            </a:extLst>
          </p:cNvPr>
          <p:cNvSpPr>
            <a:spLocks noGrp="1"/>
          </p:cNvSpPr>
          <p:nvPr>
            <p:ph idx="1"/>
          </p:nvPr>
        </p:nvSpPr>
        <p:spPr/>
        <p:txBody>
          <a:bodyPr vert="horz" lIns="0" tIns="45720" rIns="0" bIns="45720" rtlCol="0" anchor="ctr">
            <a:normAutofit/>
          </a:bodyPr>
          <a:lstStyle/>
          <a:p>
            <a:pPr algn="l"/>
            <a:r>
              <a:rPr lang="en-CA" sz="2000"/>
              <a:t>Select a dataset from the list below (or any other set of interest to you):</a:t>
            </a:r>
          </a:p>
          <a:p>
            <a:pPr lvl="1"/>
            <a:r>
              <a:rPr lang="en-CA" sz="1800">
                <a:highlight>
                  <a:srgbClr val="C0C0C0"/>
                </a:highlight>
                <a:hlinkClick r:id="rId2"/>
              </a:rPr>
              <a:t>GlobalCitiesPBI.csv</a:t>
            </a:r>
            <a:endParaRPr lang="en-CA" sz="1800"/>
          </a:p>
          <a:p>
            <a:pPr lvl="1"/>
            <a:r>
              <a:rPr lang="en-CA" sz="1800">
                <a:highlight>
                  <a:srgbClr val="C0C0C0"/>
                </a:highlight>
                <a:hlinkClick r:id="rId3"/>
              </a:rPr>
              <a:t>2016collisionsfinal.csv</a:t>
            </a:r>
            <a:endParaRPr lang="en-CA" sz="1800">
              <a:highlight>
                <a:srgbClr val="C0C0C0"/>
              </a:highlight>
            </a:endParaRPr>
          </a:p>
          <a:p>
            <a:pPr lvl="1"/>
            <a:r>
              <a:rPr lang="en-CA" sz="1800">
                <a:highlight>
                  <a:srgbClr val="C0C0C0"/>
                </a:highlight>
                <a:hlinkClick r:id="rId4"/>
              </a:rPr>
              <a:t>HR_2016_Census_simple.xlsx</a:t>
            </a:r>
            <a:endParaRPr lang="en-CA" sz="1800">
              <a:highlight>
                <a:srgbClr val="C0C0C0"/>
              </a:highlight>
            </a:endParaRPr>
          </a:p>
          <a:p>
            <a:pPr lvl="1"/>
            <a:r>
              <a:rPr lang="en-CA" sz="1800" err="1">
                <a:highlight>
                  <a:srgbClr val="C0C0C0"/>
                </a:highlight>
              </a:rPr>
              <a:t>custdata.tsv</a:t>
            </a:r>
            <a:endParaRPr lang="en-CA" sz="1800"/>
          </a:p>
          <a:p>
            <a:r>
              <a:rPr lang="en-CA" sz="2000"/>
              <a:t>For your dataset(s):</a:t>
            </a:r>
          </a:p>
          <a:p>
            <a:pPr marL="658368" lvl="1" indent="-457200" algn="l">
              <a:buFont typeface="+mj-lt"/>
              <a:buAutoNum type="arabicPeriod"/>
            </a:pPr>
            <a:r>
              <a:rPr lang="en-CA" sz="1800"/>
              <a:t>Perform the appropriate data understanding, data preparation, data cleaning, and data exploration steps to allow you to determine if it is trustworthy and what it could be used for (see Guided Project IV [</a:t>
            </a:r>
            <a:r>
              <a:rPr lang="en-CA" sz="1800" i="1"/>
              <a:t>Data Science Essentials</a:t>
            </a:r>
            <a:r>
              <a:rPr lang="en-CA" sz="1800"/>
              <a:t>] and Guided Project III [</a:t>
            </a:r>
            <a:r>
              <a:rPr lang="en-CA" sz="1800" i="1"/>
              <a:t>Data Visualization and Dashboards</a:t>
            </a:r>
            <a:r>
              <a:rPr lang="en-CA" sz="1800"/>
              <a:t>].</a:t>
            </a:r>
          </a:p>
          <a:p>
            <a:pPr marL="658368" lvl="1" indent="-457200" algn="l">
              <a:buFont typeface="+mj-lt"/>
              <a:buAutoNum type="arabicPeriod"/>
            </a:pPr>
            <a:r>
              <a:rPr lang="en-US" sz="1800">
                <a:effectLst/>
                <a:latin typeface="Dagny OT" panose="020B0504020201020104" pitchFamily="34" charset="77"/>
                <a:ea typeface="MS Mincho" panose="02020609040205080304" pitchFamily="49" charset="-128"/>
                <a:cs typeface="Helvetica" pitchFamily="2" charset="0"/>
              </a:rPr>
              <a:t>Conduct an association rule mining analysis of the datasets, determining 10-20 strong association rules. Visualize them, validate them, and interpret their results. </a:t>
            </a:r>
            <a:endParaRPr lang="en-CA" sz="1800"/>
          </a:p>
        </p:txBody>
      </p:sp>
      <p:sp>
        <p:nvSpPr>
          <p:cNvPr id="5" name="Slide Number Placeholder 4">
            <a:extLst>
              <a:ext uri="{FF2B5EF4-FFF2-40B4-BE49-F238E27FC236}">
                <a16:creationId xmlns:a16="http://schemas.microsoft.com/office/drawing/2014/main" id="{7DA78C9A-0437-1E8F-216F-E5110B9EEBA4}"/>
              </a:ext>
            </a:extLst>
          </p:cNvPr>
          <p:cNvSpPr>
            <a:spLocks noGrp="1"/>
          </p:cNvSpPr>
          <p:nvPr>
            <p:ph type="sldNum" sz="quarter" idx="4"/>
          </p:nvPr>
        </p:nvSpPr>
        <p:spPr/>
        <p:txBody>
          <a:bodyPr/>
          <a:lstStyle/>
          <a:p>
            <a:fld id="{4D63F5A6-AD82-4E1E-87F7-CE90DE510401}" type="slidenum">
              <a:rPr lang="en-CA" smtClean="0"/>
              <a:pPr/>
              <a:t>242</a:t>
            </a:fld>
            <a:endParaRPr lang="en-CA"/>
          </a:p>
        </p:txBody>
      </p:sp>
      <p:sp>
        <p:nvSpPr>
          <p:cNvPr id="7" name="Date Placeholder 5">
            <a:extLst>
              <a:ext uri="{FF2B5EF4-FFF2-40B4-BE49-F238E27FC236}">
                <a16:creationId xmlns:a16="http://schemas.microsoft.com/office/drawing/2014/main" id="{BE59AE41-2C92-FC49-2A50-8870F4476397}"/>
              </a:ext>
            </a:extLst>
          </p:cNvPr>
          <p:cNvSpPr txBox="1">
            <a:spLocks/>
          </p:cNvSpPr>
          <p:nvPr/>
        </p:nvSpPr>
        <p:spPr>
          <a:xfrm>
            <a:off x="1097280" y="6447427"/>
            <a:ext cx="4830554"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INTRODUCTION TO MACHINE LEARNING</a:t>
            </a:r>
            <a:endParaRPr lang="en-CA" sz="1400">
              <a:solidFill>
                <a:srgbClr val="FFFFFF"/>
              </a:solidFill>
            </a:endParaRPr>
          </a:p>
        </p:txBody>
      </p:sp>
    </p:spTree>
    <p:extLst>
      <p:ext uri="{BB962C8B-B14F-4D97-AF65-F5344CB8AC3E}">
        <p14:creationId xmlns:p14="http://schemas.microsoft.com/office/powerpoint/2010/main" val="428646338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D6A68-CDB5-46F2-64C0-C870E73E16DD}"/>
              </a:ext>
            </a:extLst>
          </p:cNvPr>
          <p:cNvSpPr>
            <a:spLocks noGrp="1"/>
          </p:cNvSpPr>
          <p:nvPr>
            <p:ph type="title"/>
          </p:nvPr>
        </p:nvSpPr>
        <p:spPr/>
        <p:txBody>
          <a:bodyPr/>
          <a:lstStyle/>
          <a:p>
            <a:r>
              <a:rPr lang="en-CA"/>
              <a:t>Guided Project III</a:t>
            </a:r>
          </a:p>
        </p:txBody>
      </p:sp>
      <p:sp>
        <p:nvSpPr>
          <p:cNvPr id="3" name="Content Placeholder 2">
            <a:extLst>
              <a:ext uri="{FF2B5EF4-FFF2-40B4-BE49-F238E27FC236}">
                <a16:creationId xmlns:a16="http://schemas.microsoft.com/office/drawing/2014/main" id="{969F5E73-FB42-0681-B725-CB739298D1DF}"/>
              </a:ext>
            </a:extLst>
          </p:cNvPr>
          <p:cNvSpPr>
            <a:spLocks noGrp="1"/>
          </p:cNvSpPr>
          <p:nvPr>
            <p:ph sz="half" idx="1"/>
          </p:nvPr>
        </p:nvSpPr>
        <p:spPr/>
        <p:txBody>
          <a:bodyPr vert="horz" lIns="0" tIns="45720" rIns="0" bIns="45720" rtlCol="0" anchor="t">
            <a:normAutofit/>
          </a:bodyPr>
          <a:lstStyle/>
          <a:p>
            <a:pPr algn="l"/>
            <a:r>
              <a:rPr lang="en-CA" sz="2000"/>
              <a:t>Consider the </a:t>
            </a:r>
            <a:r>
              <a:rPr lang="en-CA" sz="2000">
                <a:highlight>
                  <a:srgbClr val="C0C0C0"/>
                </a:highlight>
              </a:rPr>
              <a:t>Algae Bloom Dataset</a:t>
            </a:r>
            <a:r>
              <a:rPr lang="en-CA" sz="2000"/>
              <a:t> (see </a:t>
            </a:r>
            <a:r>
              <a:rPr lang="en-CA" sz="2000">
                <a:hlinkClick r:id="rId2"/>
              </a:rPr>
              <a:t>this example</a:t>
            </a:r>
            <a:r>
              <a:rPr lang="en-CA" sz="2000"/>
              <a:t>). We try to build a model to predict the presence/absence of algae based on various chemical properties of river water. The data science motivation for such a model is simple: chemical monitoring is cheap and easy to automate, whereas biological analysis of samples is expensive and slow. Another reason is that analyzing the samples for harmful content does not provide a better understanding of algae drivers: it just tells us which samples contain algae.</a:t>
            </a:r>
            <a:endParaRPr lang="en-CA" sz="1600"/>
          </a:p>
        </p:txBody>
      </p:sp>
      <p:sp>
        <p:nvSpPr>
          <p:cNvPr id="6" name="Content Placeholder 5">
            <a:extLst>
              <a:ext uri="{FF2B5EF4-FFF2-40B4-BE49-F238E27FC236}">
                <a16:creationId xmlns:a16="http://schemas.microsoft.com/office/drawing/2014/main" id="{EF1DD2CF-14A8-44C5-4F37-987FECEF4276}"/>
              </a:ext>
            </a:extLst>
          </p:cNvPr>
          <p:cNvSpPr>
            <a:spLocks noGrp="1"/>
          </p:cNvSpPr>
          <p:nvPr>
            <p:ph sz="half" idx="2"/>
          </p:nvPr>
        </p:nvSpPr>
        <p:spPr>
          <a:xfrm>
            <a:off x="6217919" y="2000517"/>
            <a:ext cx="5585197" cy="3868577"/>
          </a:xfrm>
        </p:spPr>
        <p:txBody>
          <a:bodyPr vert="horz" lIns="0" tIns="45720" rIns="0" bIns="45720" rtlCol="0" anchor="t">
            <a:noAutofit/>
          </a:bodyPr>
          <a:lstStyle/>
          <a:p>
            <a:pPr marL="749808" lvl="1" indent="-457200" algn="l">
              <a:buFont typeface="+mj-lt"/>
              <a:buAutoNum type="arabicPeriod"/>
            </a:pPr>
            <a:r>
              <a:rPr lang="en-CA" sz="1800"/>
              <a:t>Load the data and summarize/visualize it: you will be tasked with predicting the presence/absence of algae a1 and a2.</a:t>
            </a:r>
          </a:p>
          <a:p>
            <a:pPr marL="749808" lvl="1" indent="-457200" algn="l">
              <a:buFont typeface="+mj-lt"/>
              <a:buAutoNum type="arabicPeriod"/>
            </a:pPr>
            <a:r>
              <a:rPr lang="en-CA" sz="1800"/>
              <a:t>Clean the data and impute missing values, as needed.</a:t>
            </a:r>
          </a:p>
          <a:p>
            <a:pPr marL="749808" lvl="1" indent="-457200" algn="l">
              <a:buFont typeface="+mj-lt"/>
              <a:buAutoNum type="arabicPeriod"/>
            </a:pPr>
            <a:r>
              <a:rPr lang="en-CA" sz="1800"/>
              <a:t>Remove 20% of the observations and save them to a validation set.</a:t>
            </a:r>
          </a:p>
          <a:p>
            <a:pPr marL="749808" lvl="1" indent="-457200" algn="l">
              <a:buFont typeface="+mj-lt"/>
              <a:buAutoNum type="arabicPeriod"/>
            </a:pPr>
            <a:r>
              <a:rPr lang="en-CA" sz="1800"/>
              <a:t>Create a training/testing pair on the remaining 80% of the observations and train 2 decision trees to predict the presence/absence of algae a1 and a2, respectively. Evaluate the performance of each model. Which models performs best on your training/testing pair?</a:t>
            </a:r>
          </a:p>
        </p:txBody>
      </p:sp>
      <p:sp>
        <p:nvSpPr>
          <p:cNvPr id="5" name="Slide Number Placeholder 4">
            <a:extLst>
              <a:ext uri="{FF2B5EF4-FFF2-40B4-BE49-F238E27FC236}">
                <a16:creationId xmlns:a16="http://schemas.microsoft.com/office/drawing/2014/main" id="{7DA78C9A-0437-1E8F-216F-E5110B9EEBA4}"/>
              </a:ext>
            </a:extLst>
          </p:cNvPr>
          <p:cNvSpPr>
            <a:spLocks noGrp="1"/>
          </p:cNvSpPr>
          <p:nvPr>
            <p:ph type="sldNum" sz="quarter" idx="4"/>
          </p:nvPr>
        </p:nvSpPr>
        <p:spPr/>
        <p:txBody>
          <a:bodyPr/>
          <a:lstStyle/>
          <a:p>
            <a:fld id="{4D63F5A6-AD82-4E1E-87F7-CE90DE510401}" type="slidenum">
              <a:rPr lang="en-CA" smtClean="0"/>
              <a:pPr/>
              <a:t>243</a:t>
            </a:fld>
            <a:endParaRPr lang="en-CA"/>
          </a:p>
        </p:txBody>
      </p:sp>
      <p:sp>
        <p:nvSpPr>
          <p:cNvPr id="7" name="Date Placeholder 5">
            <a:extLst>
              <a:ext uri="{FF2B5EF4-FFF2-40B4-BE49-F238E27FC236}">
                <a16:creationId xmlns:a16="http://schemas.microsoft.com/office/drawing/2014/main" id="{BE59AE41-2C92-FC49-2A50-8870F4476397}"/>
              </a:ext>
            </a:extLst>
          </p:cNvPr>
          <p:cNvSpPr txBox="1">
            <a:spLocks/>
          </p:cNvSpPr>
          <p:nvPr/>
        </p:nvSpPr>
        <p:spPr>
          <a:xfrm>
            <a:off x="1097280" y="6447427"/>
            <a:ext cx="4830554"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INTRODUCTION TO MACHINE LEARNING</a:t>
            </a:r>
            <a:endParaRPr lang="en-CA" sz="1400">
              <a:solidFill>
                <a:srgbClr val="FFFFFF"/>
              </a:solidFill>
            </a:endParaRPr>
          </a:p>
        </p:txBody>
      </p:sp>
    </p:spTree>
    <p:extLst>
      <p:ext uri="{BB962C8B-B14F-4D97-AF65-F5344CB8AC3E}">
        <p14:creationId xmlns:p14="http://schemas.microsoft.com/office/powerpoint/2010/main" val="190883460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D6A68-CDB5-46F2-64C0-C870E73E16DD}"/>
              </a:ext>
            </a:extLst>
          </p:cNvPr>
          <p:cNvSpPr>
            <a:spLocks noGrp="1"/>
          </p:cNvSpPr>
          <p:nvPr>
            <p:ph type="title"/>
          </p:nvPr>
        </p:nvSpPr>
        <p:spPr/>
        <p:txBody>
          <a:bodyPr/>
          <a:lstStyle/>
          <a:p>
            <a:r>
              <a:rPr lang="en-CA"/>
              <a:t>Guided Project III (cont.)</a:t>
            </a:r>
          </a:p>
        </p:txBody>
      </p:sp>
      <p:sp>
        <p:nvSpPr>
          <p:cNvPr id="3" name="Content Placeholder 2">
            <a:extLst>
              <a:ext uri="{FF2B5EF4-FFF2-40B4-BE49-F238E27FC236}">
                <a16:creationId xmlns:a16="http://schemas.microsoft.com/office/drawing/2014/main" id="{969F5E73-FB42-0681-B725-CB739298D1DF}"/>
              </a:ext>
            </a:extLst>
          </p:cNvPr>
          <p:cNvSpPr>
            <a:spLocks noGrp="1"/>
          </p:cNvSpPr>
          <p:nvPr>
            <p:ph sz="half" idx="1"/>
          </p:nvPr>
        </p:nvSpPr>
        <p:spPr>
          <a:xfrm>
            <a:off x="1097279" y="2000518"/>
            <a:ext cx="5408624" cy="3868576"/>
          </a:xfrm>
        </p:spPr>
        <p:txBody>
          <a:bodyPr vert="horz" lIns="0" tIns="45720" rIns="0" bIns="45720" rtlCol="0" anchor="t">
            <a:noAutofit/>
          </a:bodyPr>
          <a:lstStyle/>
          <a:p>
            <a:pPr marL="749808" lvl="1" indent="-457200" algn="l">
              <a:buFont typeface="+mj-lt"/>
              <a:buAutoNum type="arabicPeriod" startAt="5"/>
            </a:pPr>
            <a:r>
              <a:rPr lang="en-CA" sz="1800"/>
              <a:t>Repeat step 4 on at least 20 distinct training/testing pairs. Evaluate the performance of each model, and save them.</a:t>
            </a:r>
          </a:p>
          <a:p>
            <a:pPr marL="749808" lvl="1" indent="-457200" algn="l">
              <a:buFont typeface="+mj-lt"/>
              <a:buAutoNum type="arabicPeriod" startAt="5"/>
            </a:pPr>
            <a:r>
              <a:rPr lang="en-CA" sz="1800"/>
              <a:t>For each algae, pick the best of the models (how would you determine this) and use it to make predictions for the readings in the validation set. Evaluate these predictions.</a:t>
            </a:r>
          </a:p>
          <a:p>
            <a:pPr marL="749808" lvl="1" indent="-457200" algn="l">
              <a:buFont typeface="+mj-lt"/>
              <a:buAutoNum type="arabicPeriod" startAt="5"/>
            </a:pPr>
            <a:r>
              <a:rPr lang="en-CA" sz="1800"/>
              <a:t>Instead of picking the best of the 20+ models, find some way to combine the results of the 20 models and to make predictions for the readings in the validation set. Evaluate these predictions.</a:t>
            </a:r>
          </a:p>
          <a:p>
            <a:pPr marL="749808" lvl="1" indent="-457200" algn="l">
              <a:buFont typeface="+mj-lt"/>
              <a:buAutoNum type="arabicPeriod" startAt="5"/>
            </a:pPr>
            <a:r>
              <a:rPr lang="en-CA" sz="1800"/>
              <a:t>Which of the resulting models of steps 6 or 7 provide the best performance? Which are easier to interpret?</a:t>
            </a:r>
          </a:p>
        </p:txBody>
      </p:sp>
      <p:sp>
        <p:nvSpPr>
          <p:cNvPr id="6" name="Content Placeholder 5">
            <a:extLst>
              <a:ext uri="{FF2B5EF4-FFF2-40B4-BE49-F238E27FC236}">
                <a16:creationId xmlns:a16="http://schemas.microsoft.com/office/drawing/2014/main" id="{EF1DD2CF-14A8-44C5-4F37-987FECEF4276}"/>
              </a:ext>
            </a:extLst>
          </p:cNvPr>
          <p:cNvSpPr>
            <a:spLocks noGrp="1"/>
          </p:cNvSpPr>
          <p:nvPr>
            <p:ph sz="half" idx="2"/>
          </p:nvPr>
        </p:nvSpPr>
        <p:spPr>
          <a:xfrm>
            <a:off x="6505903" y="2000517"/>
            <a:ext cx="5408623" cy="3868577"/>
          </a:xfrm>
        </p:spPr>
        <p:txBody>
          <a:bodyPr vert="horz" lIns="0" tIns="45720" rIns="0" bIns="45720" rtlCol="0" anchor="t">
            <a:normAutofit/>
          </a:bodyPr>
          <a:lstStyle/>
          <a:p>
            <a:pPr marL="749808" lvl="1" indent="-457200" algn="l">
              <a:buFont typeface="+mj-lt"/>
              <a:buAutoNum type="arabicPeriod" startAt="9"/>
            </a:pPr>
            <a:r>
              <a:rPr lang="en-CA" sz="1800"/>
              <a:t>Use the same validation set as in step 3. In step 4, use the remaining 80% of the data to build a decision tree (do not split into a training/testing pair first). Use these models to make predictions for the readings in the validation set. Evaluate these predictions. Is there evidence of overfitting?</a:t>
            </a:r>
          </a:p>
          <a:p>
            <a:pPr marL="749808" lvl="1" indent="-457200" algn="l">
              <a:buFont typeface="+mj-lt"/>
              <a:buAutoNum type="arabicPeriod" startAt="9"/>
            </a:pPr>
            <a:r>
              <a:rPr lang="en-CA" sz="1800"/>
              <a:t>Use the same validation set in step 3. In steps 4 to 7, use decision stumps (decision trees with only 1 branching point) instead of full growth trees. Is there evidence of underfitting?</a:t>
            </a:r>
          </a:p>
          <a:p>
            <a:pPr marL="749808" lvl="1" indent="-457200" algn="l">
              <a:buFont typeface="+mj-lt"/>
              <a:buAutoNum type="arabicPeriod" startAt="9"/>
            </a:pPr>
            <a:r>
              <a:rPr lang="en-CA" sz="1800"/>
              <a:t>Conduct the analysis steps from 1 to 10 using other classification algorithms. Discuss the results. </a:t>
            </a:r>
          </a:p>
        </p:txBody>
      </p:sp>
      <p:sp>
        <p:nvSpPr>
          <p:cNvPr id="5" name="Slide Number Placeholder 4">
            <a:extLst>
              <a:ext uri="{FF2B5EF4-FFF2-40B4-BE49-F238E27FC236}">
                <a16:creationId xmlns:a16="http://schemas.microsoft.com/office/drawing/2014/main" id="{7DA78C9A-0437-1E8F-216F-E5110B9EEBA4}"/>
              </a:ext>
            </a:extLst>
          </p:cNvPr>
          <p:cNvSpPr>
            <a:spLocks noGrp="1"/>
          </p:cNvSpPr>
          <p:nvPr>
            <p:ph type="sldNum" sz="quarter" idx="4"/>
          </p:nvPr>
        </p:nvSpPr>
        <p:spPr/>
        <p:txBody>
          <a:bodyPr/>
          <a:lstStyle/>
          <a:p>
            <a:fld id="{4D63F5A6-AD82-4E1E-87F7-CE90DE510401}" type="slidenum">
              <a:rPr lang="en-CA" smtClean="0"/>
              <a:pPr/>
              <a:t>244</a:t>
            </a:fld>
            <a:endParaRPr lang="en-CA"/>
          </a:p>
        </p:txBody>
      </p:sp>
      <p:sp>
        <p:nvSpPr>
          <p:cNvPr id="7" name="Date Placeholder 5">
            <a:extLst>
              <a:ext uri="{FF2B5EF4-FFF2-40B4-BE49-F238E27FC236}">
                <a16:creationId xmlns:a16="http://schemas.microsoft.com/office/drawing/2014/main" id="{BE59AE41-2C92-FC49-2A50-8870F4476397}"/>
              </a:ext>
            </a:extLst>
          </p:cNvPr>
          <p:cNvSpPr txBox="1">
            <a:spLocks/>
          </p:cNvSpPr>
          <p:nvPr/>
        </p:nvSpPr>
        <p:spPr>
          <a:xfrm>
            <a:off x="1097280" y="6447427"/>
            <a:ext cx="4830554"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INTRODUCTION TO MACHINE LEARNING</a:t>
            </a:r>
            <a:endParaRPr lang="en-CA" sz="1400">
              <a:solidFill>
                <a:srgbClr val="FFFFFF"/>
              </a:solidFill>
            </a:endParaRPr>
          </a:p>
        </p:txBody>
      </p:sp>
    </p:spTree>
    <p:extLst>
      <p:ext uri="{BB962C8B-B14F-4D97-AF65-F5344CB8AC3E}">
        <p14:creationId xmlns:p14="http://schemas.microsoft.com/office/powerpoint/2010/main" val="260528671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D6A68-CDB5-46F2-64C0-C870E73E16DD}"/>
              </a:ext>
            </a:extLst>
          </p:cNvPr>
          <p:cNvSpPr>
            <a:spLocks noGrp="1"/>
          </p:cNvSpPr>
          <p:nvPr>
            <p:ph type="title"/>
          </p:nvPr>
        </p:nvSpPr>
        <p:spPr/>
        <p:txBody>
          <a:bodyPr/>
          <a:lstStyle/>
          <a:p>
            <a:r>
              <a:rPr lang="en-CA"/>
              <a:t>Guided Project IV</a:t>
            </a:r>
          </a:p>
        </p:txBody>
      </p:sp>
      <p:sp>
        <p:nvSpPr>
          <p:cNvPr id="3" name="Content Placeholder 2">
            <a:extLst>
              <a:ext uri="{FF2B5EF4-FFF2-40B4-BE49-F238E27FC236}">
                <a16:creationId xmlns:a16="http://schemas.microsoft.com/office/drawing/2014/main" id="{969F5E73-FB42-0681-B725-CB739298D1DF}"/>
              </a:ext>
            </a:extLst>
          </p:cNvPr>
          <p:cNvSpPr>
            <a:spLocks noGrp="1"/>
          </p:cNvSpPr>
          <p:nvPr>
            <p:ph sz="half" idx="1"/>
          </p:nvPr>
        </p:nvSpPr>
        <p:spPr/>
        <p:txBody>
          <a:bodyPr vert="horz" lIns="0" tIns="45720" rIns="0" bIns="45720" rtlCol="0" anchor="t">
            <a:normAutofit/>
          </a:bodyPr>
          <a:lstStyle/>
          <a:p>
            <a:r>
              <a:rPr lang="en-GB" sz="2000"/>
              <a:t>The population of Canada is divided </a:t>
            </a:r>
            <a:r>
              <a:rPr lang="en-GB" sz="2000" err="1"/>
              <a:t>physi-cally</a:t>
            </a:r>
            <a:r>
              <a:rPr lang="en-GB" sz="2000"/>
              <a:t> into provincial and territorial areas, most of which are further subdivided into health regions. </a:t>
            </a:r>
          </a:p>
          <a:p>
            <a:r>
              <a:rPr lang="en-GB" sz="2000"/>
              <a:t>The </a:t>
            </a:r>
            <a:r>
              <a:rPr lang="en-GB" sz="2000">
                <a:hlinkClick r:id="rId2"/>
              </a:rPr>
              <a:t>Census information (from 2016)</a:t>
            </a:r>
            <a:r>
              <a:rPr lang="en-GB" sz="2000"/>
              <a:t> is available for those health regions. The equivalent 2018 dataset has been clustered to produce peer groups: the result is shown </a:t>
            </a:r>
            <a:r>
              <a:rPr lang="en-GB" sz="2000">
                <a:hlinkClick r:id="rId3"/>
              </a:rPr>
              <a:t>here</a:t>
            </a:r>
            <a:r>
              <a:rPr lang="en-GB" sz="2000"/>
              <a:t> (and on the right). </a:t>
            </a:r>
          </a:p>
          <a:p>
            <a:r>
              <a:rPr lang="en-GB" sz="2000"/>
              <a:t>The data is in </a:t>
            </a:r>
            <a:r>
              <a:rPr lang="en-CA" sz="2000">
                <a:highlight>
                  <a:srgbClr val="C0C0C0"/>
                </a:highlight>
                <a:hlinkClick r:id="rId4"/>
              </a:rPr>
              <a:t>HR_2016_Census_simple.xlsx</a:t>
            </a:r>
            <a:endParaRPr lang="en-CA" sz="2000"/>
          </a:p>
        </p:txBody>
      </p:sp>
      <p:pic>
        <p:nvPicPr>
          <p:cNvPr id="10" name="Content Placeholder 9" descr="Map&#10;&#10;Description automatically generated">
            <a:extLst>
              <a:ext uri="{FF2B5EF4-FFF2-40B4-BE49-F238E27FC236}">
                <a16:creationId xmlns:a16="http://schemas.microsoft.com/office/drawing/2014/main" id="{FAB1B9AB-CCF7-6924-FAEB-2A51D87C750F}"/>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6403914" y="2000250"/>
            <a:ext cx="5213473" cy="3868738"/>
          </a:xfrm>
        </p:spPr>
      </p:pic>
      <p:sp>
        <p:nvSpPr>
          <p:cNvPr id="5" name="Slide Number Placeholder 4">
            <a:extLst>
              <a:ext uri="{FF2B5EF4-FFF2-40B4-BE49-F238E27FC236}">
                <a16:creationId xmlns:a16="http://schemas.microsoft.com/office/drawing/2014/main" id="{7DA78C9A-0437-1E8F-216F-E5110B9EEBA4}"/>
              </a:ext>
            </a:extLst>
          </p:cNvPr>
          <p:cNvSpPr>
            <a:spLocks noGrp="1"/>
          </p:cNvSpPr>
          <p:nvPr>
            <p:ph type="sldNum" sz="quarter" idx="4"/>
          </p:nvPr>
        </p:nvSpPr>
        <p:spPr/>
        <p:txBody>
          <a:bodyPr/>
          <a:lstStyle/>
          <a:p>
            <a:fld id="{4D63F5A6-AD82-4E1E-87F7-CE90DE510401}" type="slidenum">
              <a:rPr lang="en-CA" smtClean="0"/>
              <a:pPr/>
              <a:t>245</a:t>
            </a:fld>
            <a:endParaRPr lang="en-CA"/>
          </a:p>
        </p:txBody>
      </p:sp>
      <p:sp>
        <p:nvSpPr>
          <p:cNvPr id="7" name="Date Placeholder 5">
            <a:extLst>
              <a:ext uri="{FF2B5EF4-FFF2-40B4-BE49-F238E27FC236}">
                <a16:creationId xmlns:a16="http://schemas.microsoft.com/office/drawing/2014/main" id="{BE59AE41-2C92-FC49-2A50-8870F4476397}"/>
              </a:ext>
            </a:extLst>
          </p:cNvPr>
          <p:cNvSpPr txBox="1">
            <a:spLocks/>
          </p:cNvSpPr>
          <p:nvPr/>
        </p:nvSpPr>
        <p:spPr>
          <a:xfrm>
            <a:off x="1097280" y="6447427"/>
            <a:ext cx="4830554"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INTRODUCTION TO MACHINE LEARNING</a:t>
            </a:r>
            <a:endParaRPr lang="en-CA" sz="1400">
              <a:solidFill>
                <a:srgbClr val="FFFFFF"/>
              </a:solidFill>
            </a:endParaRPr>
          </a:p>
        </p:txBody>
      </p:sp>
    </p:spTree>
    <p:extLst>
      <p:ext uri="{BB962C8B-B14F-4D97-AF65-F5344CB8AC3E}">
        <p14:creationId xmlns:p14="http://schemas.microsoft.com/office/powerpoint/2010/main" val="270051353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D6A68-CDB5-46F2-64C0-C870E73E16DD}"/>
              </a:ext>
            </a:extLst>
          </p:cNvPr>
          <p:cNvSpPr>
            <a:spLocks noGrp="1"/>
          </p:cNvSpPr>
          <p:nvPr>
            <p:ph type="title"/>
          </p:nvPr>
        </p:nvSpPr>
        <p:spPr/>
        <p:txBody>
          <a:bodyPr/>
          <a:lstStyle/>
          <a:p>
            <a:r>
              <a:rPr lang="en-CA"/>
              <a:t>Guided Project IV (cont.)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69F5E73-FB42-0681-B725-CB739298D1DF}"/>
                  </a:ext>
                </a:extLst>
              </p:cNvPr>
              <p:cNvSpPr>
                <a:spLocks noGrp="1"/>
              </p:cNvSpPr>
              <p:nvPr>
                <p:ph sz="half" idx="1"/>
              </p:nvPr>
            </p:nvSpPr>
            <p:spPr>
              <a:xfrm>
                <a:off x="1097279" y="2000518"/>
                <a:ext cx="5603772" cy="3868576"/>
              </a:xfrm>
            </p:spPr>
            <p:txBody>
              <a:bodyPr vert="horz" lIns="0" tIns="45720" rIns="0" bIns="45720" rtlCol="0" anchor="t">
                <a:noAutofit/>
              </a:bodyPr>
              <a:lstStyle/>
              <a:p>
                <a:pPr marL="749808" lvl="1" indent="-457200" algn="l">
                  <a:buFont typeface="+mj-lt"/>
                  <a:buAutoNum type="arabicPeriod"/>
                </a:pPr>
                <a:r>
                  <a:rPr lang="en-GB" sz="1800"/>
                  <a:t>Load the data and summarize/visualize it (extract the rows with a 4-digit geocode). </a:t>
                </a:r>
              </a:p>
              <a:p>
                <a:pPr marL="749808" lvl="1" indent="-457200" algn="l">
                  <a:buFont typeface="+mj-lt"/>
                  <a:buAutoNum type="arabicPeriod"/>
                </a:pPr>
                <a:r>
                  <a:rPr lang="en-GB" sz="1800"/>
                  <a:t>Clean and scale the data.</a:t>
                </a:r>
              </a:p>
              <a:p>
                <a:pPr marL="749808" lvl="1" indent="-457200" algn="l">
                  <a:buFont typeface="+mj-lt"/>
                  <a:buAutoNum type="arabicPeriod"/>
                </a:pPr>
                <a:r>
                  <a:rPr lang="en-GB" sz="1800"/>
                  <a:t>Run </a:t>
                </a:r>
                <a14:m>
                  <m:oMath xmlns:m="http://schemas.openxmlformats.org/officeDocument/2006/math">
                    <m:r>
                      <a:rPr lang="en-GB" sz="1800" i="1" dirty="0" smtClean="0">
                        <a:effectLst/>
                        <a:latin typeface="Cambria Math" panose="02040503050406030204" pitchFamily="18" charset="0"/>
                      </a:rPr>
                      <m:t>𝑘</m:t>
                    </m:r>
                    <m:r>
                      <a:rPr lang="en-GB" sz="1800" i="1" dirty="0" smtClean="0">
                        <a:effectLst/>
                        <a:latin typeface="Cambria Math" panose="02040503050406030204" pitchFamily="18" charset="0"/>
                      </a:rPr>
                      <m:t>−</m:t>
                    </m:r>
                  </m:oMath>
                </a14:m>
                <a:r>
                  <a:rPr lang="en-GB" sz="1800"/>
                  <a:t>means (with Euclidean distance) on the scaled data, using ALL the features, for reasonable value sof </a:t>
                </a:r>
                <a14:m>
                  <m:oMath xmlns:m="http://schemas.openxmlformats.org/officeDocument/2006/math">
                    <m:r>
                      <a:rPr lang="en-GB" sz="1800" i="1" dirty="0" smtClean="0">
                        <a:latin typeface="Cambria Math" panose="02040503050406030204" pitchFamily="18" charset="0"/>
                      </a:rPr>
                      <m:t>𝑘</m:t>
                    </m:r>
                  </m:oMath>
                </a14:m>
                <a:r>
                  <a:rPr lang="en-GB" sz="1800"/>
                  <a:t>. Use the Davies-Bouldin index and the Within-SS index to determine the optimal number of clusters. Is that clustering scheme plausible?</a:t>
                </a:r>
              </a:p>
              <a:p>
                <a:pPr marL="749808" lvl="1" indent="-457200" algn="l">
                  <a:buFont typeface="+mj-lt"/>
                  <a:buAutoNum type="arabicPeriod"/>
                </a:pPr>
                <a:r>
                  <a:rPr lang="en-GB" sz="1800"/>
                  <a:t>Reduce the dimension of the health region dataset by running a principal component analysis (PCA) and keep the principal components that explain up to 80% of the variability in the data. Repeat step 3. Are the results significantly different than they were?</a:t>
                </a:r>
              </a:p>
              <a:p>
                <a:pPr marL="749808" lvl="1" indent="-457200" algn="l">
                  <a:buFont typeface="+mj-lt"/>
                  <a:buAutoNum type="arabicPeriod" startAt="5"/>
                </a:pPr>
                <a:endParaRPr lang="en-CA" sz="1800"/>
              </a:p>
            </p:txBody>
          </p:sp>
        </mc:Choice>
        <mc:Fallback>
          <p:sp>
            <p:nvSpPr>
              <p:cNvPr id="3" name="Content Placeholder 2">
                <a:extLst>
                  <a:ext uri="{FF2B5EF4-FFF2-40B4-BE49-F238E27FC236}">
                    <a16:creationId xmlns:a16="http://schemas.microsoft.com/office/drawing/2014/main" id="{969F5E73-FB42-0681-B725-CB739298D1DF}"/>
                  </a:ext>
                </a:extLst>
              </p:cNvPr>
              <p:cNvSpPr>
                <a:spLocks noGrp="1" noRot="1" noChangeAspect="1" noMove="1" noResize="1" noEditPoints="1" noAdjustHandles="1" noChangeArrowheads="1" noChangeShapeType="1" noTextEdit="1"/>
              </p:cNvSpPr>
              <p:nvPr>
                <p:ph sz="half" idx="1"/>
              </p:nvPr>
            </p:nvSpPr>
            <p:spPr>
              <a:xfrm>
                <a:off x="1097279" y="2000518"/>
                <a:ext cx="5603772" cy="3868576"/>
              </a:xfrm>
              <a:blipFill>
                <a:blip r:embed="rId2"/>
                <a:stretch>
                  <a:fillRect t="-654" r="-2941" b="-980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7DA78C9A-0437-1E8F-216F-E5110B9EEBA4}"/>
              </a:ext>
            </a:extLst>
          </p:cNvPr>
          <p:cNvSpPr>
            <a:spLocks noGrp="1"/>
          </p:cNvSpPr>
          <p:nvPr>
            <p:ph type="sldNum" sz="quarter" idx="4"/>
          </p:nvPr>
        </p:nvSpPr>
        <p:spPr/>
        <p:txBody>
          <a:bodyPr/>
          <a:lstStyle/>
          <a:p>
            <a:fld id="{4D63F5A6-AD82-4E1E-87F7-CE90DE510401}" type="slidenum">
              <a:rPr lang="en-CA" smtClean="0"/>
              <a:pPr/>
              <a:t>246</a:t>
            </a:fld>
            <a:endParaRPr lang="en-CA"/>
          </a:p>
        </p:txBody>
      </p:sp>
      <p:sp>
        <p:nvSpPr>
          <p:cNvPr id="7" name="Date Placeholder 5">
            <a:extLst>
              <a:ext uri="{FF2B5EF4-FFF2-40B4-BE49-F238E27FC236}">
                <a16:creationId xmlns:a16="http://schemas.microsoft.com/office/drawing/2014/main" id="{BE59AE41-2C92-FC49-2A50-8870F4476397}"/>
              </a:ext>
            </a:extLst>
          </p:cNvPr>
          <p:cNvSpPr txBox="1">
            <a:spLocks/>
          </p:cNvSpPr>
          <p:nvPr/>
        </p:nvSpPr>
        <p:spPr>
          <a:xfrm>
            <a:off x="1097280" y="6447427"/>
            <a:ext cx="4830554"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INTRODUCTION TO MACHINE LEARNING</a:t>
            </a:r>
            <a:endParaRPr lang="en-CA" sz="1400">
              <a:solidFill>
                <a:srgbClr val="FFFFFF"/>
              </a:solidFill>
            </a:endParaRPr>
          </a:p>
        </p:txBody>
      </p:sp>
      <mc:AlternateContent xmlns:mc="http://schemas.openxmlformats.org/markup-compatibility/2006">
        <mc:Choice xmlns:a14="http://schemas.microsoft.com/office/drawing/2010/main" Requires="a14">
          <p:sp>
            <p:nvSpPr>
              <p:cNvPr id="8" name="Content Placeholder 7">
                <a:extLst>
                  <a:ext uri="{FF2B5EF4-FFF2-40B4-BE49-F238E27FC236}">
                    <a16:creationId xmlns:a16="http://schemas.microsoft.com/office/drawing/2014/main" id="{AE33BC77-C314-0318-BDCB-D002FE7C9531}"/>
                  </a:ext>
                </a:extLst>
              </p:cNvPr>
              <p:cNvSpPr>
                <a:spLocks noGrp="1"/>
              </p:cNvSpPr>
              <p:nvPr>
                <p:ph sz="half" idx="2"/>
              </p:nvPr>
            </p:nvSpPr>
            <p:spPr>
              <a:xfrm>
                <a:off x="6645552" y="2000517"/>
                <a:ext cx="5146114" cy="3868577"/>
              </a:xfrm>
            </p:spPr>
            <p:txBody>
              <a:bodyPr anchor="t">
                <a:noAutofit/>
              </a:bodyPr>
              <a:lstStyle/>
              <a:p>
                <a:pPr marL="749808" lvl="1" indent="-457200" algn="l">
                  <a:buFont typeface="+mj-lt"/>
                  <a:buAutoNum type="arabicPeriod" startAt="5"/>
                </a:pPr>
                <a:r>
                  <a:rPr lang="en-GB" sz="1800"/>
                  <a:t>Run </a:t>
                </a:r>
                <a14:m>
                  <m:oMath xmlns:m="http://schemas.openxmlformats.org/officeDocument/2006/math">
                    <m:r>
                      <a:rPr lang="en-GB" sz="1800" i="1" dirty="0" smtClean="0">
                        <a:effectLst/>
                        <a:latin typeface="Cambria Math" panose="02040503050406030204" pitchFamily="18" charset="0"/>
                      </a:rPr>
                      <m:t>𝑘</m:t>
                    </m:r>
                    <m:r>
                      <a:rPr lang="en-GB" sz="1800" i="1" dirty="0" smtClean="0">
                        <a:effectLst/>
                        <a:latin typeface="Cambria Math" panose="02040503050406030204" pitchFamily="18" charset="0"/>
                      </a:rPr>
                      <m:t>−</m:t>
                    </m:r>
                  </m:oMath>
                </a14:m>
                <a:r>
                  <a:rPr lang="en-GB" sz="1800"/>
                  <a:t>means on the original health regions data (previous question) and on the reduced data, for the same range of </a:t>
                </a:r>
                <a14:m>
                  <m:oMath xmlns:m="http://schemas.openxmlformats.org/officeDocument/2006/math">
                    <m:r>
                      <a:rPr lang="en-GB" sz="1800" i="1" dirty="0" smtClean="0">
                        <a:effectLst/>
                        <a:latin typeface="Cambria Math" panose="02040503050406030204" pitchFamily="18" charset="0"/>
                      </a:rPr>
                      <m:t>𝑘</m:t>
                    </m:r>
                    <m:r>
                      <a:rPr lang="en-GB" sz="1800" i="1" dirty="0" smtClean="0">
                        <a:effectLst/>
                        <a:latin typeface="Cambria Math" panose="02040503050406030204" pitchFamily="18" charset="0"/>
                      </a:rPr>
                      <m:t>−</m:t>
                    </m:r>
                  </m:oMath>
                </a14:m>
                <a:r>
                  <a:rPr lang="en-GB" sz="1800"/>
                  <a:t>values, but replicate the process 30+ times per value of </a:t>
                </a:r>
                <a14:m>
                  <m:oMath xmlns:m="http://schemas.openxmlformats.org/officeDocument/2006/math">
                    <m:r>
                      <a:rPr lang="en-GB" sz="1800" i="1" dirty="0" smtClean="0">
                        <a:effectLst/>
                        <a:latin typeface="Cambria Math" panose="02040503050406030204" pitchFamily="18" charset="0"/>
                      </a:rPr>
                      <m:t>𝑘</m:t>
                    </m:r>
                  </m:oMath>
                </a14:m>
                <a:r>
                  <a:rPr lang="en-GB" sz="1800"/>
                  <a:t>. What are the optimal </a:t>
                </a:r>
                <a14:m>
                  <m:oMath xmlns:m="http://schemas.openxmlformats.org/officeDocument/2006/math">
                    <m:r>
                      <a:rPr lang="en-GB" sz="1800" i="1" dirty="0" smtClean="0">
                        <a:effectLst/>
                        <a:latin typeface="Cambria Math" panose="02040503050406030204" pitchFamily="18" charset="0"/>
                      </a:rPr>
                      <m:t>𝑘</m:t>
                    </m:r>
                  </m:oMath>
                </a14:m>
                <a:r>
                  <a:rPr lang="en-GB" sz="1800"/>
                  <a:t> values in the aggregate runs?</a:t>
                </a:r>
              </a:p>
              <a:p>
                <a:pPr marL="749808" lvl="1" indent="-457200" algn="l">
                  <a:buFont typeface="+mj-lt"/>
                  <a:buAutoNum type="arabicPeriod" startAt="5"/>
                </a:pPr>
                <a:r>
                  <a:rPr lang="en-GB" sz="1800"/>
                  <a:t>Save the cluster assignments for each run with the optimal values of </a:t>
                </a:r>
                <a14:m>
                  <m:oMath xmlns:m="http://schemas.openxmlformats.org/officeDocument/2006/math">
                    <m:r>
                      <a:rPr lang="en-GB" sz="1800" i="1" dirty="0" smtClean="0">
                        <a:effectLst/>
                        <a:latin typeface="Cambria Math" panose="02040503050406030204" pitchFamily="18" charset="0"/>
                      </a:rPr>
                      <m:t>𝑘</m:t>
                    </m:r>
                  </m:oMath>
                </a14:m>
                <a:r>
                  <a:rPr lang="en-GB" sz="1800"/>
                  <a:t>. Two observations </a:t>
                </a:r>
                <a14:m>
                  <m:oMath xmlns:m="http://schemas.openxmlformats.org/officeDocument/2006/math">
                    <m:r>
                      <a:rPr lang="en-GB" sz="1800" i="1" dirty="0" smtClean="0">
                        <a:effectLst/>
                        <a:latin typeface="Cambria Math" panose="02040503050406030204" pitchFamily="18" charset="0"/>
                      </a:rPr>
                      <m:t>𝐴</m:t>
                    </m:r>
                  </m:oMath>
                </a14:m>
                <a:r>
                  <a:rPr lang="en-GB" sz="1800"/>
                  <a:t> and </a:t>
                </a:r>
                <a14:m>
                  <m:oMath xmlns:m="http://schemas.openxmlformats.org/officeDocument/2006/math">
                    <m:r>
                      <a:rPr lang="en-GB" sz="1800" i="1" dirty="0" smtClean="0">
                        <a:effectLst/>
                        <a:latin typeface="Cambria Math" panose="02040503050406030204" pitchFamily="18" charset="0"/>
                      </a:rPr>
                      <m:t>𝐵</m:t>
                    </m:r>
                  </m:oMath>
                </a14:m>
                <a:r>
                  <a:rPr lang="en-GB" sz="1800"/>
                  <a:t> have similarity </a:t>
                </a:r>
                <a14:m>
                  <m:oMath xmlns:m="http://schemas.openxmlformats.org/officeDocument/2006/math">
                    <m:r>
                      <a:rPr lang="en-GB" sz="1800" i="1" dirty="0" smtClean="0">
                        <a:effectLst/>
                        <a:latin typeface="Cambria Math" panose="02040503050406030204" pitchFamily="18" charset="0"/>
                      </a:rPr>
                      <m:t>𝑤</m:t>
                    </m:r>
                    <m:r>
                      <a:rPr lang="en-GB" sz="1800" i="1" dirty="0" smtClean="0">
                        <a:effectLst/>
                        <a:latin typeface="Cambria Math" panose="02040503050406030204" pitchFamily="18" charset="0"/>
                      </a:rPr>
                      <m:t>(</m:t>
                    </m:r>
                    <m:r>
                      <a:rPr lang="en-GB" sz="1800" i="1" dirty="0" smtClean="0">
                        <a:effectLst/>
                        <a:latin typeface="Cambria Math" panose="02040503050406030204" pitchFamily="18" charset="0"/>
                      </a:rPr>
                      <m:t>𝐴</m:t>
                    </m:r>
                    <m:r>
                      <a:rPr lang="en-GB" sz="1800" i="1" dirty="0" smtClean="0">
                        <a:effectLst/>
                        <a:latin typeface="Cambria Math" panose="02040503050406030204" pitchFamily="18" charset="0"/>
                      </a:rPr>
                      <m:t>,</m:t>
                    </m:r>
                    <m:r>
                      <a:rPr lang="en-GB" sz="1800" i="1" dirty="0" smtClean="0">
                        <a:effectLst/>
                        <a:latin typeface="Cambria Math" panose="02040503050406030204" pitchFamily="18" charset="0"/>
                      </a:rPr>
                      <m:t>𝐵</m:t>
                    </m:r>
                    <m:r>
                      <a:rPr lang="en-GB" sz="1800" i="1" dirty="0" smtClean="0">
                        <a:effectLst/>
                        <a:latin typeface="Cambria Math" panose="02040503050406030204" pitchFamily="18" charset="0"/>
                      </a:rPr>
                      <m:t>)∈[0,1]</m:t>
                    </m:r>
                  </m:oMath>
                </a14:m>
                <a:r>
                  <a:rPr lang="en-GB" sz="1800"/>
                  <a:t> if </a:t>
                </a:r>
                <a14:m>
                  <m:oMath xmlns:m="http://schemas.openxmlformats.org/officeDocument/2006/math">
                    <m:r>
                      <a:rPr lang="en-GB" sz="1800" i="1" dirty="0" smtClean="0">
                        <a:effectLst/>
                        <a:latin typeface="Cambria Math" panose="02040503050406030204" pitchFamily="18" charset="0"/>
                      </a:rPr>
                      <m:t>𝐴</m:t>
                    </m:r>
                  </m:oMath>
                </a14:m>
                <a:r>
                  <a:rPr lang="en-GB" sz="1800"/>
                  <a:t> and </a:t>
                </a:r>
                <a14:m>
                  <m:oMath xmlns:m="http://schemas.openxmlformats.org/officeDocument/2006/math">
                    <m:r>
                      <a:rPr lang="en-GB" sz="1800" i="1" dirty="0" smtClean="0">
                        <a:effectLst/>
                        <a:latin typeface="Cambria Math" panose="02040503050406030204" pitchFamily="18" charset="0"/>
                      </a:rPr>
                      <m:t>𝐵</m:t>
                    </m:r>
                  </m:oMath>
                </a14:m>
                <a:r>
                  <a:rPr lang="en-GB" sz="1800"/>
                  <a:t> lie in the same cluster in </a:t>
                </a:r>
                <a14:m>
                  <m:oMath xmlns:m="http://schemas.openxmlformats.org/officeDocument/2006/math">
                    <m:r>
                      <a:rPr lang="en-GB" sz="1800" i="1" dirty="0" smtClean="0">
                        <a:effectLst/>
                        <a:latin typeface="Cambria Math" panose="02040503050406030204" pitchFamily="18" charset="0"/>
                      </a:rPr>
                      <m:t>𝑤</m:t>
                    </m:r>
                    <m:r>
                      <a:rPr lang="en-GB" sz="1800" i="1" dirty="0" smtClean="0">
                        <a:effectLst/>
                        <a:latin typeface="Cambria Math" panose="02040503050406030204" pitchFamily="18" charset="0"/>
                      </a:rPr>
                      <m:t>(</m:t>
                    </m:r>
                    <m:r>
                      <a:rPr lang="en-GB" sz="1800" i="1" dirty="0" smtClean="0">
                        <a:effectLst/>
                        <a:latin typeface="Cambria Math" panose="02040503050406030204" pitchFamily="18" charset="0"/>
                      </a:rPr>
                      <m:t>𝐴</m:t>
                    </m:r>
                    <m:r>
                      <a:rPr lang="en-GB" sz="1800" i="1" dirty="0" smtClean="0">
                        <a:effectLst/>
                        <a:latin typeface="Cambria Math" panose="02040503050406030204" pitchFamily="18" charset="0"/>
                      </a:rPr>
                      <m:t>,</m:t>
                    </m:r>
                    <m:r>
                      <a:rPr lang="en-GB" sz="1800" i="1" dirty="0" smtClean="0">
                        <a:effectLst/>
                        <a:latin typeface="Cambria Math" panose="02040503050406030204" pitchFamily="18" charset="0"/>
                      </a:rPr>
                      <m:t>𝐵</m:t>
                    </m:r>
                    <m:r>
                      <a:rPr lang="en-GB" sz="1800" i="1" dirty="0" smtClean="0">
                        <a:effectLst/>
                        <a:latin typeface="Cambria Math" panose="02040503050406030204" pitchFamily="18" charset="0"/>
                      </a:rPr>
                      <m:t>)%</m:t>
                    </m:r>
                  </m:oMath>
                </a14:m>
                <a:r>
                  <a:rPr lang="en-GB" sz="1800"/>
                  <a:t> of the runs. What are some observations with high similarity measurements? With low similarity measurements?</a:t>
                </a:r>
                <a:endParaRPr lang="en-CA" sz="1800"/>
              </a:p>
            </p:txBody>
          </p:sp>
        </mc:Choice>
        <mc:Fallback>
          <p:sp>
            <p:nvSpPr>
              <p:cNvPr id="8" name="Content Placeholder 7">
                <a:extLst>
                  <a:ext uri="{FF2B5EF4-FFF2-40B4-BE49-F238E27FC236}">
                    <a16:creationId xmlns:a16="http://schemas.microsoft.com/office/drawing/2014/main" id="{AE33BC77-C314-0318-BDCB-D002FE7C9531}"/>
                  </a:ext>
                </a:extLst>
              </p:cNvPr>
              <p:cNvSpPr>
                <a:spLocks noGrp="1" noRot="1" noChangeAspect="1" noMove="1" noResize="1" noEditPoints="1" noAdjustHandles="1" noChangeArrowheads="1" noChangeShapeType="1" noTextEdit="1"/>
              </p:cNvSpPr>
              <p:nvPr>
                <p:ph sz="half" idx="2"/>
              </p:nvPr>
            </p:nvSpPr>
            <p:spPr>
              <a:xfrm>
                <a:off x="6645552" y="2000517"/>
                <a:ext cx="5146114" cy="3868577"/>
              </a:xfrm>
              <a:blipFill>
                <a:blip r:embed="rId3"/>
                <a:stretch>
                  <a:fillRect t="-654" r="-493" b="-5882"/>
                </a:stretch>
              </a:blipFill>
            </p:spPr>
            <p:txBody>
              <a:bodyPr/>
              <a:lstStyle/>
              <a:p>
                <a:r>
                  <a:rPr lang="en-US">
                    <a:noFill/>
                  </a:rPr>
                  <a:t> </a:t>
                </a:r>
              </a:p>
            </p:txBody>
          </p:sp>
        </mc:Fallback>
      </mc:AlternateContent>
    </p:spTree>
    <p:extLst>
      <p:ext uri="{BB962C8B-B14F-4D97-AF65-F5344CB8AC3E}">
        <p14:creationId xmlns:p14="http://schemas.microsoft.com/office/powerpoint/2010/main" val="362401125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E57F3-5CE0-794B-F999-1B9BEE9DA6D5}"/>
              </a:ext>
            </a:extLst>
          </p:cNvPr>
          <p:cNvSpPr>
            <a:spLocks noGrp="1"/>
          </p:cNvSpPr>
          <p:nvPr>
            <p:ph type="title"/>
          </p:nvPr>
        </p:nvSpPr>
        <p:spPr/>
        <p:txBody>
          <a:bodyPr/>
          <a:lstStyle/>
          <a:p>
            <a:r>
              <a:rPr lang="en-CA"/>
              <a:t>References</a:t>
            </a:r>
          </a:p>
        </p:txBody>
      </p:sp>
      <p:sp>
        <p:nvSpPr>
          <p:cNvPr id="3" name="Text Placeholder 2">
            <a:extLst>
              <a:ext uri="{FF2B5EF4-FFF2-40B4-BE49-F238E27FC236}">
                <a16:creationId xmlns:a16="http://schemas.microsoft.com/office/drawing/2014/main" id="{769660C1-5066-8F2C-231E-35ED4D83CF16}"/>
              </a:ext>
            </a:extLst>
          </p:cNvPr>
          <p:cNvSpPr>
            <a:spLocks noGrp="1"/>
          </p:cNvSpPr>
          <p:nvPr>
            <p:ph type="body" idx="1"/>
          </p:nvPr>
        </p:nvSpPr>
        <p:spPr/>
        <p:txBody>
          <a:bodyPr anchor="t"/>
          <a:lstStyle/>
          <a:p>
            <a:r>
              <a:rPr lang="en-CA"/>
              <a:t>INTRODUCTION TO MACHINE LEARNING</a:t>
            </a:r>
          </a:p>
        </p:txBody>
      </p:sp>
      <p:sp>
        <p:nvSpPr>
          <p:cNvPr id="5" name="Slide Number Placeholder 4">
            <a:extLst>
              <a:ext uri="{FF2B5EF4-FFF2-40B4-BE49-F238E27FC236}">
                <a16:creationId xmlns:a16="http://schemas.microsoft.com/office/drawing/2014/main" id="{C89B652E-8FEC-72E5-617D-67FAA7778913}"/>
              </a:ext>
            </a:extLst>
          </p:cNvPr>
          <p:cNvSpPr>
            <a:spLocks noGrp="1"/>
          </p:cNvSpPr>
          <p:nvPr>
            <p:ph type="sldNum" sz="quarter" idx="4"/>
          </p:nvPr>
        </p:nvSpPr>
        <p:spPr>
          <a:xfrm>
            <a:off x="9900458" y="6459785"/>
            <a:ext cx="1312025" cy="365125"/>
          </a:xfrm>
        </p:spPr>
        <p:txBody>
          <a:bodyPr/>
          <a:lstStyle/>
          <a:p>
            <a:fld id="{4D63F5A6-AD82-4E1E-87F7-CE90DE510401}" type="slidenum">
              <a:rPr lang="en-CA" smtClean="0"/>
              <a:pPr/>
              <a:t>247</a:t>
            </a:fld>
            <a:endParaRPr lang="en-CA"/>
          </a:p>
        </p:txBody>
      </p:sp>
    </p:spTree>
    <p:extLst>
      <p:ext uri="{BB962C8B-B14F-4D97-AF65-F5344CB8AC3E}">
        <p14:creationId xmlns:p14="http://schemas.microsoft.com/office/powerpoint/2010/main" val="141266020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3C0E7-5538-A965-518E-0E097041F227}"/>
              </a:ext>
            </a:extLst>
          </p:cNvPr>
          <p:cNvSpPr>
            <a:spLocks noGrp="1"/>
          </p:cNvSpPr>
          <p:nvPr>
            <p:ph type="title"/>
          </p:nvPr>
        </p:nvSpPr>
        <p:spPr/>
        <p:txBody>
          <a:bodyPr/>
          <a:lstStyle/>
          <a:p>
            <a:r>
              <a:rPr lang="en-CA"/>
              <a:t>References</a:t>
            </a:r>
          </a:p>
        </p:txBody>
      </p:sp>
      <p:sp>
        <p:nvSpPr>
          <p:cNvPr id="3" name="Content Placeholder 2">
            <a:extLst>
              <a:ext uri="{FF2B5EF4-FFF2-40B4-BE49-F238E27FC236}">
                <a16:creationId xmlns:a16="http://schemas.microsoft.com/office/drawing/2014/main" id="{E3A0669C-DD50-5A19-8D4A-2A865661DAB9}"/>
              </a:ext>
            </a:extLst>
          </p:cNvPr>
          <p:cNvSpPr>
            <a:spLocks noGrp="1"/>
          </p:cNvSpPr>
          <p:nvPr>
            <p:ph idx="1"/>
          </p:nvPr>
        </p:nvSpPr>
        <p:spPr>
          <a:xfrm>
            <a:off x="1097279" y="2017690"/>
            <a:ext cx="10558693" cy="3851404"/>
          </a:xfrm>
        </p:spPr>
        <p:txBody>
          <a:bodyPr>
            <a:normAutofit/>
          </a:bodyPr>
          <a:lstStyle/>
          <a:p>
            <a:r>
              <a:rPr lang="en-CA" sz="2000"/>
              <a:t>P. Boily, J. Schellinck, </a:t>
            </a:r>
            <a:r>
              <a:rPr lang="en-CA" sz="2000" i="1">
                <a:hlinkClick r:id="rId2"/>
              </a:rPr>
              <a:t>Data Understanding, Data Analysis, and Data Science</a:t>
            </a:r>
            <a:r>
              <a:rPr lang="en-CA" sz="2000" i="1"/>
              <a:t>.</a:t>
            </a:r>
            <a:r>
              <a:rPr lang="en-CA" sz="2000"/>
              <a:t> Data Action Lab, 2022. </a:t>
            </a:r>
          </a:p>
          <a:p>
            <a:pPr algn="l"/>
            <a:r>
              <a:rPr lang="en-GB" sz="2000"/>
              <a:t>D. Robinson, “</a:t>
            </a:r>
            <a:r>
              <a:rPr lang="en-GB" sz="2000">
                <a:hlinkClick r:id="rId3"/>
              </a:rPr>
              <a:t>What’s the difference between data science, machine learning, and artificial intelligence?</a:t>
            </a:r>
            <a:r>
              <a:rPr lang="en-GB" sz="2000"/>
              <a:t>” </a:t>
            </a:r>
            <a:r>
              <a:rPr lang="en-GB" sz="2000" i="1"/>
              <a:t>Variance Explained</a:t>
            </a:r>
            <a:r>
              <a:rPr lang="en-GB" sz="2000"/>
              <a:t>, Jan. 2018.</a:t>
            </a:r>
          </a:p>
          <a:p>
            <a:r>
              <a:rPr lang="en-GB" sz="2000"/>
              <a:t>D. Woods, “</a:t>
            </a:r>
            <a:r>
              <a:rPr lang="en-GB" sz="2000" err="1">
                <a:hlinkClick r:id="rId4"/>
              </a:rPr>
              <a:t>Bitly’s</a:t>
            </a:r>
            <a:r>
              <a:rPr lang="en-GB" sz="2000">
                <a:hlinkClick r:id="rId4"/>
              </a:rPr>
              <a:t> Hilary Mason on "what is a data scientist?"</a:t>
            </a:r>
            <a:r>
              <a:rPr lang="en-GB" sz="2000"/>
              <a:t>,” </a:t>
            </a:r>
            <a:r>
              <a:rPr lang="en-GB" sz="2000" i="1"/>
              <a:t>Forbes</a:t>
            </a:r>
            <a:r>
              <a:rPr lang="en-GB" sz="2000"/>
              <a:t>, Mar. 2012.</a:t>
            </a:r>
          </a:p>
          <a:p>
            <a:r>
              <a:rPr lang="en-CA" sz="2000"/>
              <a:t>F. Provost and T. Fawcett, </a:t>
            </a:r>
            <a:r>
              <a:rPr lang="en-CA" sz="2000" i="1"/>
              <a:t>Data Science for Business</a:t>
            </a:r>
            <a:r>
              <a:rPr lang="en-CA" sz="2000"/>
              <a:t>. O’Reilly, 2015.</a:t>
            </a:r>
          </a:p>
          <a:p>
            <a:pPr algn="l"/>
            <a:r>
              <a:rPr lang="en-CA" sz="2000"/>
              <a:t>E. Garcia, C. Romero, S. Ventura, and T. </a:t>
            </a:r>
            <a:r>
              <a:rPr lang="en-CA" sz="2000" err="1"/>
              <a:t>Calders</a:t>
            </a:r>
            <a:r>
              <a:rPr lang="en-CA" sz="2000"/>
              <a:t>, “Drawbacks and solutions of applying association rule mining in learning management systems,” 2007.</a:t>
            </a:r>
          </a:p>
          <a:p>
            <a:r>
              <a:rPr lang="en-CA" sz="2000"/>
              <a:t>Wikipedia, “</a:t>
            </a:r>
            <a:r>
              <a:rPr lang="en-CA" sz="2000">
                <a:hlinkClick r:id="rId5"/>
              </a:rPr>
              <a:t>Association rule learning</a:t>
            </a:r>
            <a:r>
              <a:rPr lang="en-CA" sz="2000"/>
              <a:t>.” 2020.</a:t>
            </a:r>
          </a:p>
        </p:txBody>
      </p:sp>
      <p:sp>
        <p:nvSpPr>
          <p:cNvPr id="4" name="Slide Number Placeholder 3">
            <a:extLst>
              <a:ext uri="{FF2B5EF4-FFF2-40B4-BE49-F238E27FC236}">
                <a16:creationId xmlns:a16="http://schemas.microsoft.com/office/drawing/2014/main" id="{2A206B4C-9105-B5BE-4EEC-7305C38E06DA}"/>
              </a:ext>
            </a:extLst>
          </p:cNvPr>
          <p:cNvSpPr>
            <a:spLocks noGrp="1"/>
          </p:cNvSpPr>
          <p:nvPr>
            <p:ph type="sldNum" sz="quarter" idx="4"/>
          </p:nvPr>
        </p:nvSpPr>
        <p:spPr/>
        <p:txBody>
          <a:bodyPr/>
          <a:lstStyle/>
          <a:p>
            <a:fld id="{4D63F5A6-AD82-4E1E-87F7-CE90DE510401}" type="slidenum">
              <a:rPr lang="en-CA" smtClean="0"/>
              <a:pPr/>
              <a:t>248</a:t>
            </a:fld>
            <a:endParaRPr lang="en-CA"/>
          </a:p>
        </p:txBody>
      </p:sp>
      <p:sp>
        <p:nvSpPr>
          <p:cNvPr id="5" name="Date Placeholder 4">
            <a:extLst>
              <a:ext uri="{FF2B5EF4-FFF2-40B4-BE49-F238E27FC236}">
                <a16:creationId xmlns:a16="http://schemas.microsoft.com/office/drawing/2014/main" id="{D8263A23-EBBC-51A5-CB03-299C3683AA8F}"/>
              </a:ext>
            </a:extLst>
          </p:cNvPr>
          <p:cNvSpPr>
            <a:spLocks noGrp="1"/>
          </p:cNvSpPr>
          <p:nvPr>
            <p:ph type="dt" sz="half" idx="2"/>
          </p:nvPr>
        </p:nvSpPr>
        <p:spPr/>
        <p:txBody>
          <a:bodyPr/>
          <a:lstStyle/>
          <a:p>
            <a:r>
              <a:rPr lang="en-US"/>
              <a:t>INTRODUCTION TO MACHINE LEARNING</a:t>
            </a:r>
            <a:endParaRPr lang="en-CA"/>
          </a:p>
        </p:txBody>
      </p:sp>
    </p:spTree>
    <p:extLst>
      <p:ext uri="{BB962C8B-B14F-4D97-AF65-F5344CB8AC3E}">
        <p14:creationId xmlns:p14="http://schemas.microsoft.com/office/powerpoint/2010/main" val="70605217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3C0E7-5538-A965-518E-0E097041F227}"/>
              </a:ext>
            </a:extLst>
          </p:cNvPr>
          <p:cNvSpPr>
            <a:spLocks noGrp="1"/>
          </p:cNvSpPr>
          <p:nvPr>
            <p:ph type="title"/>
          </p:nvPr>
        </p:nvSpPr>
        <p:spPr/>
        <p:txBody>
          <a:bodyPr/>
          <a:lstStyle/>
          <a:p>
            <a:r>
              <a:rPr lang="en-CA"/>
              <a:t>References</a:t>
            </a:r>
          </a:p>
        </p:txBody>
      </p:sp>
      <p:sp>
        <p:nvSpPr>
          <p:cNvPr id="3" name="Content Placeholder 2">
            <a:extLst>
              <a:ext uri="{FF2B5EF4-FFF2-40B4-BE49-F238E27FC236}">
                <a16:creationId xmlns:a16="http://schemas.microsoft.com/office/drawing/2014/main" id="{E3A0669C-DD50-5A19-8D4A-2A865661DAB9}"/>
              </a:ext>
            </a:extLst>
          </p:cNvPr>
          <p:cNvSpPr>
            <a:spLocks noGrp="1"/>
          </p:cNvSpPr>
          <p:nvPr>
            <p:ph idx="1"/>
          </p:nvPr>
        </p:nvSpPr>
        <p:spPr>
          <a:xfrm>
            <a:off x="1097279" y="2017690"/>
            <a:ext cx="10314791" cy="3851404"/>
          </a:xfrm>
        </p:spPr>
        <p:txBody>
          <a:bodyPr>
            <a:normAutofit/>
          </a:bodyPr>
          <a:lstStyle/>
          <a:p>
            <a:r>
              <a:rPr lang="en-CA" sz="2000"/>
              <a:t>G. </a:t>
            </a:r>
            <a:r>
              <a:rPr lang="en-CA" sz="2000" err="1"/>
              <a:t>Piatetsky</a:t>
            </a:r>
            <a:r>
              <a:rPr lang="en-CA" sz="2000"/>
              <a:t>-Shapiro, “Discovery, analysis, and presentation of strong rules,” 1991.</a:t>
            </a:r>
          </a:p>
          <a:p>
            <a:r>
              <a:rPr lang="en-CA" sz="2000"/>
              <a:t>C. C. Aggarwal and P. S. Yu, “A new framework for itemset generation,” in </a:t>
            </a:r>
            <a:r>
              <a:rPr lang="en-CA" sz="2000" i="1"/>
              <a:t>Proceedings of the seventeenth ACM SIGACT-SIGMOD-SIGART symposium on principles of database systems</a:t>
            </a:r>
            <a:r>
              <a:rPr lang="en-CA" sz="2000"/>
              <a:t>, 1998, pp. 18–24. </a:t>
            </a:r>
            <a:r>
              <a:rPr lang="en-CA" sz="2000" err="1"/>
              <a:t>doi</a:t>
            </a:r>
            <a:r>
              <a:rPr lang="en-CA" sz="2000"/>
              <a:t>: </a:t>
            </a:r>
            <a:r>
              <a:rPr lang="en-CA" sz="2000">
                <a:hlinkClick r:id="rId2"/>
              </a:rPr>
              <a:t>10.1145/275487.275490</a:t>
            </a:r>
            <a:r>
              <a:rPr lang="en-CA" sz="2000"/>
              <a:t>.</a:t>
            </a:r>
          </a:p>
          <a:p>
            <a:r>
              <a:rPr lang="en-CA" sz="2000"/>
              <a:t>P.-N. Tan, V. Kumar, and J. Srivastava, “Selecting the right objective measure for association analysis,” </a:t>
            </a:r>
            <a:r>
              <a:rPr lang="en-CA" sz="2000" i="1"/>
              <a:t>Inf. Syst.</a:t>
            </a:r>
            <a:r>
              <a:rPr lang="en-CA" sz="2000"/>
              <a:t>, vol. 29, no. 4, pp. 293–313, Jun. 2004, </a:t>
            </a:r>
            <a:r>
              <a:rPr lang="en-CA" sz="2000" err="1"/>
              <a:t>doi</a:t>
            </a:r>
            <a:r>
              <a:rPr lang="en-CA" sz="2000"/>
              <a:t>: </a:t>
            </a:r>
            <a:r>
              <a:rPr lang="en-CA" sz="2000">
                <a:hlinkClick r:id="rId3"/>
              </a:rPr>
              <a:t>10.1016/S0306-4379(03)00072-3</a:t>
            </a:r>
            <a:r>
              <a:rPr lang="en-CA" sz="2000"/>
              <a:t>.</a:t>
            </a:r>
          </a:p>
          <a:p>
            <a:r>
              <a:rPr lang="en-CA" sz="2000"/>
              <a:t>M. </a:t>
            </a:r>
            <a:r>
              <a:rPr lang="en-CA" sz="2000" err="1"/>
              <a:t>Hahsler</a:t>
            </a:r>
            <a:r>
              <a:rPr lang="en-CA" sz="2000"/>
              <a:t> and K. </a:t>
            </a:r>
            <a:r>
              <a:rPr lang="en-CA" sz="2000" err="1"/>
              <a:t>Hornik</a:t>
            </a:r>
            <a:r>
              <a:rPr lang="en-CA" sz="2000"/>
              <a:t>, “</a:t>
            </a:r>
            <a:r>
              <a:rPr lang="en-CA" sz="2000">
                <a:hlinkClick r:id="rId4"/>
              </a:rPr>
              <a:t>New probabilistic interest measures for association rules</a:t>
            </a:r>
            <a:r>
              <a:rPr lang="en-CA" sz="2000"/>
              <a:t>,” </a:t>
            </a:r>
            <a:r>
              <a:rPr lang="en-CA" sz="2000" i="1" err="1"/>
              <a:t>CoRR</a:t>
            </a:r>
            <a:r>
              <a:rPr lang="en-CA" sz="2000"/>
              <a:t>, vol. abs/0803.0966, 2008.</a:t>
            </a:r>
          </a:p>
          <a:p>
            <a:r>
              <a:rPr lang="en-GB" sz="2000"/>
              <a:t>J. </a:t>
            </a:r>
            <a:r>
              <a:rPr lang="en-GB" sz="2000" err="1"/>
              <a:t>Leskovec</a:t>
            </a:r>
            <a:r>
              <a:rPr lang="en-GB" sz="2000"/>
              <a:t>, A. </a:t>
            </a:r>
            <a:r>
              <a:rPr lang="en-GB" sz="2000" err="1"/>
              <a:t>Rajamaran</a:t>
            </a:r>
            <a:r>
              <a:rPr lang="en-GB" sz="2000"/>
              <a:t>, and J. D. Ullman, </a:t>
            </a:r>
            <a:r>
              <a:rPr lang="en-GB" sz="2000" i="1"/>
              <a:t>Mining of Massive Datasets</a:t>
            </a:r>
            <a:r>
              <a:rPr lang="en-GB" sz="2000"/>
              <a:t>. Cambridge Press, 2014.</a:t>
            </a:r>
            <a:endParaRPr lang="en-CA" sz="2000"/>
          </a:p>
        </p:txBody>
      </p:sp>
      <p:sp>
        <p:nvSpPr>
          <p:cNvPr id="4" name="Slide Number Placeholder 3">
            <a:extLst>
              <a:ext uri="{FF2B5EF4-FFF2-40B4-BE49-F238E27FC236}">
                <a16:creationId xmlns:a16="http://schemas.microsoft.com/office/drawing/2014/main" id="{2A206B4C-9105-B5BE-4EEC-7305C38E06DA}"/>
              </a:ext>
            </a:extLst>
          </p:cNvPr>
          <p:cNvSpPr>
            <a:spLocks noGrp="1"/>
          </p:cNvSpPr>
          <p:nvPr>
            <p:ph type="sldNum" sz="quarter" idx="4"/>
          </p:nvPr>
        </p:nvSpPr>
        <p:spPr/>
        <p:txBody>
          <a:bodyPr/>
          <a:lstStyle/>
          <a:p>
            <a:fld id="{4D63F5A6-AD82-4E1E-87F7-CE90DE510401}" type="slidenum">
              <a:rPr lang="en-CA" smtClean="0"/>
              <a:pPr/>
              <a:t>249</a:t>
            </a:fld>
            <a:endParaRPr lang="en-CA"/>
          </a:p>
        </p:txBody>
      </p:sp>
      <p:sp>
        <p:nvSpPr>
          <p:cNvPr id="5" name="Date Placeholder 4">
            <a:extLst>
              <a:ext uri="{FF2B5EF4-FFF2-40B4-BE49-F238E27FC236}">
                <a16:creationId xmlns:a16="http://schemas.microsoft.com/office/drawing/2014/main" id="{D8263A23-EBBC-51A5-CB03-299C3683AA8F}"/>
              </a:ext>
            </a:extLst>
          </p:cNvPr>
          <p:cNvSpPr>
            <a:spLocks noGrp="1"/>
          </p:cNvSpPr>
          <p:nvPr>
            <p:ph type="dt" sz="half" idx="2"/>
          </p:nvPr>
        </p:nvSpPr>
        <p:spPr/>
        <p:txBody>
          <a:bodyPr/>
          <a:lstStyle/>
          <a:p>
            <a:r>
              <a:rPr lang="en-US"/>
              <a:t>INTRODUCTION TO MACHINE LEARNING</a:t>
            </a:r>
            <a:endParaRPr lang="en-CA"/>
          </a:p>
        </p:txBody>
      </p:sp>
    </p:spTree>
    <p:extLst>
      <p:ext uri="{BB962C8B-B14F-4D97-AF65-F5344CB8AC3E}">
        <p14:creationId xmlns:p14="http://schemas.microsoft.com/office/powerpoint/2010/main" val="1377611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DS/ML Questions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CA"/>
              <a:t>Outside of academia, DS/ML/AI methods are only really interesting when they help users ask and answer useful questions. Compare, for instance:</a:t>
            </a:r>
          </a:p>
          <a:p>
            <a:pPr lvl="1"/>
            <a:r>
              <a:rPr lang="en-CA" b="1"/>
              <a:t>Analytics</a:t>
            </a:r>
            <a:r>
              <a:rPr lang="en-CA"/>
              <a:t> – “How many clicks did this link get?”</a:t>
            </a:r>
          </a:p>
          <a:p>
            <a:pPr lvl="1"/>
            <a:r>
              <a:rPr lang="en-CA" b="1"/>
              <a:t>Data Science</a:t>
            </a:r>
            <a:r>
              <a:rPr lang="en-CA"/>
              <a:t> – “Based on the previous history of clicks on links of this publisher’s site, can I predict how many people from Manitoba will read this specific page in the next three hours?” or “Is there a relationship between the history of clicks on links and the number of people from Manitoba who will read this specific page?”</a:t>
            </a:r>
          </a:p>
          <a:p>
            <a:pPr lvl="1"/>
            <a:r>
              <a:rPr lang="en-CA" b="1"/>
              <a:t>Quantitative Methods</a:t>
            </a:r>
            <a:r>
              <a:rPr lang="en-CA"/>
              <a:t> – “We have no similar pages whose history could be consulted to make a prediction, but we have reasons to believe that the number of hits will be strongly correlated with the temperature in Winnipeg. Using the weather forecast over the next week, can we predict how many people will access the specific page during that period?”</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25</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EEC903E2-9013-03A5-22AB-BFF99075490F}"/>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03F3A91-712A-9D27-D504-CD72BC4CF8FE}"/>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338255877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3C0E7-5538-A965-518E-0E097041F227}"/>
              </a:ext>
            </a:extLst>
          </p:cNvPr>
          <p:cNvSpPr>
            <a:spLocks noGrp="1"/>
          </p:cNvSpPr>
          <p:nvPr>
            <p:ph type="title"/>
          </p:nvPr>
        </p:nvSpPr>
        <p:spPr/>
        <p:txBody>
          <a:bodyPr/>
          <a:lstStyle/>
          <a:p>
            <a:r>
              <a:rPr lang="en-CA"/>
              <a:t>References</a:t>
            </a:r>
          </a:p>
        </p:txBody>
      </p:sp>
      <p:sp>
        <p:nvSpPr>
          <p:cNvPr id="3" name="Content Placeholder 2">
            <a:extLst>
              <a:ext uri="{FF2B5EF4-FFF2-40B4-BE49-F238E27FC236}">
                <a16:creationId xmlns:a16="http://schemas.microsoft.com/office/drawing/2014/main" id="{E3A0669C-DD50-5A19-8D4A-2A865661DAB9}"/>
              </a:ext>
            </a:extLst>
          </p:cNvPr>
          <p:cNvSpPr>
            <a:spLocks noGrp="1"/>
          </p:cNvSpPr>
          <p:nvPr>
            <p:ph idx="1"/>
          </p:nvPr>
        </p:nvSpPr>
        <p:spPr>
          <a:xfrm>
            <a:off x="1097279" y="2017690"/>
            <a:ext cx="10314791" cy="3851404"/>
          </a:xfrm>
        </p:spPr>
        <p:txBody>
          <a:bodyPr>
            <a:normAutofit/>
          </a:bodyPr>
          <a:lstStyle/>
          <a:p>
            <a:r>
              <a:rPr lang="en-CA" sz="2000"/>
              <a:t>C. C. Aggarwal, Ed., </a:t>
            </a:r>
            <a:r>
              <a:rPr lang="en-CA" sz="2000" i="1">
                <a:hlinkClick r:id="rId2"/>
              </a:rPr>
              <a:t>Data Classification: Algorithms and Applications</a:t>
            </a:r>
            <a:r>
              <a:rPr lang="en-CA" sz="2000"/>
              <a:t>. CRC Press, 2015.</a:t>
            </a:r>
          </a:p>
          <a:p>
            <a:r>
              <a:rPr lang="en-CA" sz="2000"/>
              <a:t>T. Hastie, R. </a:t>
            </a:r>
            <a:r>
              <a:rPr lang="en-CA" sz="2000" err="1"/>
              <a:t>Tibshirani</a:t>
            </a:r>
            <a:r>
              <a:rPr lang="en-CA" sz="2000"/>
              <a:t>, and J. Friedman, </a:t>
            </a:r>
            <a:r>
              <a:rPr lang="en-CA" sz="2000" i="1">
                <a:hlinkClick r:id="rId3"/>
              </a:rPr>
              <a:t>The Elements of Statistical Learning: Data Mining, Inference, and Prediction</a:t>
            </a:r>
            <a:r>
              <a:rPr lang="en-CA" sz="2000" i="1"/>
              <a:t>, 2nd ed.</a:t>
            </a:r>
            <a:r>
              <a:rPr lang="en-CA" sz="2000"/>
              <a:t> Springer, 2008.</a:t>
            </a:r>
          </a:p>
          <a:p>
            <a:r>
              <a:rPr lang="en-CA" sz="2000"/>
              <a:t>G. James, D. Witten, T. Hastie, and R. </a:t>
            </a:r>
            <a:r>
              <a:rPr lang="en-CA" sz="2000" err="1"/>
              <a:t>Tibshirani</a:t>
            </a:r>
            <a:r>
              <a:rPr lang="en-CA" sz="2000"/>
              <a:t>, </a:t>
            </a:r>
            <a:r>
              <a:rPr lang="en-CA" sz="2000" i="1">
                <a:hlinkClick r:id="rId4"/>
              </a:rPr>
              <a:t>An Introduction to Statistical Learning: With Applications in R</a:t>
            </a:r>
            <a:r>
              <a:rPr lang="en-CA" sz="2000"/>
              <a:t>. Springer, 2014.</a:t>
            </a:r>
          </a:p>
          <a:p>
            <a:r>
              <a:rPr lang="en-US" sz="2000"/>
              <a:t>E. Frank, I.H. Witten, </a:t>
            </a:r>
            <a:r>
              <a:rPr lang="en-US" sz="2000" i="1"/>
              <a:t>Data Mining: Practical Machine Learning Tools and Techniques </a:t>
            </a:r>
            <a:r>
              <a:rPr lang="en-US" sz="2000"/>
              <a:t>(2nd ed.), Elsevier, 2005.</a:t>
            </a:r>
          </a:p>
        </p:txBody>
      </p:sp>
      <p:sp>
        <p:nvSpPr>
          <p:cNvPr id="4" name="Slide Number Placeholder 3">
            <a:extLst>
              <a:ext uri="{FF2B5EF4-FFF2-40B4-BE49-F238E27FC236}">
                <a16:creationId xmlns:a16="http://schemas.microsoft.com/office/drawing/2014/main" id="{2A206B4C-9105-B5BE-4EEC-7305C38E06DA}"/>
              </a:ext>
            </a:extLst>
          </p:cNvPr>
          <p:cNvSpPr>
            <a:spLocks noGrp="1"/>
          </p:cNvSpPr>
          <p:nvPr>
            <p:ph type="sldNum" sz="quarter" idx="4"/>
          </p:nvPr>
        </p:nvSpPr>
        <p:spPr/>
        <p:txBody>
          <a:bodyPr/>
          <a:lstStyle/>
          <a:p>
            <a:fld id="{4D63F5A6-AD82-4E1E-87F7-CE90DE510401}" type="slidenum">
              <a:rPr lang="en-CA" smtClean="0"/>
              <a:pPr/>
              <a:t>250</a:t>
            </a:fld>
            <a:endParaRPr lang="en-CA"/>
          </a:p>
        </p:txBody>
      </p:sp>
      <p:sp>
        <p:nvSpPr>
          <p:cNvPr id="5" name="Date Placeholder 4">
            <a:extLst>
              <a:ext uri="{FF2B5EF4-FFF2-40B4-BE49-F238E27FC236}">
                <a16:creationId xmlns:a16="http://schemas.microsoft.com/office/drawing/2014/main" id="{D8263A23-EBBC-51A5-CB03-299C3683AA8F}"/>
              </a:ext>
            </a:extLst>
          </p:cNvPr>
          <p:cNvSpPr>
            <a:spLocks noGrp="1"/>
          </p:cNvSpPr>
          <p:nvPr>
            <p:ph type="dt" sz="half" idx="2"/>
          </p:nvPr>
        </p:nvSpPr>
        <p:spPr/>
        <p:txBody>
          <a:bodyPr/>
          <a:lstStyle/>
          <a:p>
            <a:r>
              <a:rPr lang="en-US"/>
              <a:t>INTRODUCTION TO MACHINE LEARNING</a:t>
            </a:r>
            <a:endParaRPr lang="en-CA"/>
          </a:p>
        </p:txBody>
      </p:sp>
    </p:spTree>
    <p:extLst>
      <p:ext uri="{BB962C8B-B14F-4D97-AF65-F5344CB8AC3E}">
        <p14:creationId xmlns:p14="http://schemas.microsoft.com/office/powerpoint/2010/main" val="357311966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3C0E7-5538-A965-518E-0E097041F227}"/>
              </a:ext>
            </a:extLst>
          </p:cNvPr>
          <p:cNvSpPr>
            <a:spLocks noGrp="1"/>
          </p:cNvSpPr>
          <p:nvPr>
            <p:ph type="title"/>
          </p:nvPr>
        </p:nvSpPr>
        <p:spPr/>
        <p:txBody>
          <a:bodyPr/>
          <a:lstStyle/>
          <a:p>
            <a:r>
              <a:rPr lang="en-CA"/>
              <a:t>References</a:t>
            </a:r>
          </a:p>
        </p:txBody>
      </p:sp>
      <p:sp>
        <p:nvSpPr>
          <p:cNvPr id="3" name="Content Placeholder 2">
            <a:extLst>
              <a:ext uri="{FF2B5EF4-FFF2-40B4-BE49-F238E27FC236}">
                <a16:creationId xmlns:a16="http://schemas.microsoft.com/office/drawing/2014/main" id="{E3A0669C-DD50-5A19-8D4A-2A865661DAB9}"/>
              </a:ext>
            </a:extLst>
          </p:cNvPr>
          <p:cNvSpPr>
            <a:spLocks noGrp="1"/>
          </p:cNvSpPr>
          <p:nvPr>
            <p:ph idx="1"/>
          </p:nvPr>
        </p:nvSpPr>
        <p:spPr>
          <a:xfrm>
            <a:off x="1097279" y="2017690"/>
            <a:ext cx="10314791" cy="3851404"/>
          </a:xfrm>
        </p:spPr>
        <p:txBody>
          <a:bodyPr>
            <a:normAutofit/>
          </a:bodyPr>
          <a:lstStyle/>
          <a:p>
            <a:r>
              <a:rPr lang="en-CA" sz="2000"/>
              <a:t>C. C. Aggarwal and C. K. Reddy, Eds., </a:t>
            </a:r>
            <a:r>
              <a:rPr lang="en-CA" sz="2000" i="1">
                <a:hlinkClick r:id="rId2"/>
              </a:rPr>
              <a:t>Data Clustering: Algorithms and Applications</a:t>
            </a:r>
            <a:r>
              <a:rPr lang="en-CA" sz="2000"/>
              <a:t>. CRC Press, 2014.</a:t>
            </a:r>
          </a:p>
          <a:p>
            <a:r>
              <a:rPr lang="en-CA" sz="2000"/>
              <a:t>C. C. Aggarwal, </a:t>
            </a:r>
            <a:r>
              <a:rPr lang="en-CA" sz="2000" i="1">
                <a:hlinkClick r:id="rId3"/>
              </a:rPr>
              <a:t>Data Mining: The Textbook</a:t>
            </a:r>
            <a:r>
              <a:rPr lang="en-CA" sz="2000"/>
              <a:t>. Cham: Springer, 2015.</a:t>
            </a:r>
          </a:p>
          <a:p>
            <a:r>
              <a:rPr lang="en-CA" sz="2000"/>
              <a:t>Wikipedia, “</a:t>
            </a:r>
            <a:r>
              <a:rPr lang="en-CA" sz="2000">
                <a:hlinkClick r:id="rId4"/>
              </a:rPr>
              <a:t>Cluster analysis algorithms</a:t>
            </a:r>
            <a:r>
              <a:rPr lang="en-CA" sz="2000"/>
              <a:t>.”</a:t>
            </a:r>
          </a:p>
          <a:p>
            <a:r>
              <a:rPr lang="en-GB" sz="2000"/>
              <a:t>R. </a:t>
            </a:r>
            <a:r>
              <a:rPr lang="en-GB" sz="2000" err="1"/>
              <a:t>Yedida</a:t>
            </a:r>
            <a:r>
              <a:rPr lang="en-GB" sz="2000"/>
              <a:t>, “</a:t>
            </a:r>
            <a:r>
              <a:rPr lang="en-GB" sz="2000">
                <a:hlinkClick r:id="rId5"/>
              </a:rPr>
              <a:t>Evaluating clusters</a:t>
            </a:r>
            <a:r>
              <a:rPr lang="en-GB" sz="2000"/>
              <a:t>.” </a:t>
            </a:r>
            <a:r>
              <a:rPr lang="en-GB" sz="2000">
                <a:hlinkClick r:id="rId6"/>
              </a:rPr>
              <a:t>Beginning with ML</a:t>
            </a:r>
            <a:r>
              <a:rPr lang="en-GB" sz="2000"/>
              <a:t>, 2019.</a:t>
            </a:r>
            <a:endParaRPr lang="en-CA" sz="2000"/>
          </a:p>
        </p:txBody>
      </p:sp>
      <p:sp>
        <p:nvSpPr>
          <p:cNvPr id="4" name="Slide Number Placeholder 3">
            <a:extLst>
              <a:ext uri="{FF2B5EF4-FFF2-40B4-BE49-F238E27FC236}">
                <a16:creationId xmlns:a16="http://schemas.microsoft.com/office/drawing/2014/main" id="{2A206B4C-9105-B5BE-4EEC-7305C38E06DA}"/>
              </a:ext>
            </a:extLst>
          </p:cNvPr>
          <p:cNvSpPr>
            <a:spLocks noGrp="1"/>
          </p:cNvSpPr>
          <p:nvPr>
            <p:ph type="sldNum" sz="quarter" idx="4"/>
          </p:nvPr>
        </p:nvSpPr>
        <p:spPr/>
        <p:txBody>
          <a:bodyPr/>
          <a:lstStyle/>
          <a:p>
            <a:fld id="{4D63F5A6-AD82-4E1E-87F7-CE90DE510401}" type="slidenum">
              <a:rPr lang="en-CA" smtClean="0"/>
              <a:pPr/>
              <a:t>251</a:t>
            </a:fld>
            <a:endParaRPr lang="en-CA"/>
          </a:p>
        </p:txBody>
      </p:sp>
      <p:sp>
        <p:nvSpPr>
          <p:cNvPr id="5" name="Date Placeholder 4">
            <a:extLst>
              <a:ext uri="{FF2B5EF4-FFF2-40B4-BE49-F238E27FC236}">
                <a16:creationId xmlns:a16="http://schemas.microsoft.com/office/drawing/2014/main" id="{D8263A23-EBBC-51A5-CB03-299C3683AA8F}"/>
              </a:ext>
            </a:extLst>
          </p:cNvPr>
          <p:cNvSpPr>
            <a:spLocks noGrp="1"/>
          </p:cNvSpPr>
          <p:nvPr>
            <p:ph type="dt" sz="half" idx="2"/>
          </p:nvPr>
        </p:nvSpPr>
        <p:spPr/>
        <p:txBody>
          <a:bodyPr/>
          <a:lstStyle/>
          <a:p>
            <a:r>
              <a:rPr lang="en-US"/>
              <a:t>INTRODUCTION TO MACHINE LEARNING</a:t>
            </a:r>
            <a:endParaRPr lang="en-CA"/>
          </a:p>
        </p:txBody>
      </p:sp>
    </p:spTree>
    <p:extLst>
      <p:ext uri="{BB962C8B-B14F-4D97-AF65-F5344CB8AC3E}">
        <p14:creationId xmlns:p14="http://schemas.microsoft.com/office/powerpoint/2010/main" val="376498157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3C0E7-5538-A965-518E-0E097041F227}"/>
              </a:ext>
            </a:extLst>
          </p:cNvPr>
          <p:cNvSpPr>
            <a:spLocks noGrp="1"/>
          </p:cNvSpPr>
          <p:nvPr>
            <p:ph type="title"/>
          </p:nvPr>
        </p:nvSpPr>
        <p:spPr/>
        <p:txBody>
          <a:bodyPr/>
          <a:lstStyle/>
          <a:p>
            <a:r>
              <a:rPr lang="en-CA"/>
              <a:t>References</a:t>
            </a:r>
          </a:p>
        </p:txBody>
      </p:sp>
      <p:sp>
        <p:nvSpPr>
          <p:cNvPr id="3" name="Content Placeholder 2">
            <a:extLst>
              <a:ext uri="{FF2B5EF4-FFF2-40B4-BE49-F238E27FC236}">
                <a16:creationId xmlns:a16="http://schemas.microsoft.com/office/drawing/2014/main" id="{E3A0669C-DD50-5A19-8D4A-2A865661DAB9}"/>
              </a:ext>
            </a:extLst>
          </p:cNvPr>
          <p:cNvSpPr>
            <a:spLocks noGrp="1"/>
          </p:cNvSpPr>
          <p:nvPr>
            <p:ph idx="1"/>
          </p:nvPr>
        </p:nvSpPr>
        <p:spPr>
          <a:xfrm>
            <a:off x="1097279" y="2017690"/>
            <a:ext cx="10314791" cy="3851404"/>
          </a:xfrm>
        </p:spPr>
        <p:txBody>
          <a:bodyPr>
            <a:normAutofit/>
          </a:bodyPr>
          <a:lstStyle/>
          <a:p>
            <a:r>
              <a:rPr lang="en-GB" sz="2000"/>
              <a:t>Q. E. McCallum, </a:t>
            </a:r>
            <a:r>
              <a:rPr lang="en-GB" sz="2000" i="1"/>
              <a:t>Bad Data Handbook</a:t>
            </a:r>
            <a:r>
              <a:rPr lang="en-GB" sz="2000"/>
              <a:t>. O’Reilly, 2013.</a:t>
            </a:r>
          </a:p>
          <a:p>
            <a:r>
              <a:rPr lang="en-GB" sz="2000"/>
              <a:t>A. K. Maheshwari, </a:t>
            </a:r>
            <a:r>
              <a:rPr lang="en-GB" sz="2000" i="1"/>
              <a:t>Business Intelligence and Data Mining</a:t>
            </a:r>
            <a:r>
              <a:rPr lang="en-GB" sz="2000"/>
              <a:t>. Business Expert Press, 2015.</a:t>
            </a:r>
          </a:p>
          <a:p>
            <a:r>
              <a:rPr lang="en-US" sz="2000">
                <a:latin typeface="Dagny OT" panose="020B0504020201020104" pitchFamily="34" charset="0"/>
              </a:rPr>
              <a:t>H. </a:t>
            </a:r>
            <a:r>
              <a:rPr lang="en-US" sz="2000" err="1">
                <a:latin typeface="Dagny OT" panose="020B0504020201020104" pitchFamily="34" charset="0"/>
              </a:rPr>
              <a:t>Kargupta</a:t>
            </a:r>
            <a:r>
              <a:rPr lang="en-US" sz="2000">
                <a:latin typeface="Dagny OT" panose="020B0504020201020104" pitchFamily="34" charset="0"/>
              </a:rPr>
              <a:t>, J. Han, P.S. Yu, R. Motwani, V. Kumar (eds), </a:t>
            </a:r>
            <a:r>
              <a:rPr lang="en-US" sz="2000" i="1">
                <a:latin typeface="Dagny OT" panose="020B0504020201020104" pitchFamily="34" charset="0"/>
              </a:rPr>
              <a:t>Next Generation of Data Mining</a:t>
            </a:r>
            <a:r>
              <a:rPr lang="en-US" sz="2000">
                <a:latin typeface="Dagny OT" panose="020B0504020201020104" pitchFamily="34" charset="0"/>
              </a:rPr>
              <a:t>, CRC/ Chapman &amp; Hall, 2019. </a:t>
            </a:r>
          </a:p>
          <a:p>
            <a:pPr algn="just">
              <a:buSzPct val="100000"/>
            </a:pPr>
            <a:r>
              <a:rPr lang="en-US" sz="2000"/>
              <a:t>N. Silver, </a:t>
            </a:r>
            <a:r>
              <a:rPr lang="en-US" sz="2000" i="1"/>
              <a:t>The Signal and the Noise: Why So Many Predictions Fail – But Some Don't</a:t>
            </a:r>
            <a:r>
              <a:rPr lang="en-US" sz="2000"/>
              <a:t>, Penguin Press, 2012.</a:t>
            </a:r>
            <a:endParaRPr lang="en-US" sz="100"/>
          </a:p>
          <a:p>
            <a:pPr algn="just">
              <a:buSzPct val="100000"/>
            </a:pPr>
            <a:r>
              <a:rPr lang="en-US" sz="2000"/>
              <a:t>M. Lewis, </a:t>
            </a:r>
            <a:r>
              <a:rPr lang="en-US" sz="2000" i="1"/>
              <a:t>Moneyball: The Art of Winning an Unfair Game</a:t>
            </a:r>
            <a:r>
              <a:rPr lang="en-US" sz="2000"/>
              <a:t>, Norton, 2003.</a:t>
            </a:r>
          </a:p>
        </p:txBody>
      </p:sp>
      <p:sp>
        <p:nvSpPr>
          <p:cNvPr id="4" name="Slide Number Placeholder 3">
            <a:extLst>
              <a:ext uri="{FF2B5EF4-FFF2-40B4-BE49-F238E27FC236}">
                <a16:creationId xmlns:a16="http://schemas.microsoft.com/office/drawing/2014/main" id="{2A206B4C-9105-B5BE-4EEC-7305C38E06DA}"/>
              </a:ext>
            </a:extLst>
          </p:cNvPr>
          <p:cNvSpPr>
            <a:spLocks noGrp="1"/>
          </p:cNvSpPr>
          <p:nvPr>
            <p:ph type="sldNum" sz="quarter" idx="4"/>
          </p:nvPr>
        </p:nvSpPr>
        <p:spPr/>
        <p:txBody>
          <a:bodyPr/>
          <a:lstStyle/>
          <a:p>
            <a:fld id="{4D63F5A6-AD82-4E1E-87F7-CE90DE510401}" type="slidenum">
              <a:rPr lang="en-CA" smtClean="0"/>
              <a:pPr/>
              <a:t>252</a:t>
            </a:fld>
            <a:endParaRPr lang="en-CA"/>
          </a:p>
        </p:txBody>
      </p:sp>
      <p:sp>
        <p:nvSpPr>
          <p:cNvPr id="5" name="Date Placeholder 4">
            <a:extLst>
              <a:ext uri="{FF2B5EF4-FFF2-40B4-BE49-F238E27FC236}">
                <a16:creationId xmlns:a16="http://schemas.microsoft.com/office/drawing/2014/main" id="{D8263A23-EBBC-51A5-CB03-299C3683AA8F}"/>
              </a:ext>
            </a:extLst>
          </p:cNvPr>
          <p:cNvSpPr>
            <a:spLocks noGrp="1"/>
          </p:cNvSpPr>
          <p:nvPr>
            <p:ph type="dt" sz="half" idx="2"/>
          </p:nvPr>
        </p:nvSpPr>
        <p:spPr/>
        <p:txBody>
          <a:bodyPr/>
          <a:lstStyle/>
          <a:p>
            <a:r>
              <a:rPr lang="en-US"/>
              <a:t>INTRODUCTION TO MACHINE LEARNING</a:t>
            </a:r>
            <a:endParaRPr lang="en-CA"/>
          </a:p>
        </p:txBody>
      </p:sp>
    </p:spTree>
    <p:extLst>
      <p:ext uri="{BB962C8B-B14F-4D97-AF65-F5344CB8AC3E}">
        <p14:creationId xmlns:p14="http://schemas.microsoft.com/office/powerpoint/2010/main" val="41364180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3C0E7-5538-A965-518E-0E097041F227}"/>
              </a:ext>
            </a:extLst>
          </p:cNvPr>
          <p:cNvSpPr>
            <a:spLocks noGrp="1"/>
          </p:cNvSpPr>
          <p:nvPr>
            <p:ph type="title"/>
          </p:nvPr>
        </p:nvSpPr>
        <p:spPr/>
        <p:txBody>
          <a:bodyPr/>
          <a:lstStyle/>
          <a:p>
            <a:r>
              <a:rPr lang="en-CA"/>
              <a:t>References</a:t>
            </a:r>
          </a:p>
        </p:txBody>
      </p:sp>
      <p:sp>
        <p:nvSpPr>
          <p:cNvPr id="3" name="Content Placeholder 2">
            <a:extLst>
              <a:ext uri="{FF2B5EF4-FFF2-40B4-BE49-F238E27FC236}">
                <a16:creationId xmlns:a16="http://schemas.microsoft.com/office/drawing/2014/main" id="{E3A0669C-DD50-5A19-8D4A-2A865661DAB9}"/>
              </a:ext>
            </a:extLst>
          </p:cNvPr>
          <p:cNvSpPr>
            <a:spLocks noGrp="1"/>
          </p:cNvSpPr>
          <p:nvPr>
            <p:ph idx="1"/>
          </p:nvPr>
        </p:nvSpPr>
        <p:spPr>
          <a:xfrm>
            <a:off x="1097279" y="2017690"/>
            <a:ext cx="10314791" cy="3851404"/>
          </a:xfrm>
        </p:spPr>
        <p:txBody>
          <a:bodyPr>
            <a:normAutofit/>
          </a:bodyPr>
          <a:lstStyle/>
          <a:p>
            <a:pPr algn="just">
              <a:buSzPct val="100000"/>
            </a:pPr>
            <a:r>
              <a:rPr lang="en-US" sz="2000"/>
              <a:t>N. </a:t>
            </a:r>
            <a:r>
              <a:rPr lang="en-US" sz="2000" err="1"/>
              <a:t>Diakopoulos</a:t>
            </a:r>
            <a:r>
              <a:rPr lang="en-US" sz="2000"/>
              <a:t>, </a:t>
            </a:r>
            <a:r>
              <a:rPr lang="en-GB" sz="2000">
                <a:hlinkClick r:id="rId2"/>
              </a:rPr>
              <a:t>How Google Flu Trends Is Getting to the Bottom of Messy Data</a:t>
            </a:r>
            <a:r>
              <a:rPr lang="en-GB" sz="2000"/>
              <a:t>, HBR, July 2013.</a:t>
            </a:r>
            <a:r>
              <a:rPr lang="en-US" sz="2000"/>
              <a:t> </a:t>
            </a:r>
            <a:endParaRPr lang="en-US" sz="2000">
              <a:hlinkClick r:id="rId3"/>
            </a:endParaRPr>
          </a:p>
          <a:p>
            <a:pPr algn="just">
              <a:buSzPct val="100000"/>
            </a:pPr>
            <a:r>
              <a:rPr lang="en-US" sz="2000"/>
              <a:t>R. </a:t>
            </a:r>
            <a:r>
              <a:rPr lang="en-US" sz="2000" err="1"/>
              <a:t>Sarniak</a:t>
            </a:r>
            <a:r>
              <a:rPr lang="en-US" sz="2000"/>
              <a:t>, </a:t>
            </a:r>
            <a:r>
              <a:rPr lang="en-US" sz="2000">
                <a:hlinkClick r:id="rId3"/>
              </a:rPr>
              <a:t>9 types of research bias and how to avoid them</a:t>
            </a:r>
            <a:r>
              <a:rPr lang="en-US" sz="2000"/>
              <a:t>, Quirk’s Media, Aug 2015.</a:t>
            </a:r>
            <a:endParaRPr lang="en-US" sz="100"/>
          </a:p>
          <a:p>
            <a:pPr algn="just">
              <a:buSzPct val="100000"/>
            </a:pPr>
            <a:r>
              <a:rPr lang="en-US" sz="2000"/>
              <a:t>Wikipedia entry for </a:t>
            </a:r>
            <a:r>
              <a:rPr lang="en-US" sz="2000">
                <a:hlinkClick r:id="rId4"/>
              </a:rPr>
              <a:t>Bias</a:t>
            </a:r>
            <a:r>
              <a:rPr lang="en-US" sz="2000"/>
              <a:t>. </a:t>
            </a:r>
          </a:p>
          <a:p>
            <a:pPr algn="just">
              <a:buSzPct val="100000"/>
            </a:pPr>
            <a:r>
              <a:rPr lang="en-GB" sz="2000">
                <a:hlinkClick r:id="rId5"/>
              </a:rPr>
              <a:t>Cochrane Handbook for Systematic Reviews of Interventions</a:t>
            </a:r>
            <a:r>
              <a:rPr lang="en-US" sz="2000"/>
              <a:t>, Cochrane Methods.</a:t>
            </a:r>
            <a:endParaRPr lang="en-US" sz="100"/>
          </a:p>
          <a:p>
            <a:pPr algn="just">
              <a:buSzPct val="100000"/>
            </a:pPr>
            <a:r>
              <a:rPr lang="en-US" sz="2000"/>
              <a:t>Wikipedia, “</a:t>
            </a:r>
            <a:r>
              <a:rPr lang="en-US" sz="2000">
                <a:hlinkClick r:id="rId6"/>
              </a:rPr>
              <a:t>Statistical bias</a:t>
            </a:r>
            <a:r>
              <a:rPr lang="en-US" sz="2000"/>
              <a:t>”.</a:t>
            </a:r>
            <a:endParaRPr lang="en-US" sz="100"/>
          </a:p>
        </p:txBody>
      </p:sp>
      <p:sp>
        <p:nvSpPr>
          <p:cNvPr id="4" name="Slide Number Placeholder 3">
            <a:extLst>
              <a:ext uri="{FF2B5EF4-FFF2-40B4-BE49-F238E27FC236}">
                <a16:creationId xmlns:a16="http://schemas.microsoft.com/office/drawing/2014/main" id="{2A206B4C-9105-B5BE-4EEC-7305C38E06DA}"/>
              </a:ext>
            </a:extLst>
          </p:cNvPr>
          <p:cNvSpPr>
            <a:spLocks noGrp="1"/>
          </p:cNvSpPr>
          <p:nvPr>
            <p:ph type="sldNum" sz="quarter" idx="4"/>
          </p:nvPr>
        </p:nvSpPr>
        <p:spPr/>
        <p:txBody>
          <a:bodyPr/>
          <a:lstStyle/>
          <a:p>
            <a:fld id="{4D63F5A6-AD82-4E1E-87F7-CE90DE510401}" type="slidenum">
              <a:rPr lang="en-CA" smtClean="0"/>
              <a:pPr/>
              <a:t>253</a:t>
            </a:fld>
            <a:endParaRPr lang="en-CA"/>
          </a:p>
        </p:txBody>
      </p:sp>
      <p:sp>
        <p:nvSpPr>
          <p:cNvPr id="5" name="Date Placeholder 4">
            <a:extLst>
              <a:ext uri="{FF2B5EF4-FFF2-40B4-BE49-F238E27FC236}">
                <a16:creationId xmlns:a16="http://schemas.microsoft.com/office/drawing/2014/main" id="{D8263A23-EBBC-51A5-CB03-299C3683AA8F}"/>
              </a:ext>
            </a:extLst>
          </p:cNvPr>
          <p:cNvSpPr>
            <a:spLocks noGrp="1"/>
          </p:cNvSpPr>
          <p:nvPr>
            <p:ph type="dt" sz="half" idx="2"/>
          </p:nvPr>
        </p:nvSpPr>
        <p:spPr/>
        <p:txBody>
          <a:bodyPr/>
          <a:lstStyle/>
          <a:p>
            <a:r>
              <a:rPr lang="en-US"/>
              <a:t>INTRODUCTION TO MACHINE LEARNING</a:t>
            </a:r>
            <a:endParaRPr lang="en-CA"/>
          </a:p>
        </p:txBody>
      </p:sp>
    </p:spTree>
    <p:extLst>
      <p:ext uri="{BB962C8B-B14F-4D97-AF65-F5344CB8AC3E}">
        <p14:creationId xmlns:p14="http://schemas.microsoft.com/office/powerpoint/2010/main" val="29376882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DS/ML Questions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CA"/>
              <a:t>DS/ML models are </a:t>
            </a:r>
            <a:r>
              <a:rPr lang="en-CA" b="1"/>
              <a:t>predictive/descriptive</a:t>
            </a:r>
            <a:r>
              <a:rPr lang="en-CA"/>
              <a:t> (not </a:t>
            </a:r>
            <a:r>
              <a:rPr lang="en-CA" b="1"/>
              <a:t>explanatory/prescriptive</a:t>
            </a:r>
            <a:r>
              <a:rPr lang="en-CA"/>
              <a:t>): they show connections, and exploit correlations to make predictions, but they don’t reveal </a:t>
            </a:r>
            <a:r>
              <a:rPr lang="en-CA" b="1"/>
              <a:t>why</a:t>
            </a:r>
            <a:r>
              <a:rPr lang="en-CA"/>
              <a:t> such connections exist (Bayesian networks).</a:t>
            </a:r>
          </a:p>
          <a:p>
            <a:r>
              <a:rPr lang="en-CA"/>
              <a:t>Quantitative methods, on the other hand, usually assume a certain level of </a:t>
            </a:r>
            <a:r>
              <a:rPr lang="en-CA" b="1"/>
              <a:t>causal understanding </a:t>
            </a:r>
            <a:r>
              <a:rPr lang="en-CA"/>
              <a:t>based on various </a:t>
            </a:r>
            <a:r>
              <a:rPr lang="en-CA" b="1"/>
              <a:t>first principles</a:t>
            </a:r>
            <a:r>
              <a:rPr lang="en-CA"/>
              <a:t>. That distinction is not always understood properly by analysts and stakeholders. </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26</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EEC903E2-9013-03A5-22AB-BFF99075490F}"/>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03F3A91-712A-9D27-D504-CD72BC4CF8FE}"/>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3440993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ML Tasks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a:xfrm>
            <a:off x="1097280" y="2017690"/>
            <a:ext cx="10157908" cy="3851404"/>
          </a:xfrm>
        </p:spPr>
        <p:txBody>
          <a:bodyPr/>
          <a:lstStyle/>
          <a:p>
            <a:r>
              <a:rPr lang="en-CA"/>
              <a:t>Common ML tasks (with representative questions) include:</a:t>
            </a:r>
          </a:p>
          <a:p>
            <a:pPr lvl="1"/>
            <a:r>
              <a:rPr lang="en-CA" b="1"/>
              <a:t>classification </a:t>
            </a:r>
            <a:r>
              <a:rPr lang="en-CA"/>
              <a:t>– which undergraduates are likely to succeed at the graduate level?</a:t>
            </a:r>
          </a:p>
          <a:p>
            <a:pPr lvl="1"/>
            <a:r>
              <a:rPr lang="en-CA" b="1"/>
              <a:t>probability estimation </a:t>
            </a:r>
            <a:r>
              <a:rPr lang="en-CA"/>
              <a:t>– how likely is it that a given candidate will win an election?</a:t>
            </a:r>
          </a:p>
          <a:p>
            <a:pPr lvl="1"/>
            <a:r>
              <a:rPr lang="en-CA" b="1"/>
              <a:t>value estimation</a:t>
            </a:r>
            <a:r>
              <a:rPr lang="en-CA"/>
              <a:t> – how much is a given client going to spend at a restaurant?</a:t>
            </a:r>
          </a:p>
          <a:p>
            <a:pPr lvl="1" algn="l"/>
            <a:r>
              <a:rPr lang="en-CA" b="1"/>
              <a:t>similarity matching</a:t>
            </a:r>
            <a:r>
              <a:rPr lang="en-CA"/>
              <a:t> – which prospective clients are most similar to established best clients?</a:t>
            </a:r>
          </a:p>
          <a:p>
            <a:pPr lvl="1"/>
            <a:r>
              <a:rPr lang="en-CA" b="1"/>
              <a:t>clustering</a:t>
            </a:r>
            <a:r>
              <a:rPr lang="en-CA"/>
              <a:t> – do signals from a sensor form natural groups?</a:t>
            </a:r>
          </a:p>
          <a:p>
            <a:pPr lvl="1"/>
            <a:r>
              <a:rPr lang="en-CA" b="1"/>
              <a:t>association rules discovery</a:t>
            </a:r>
            <a:r>
              <a:rPr lang="en-CA"/>
              <a:t> – what books are commonly purchased together online?</a:t>
            </a:r>
          </a:p>
          <a:p>
            <a:pPr lvl="1"/>
            <a:r>
              <a:rPr lang="en-CA" b="1"/>
              <a:t>profiling</a:t>
            </a:r>
            <a:r>
              <a:rPr lang="en-CA"/>
              <a:t> and </a:t>
            </a:r>
            <a:r>
              <a:rPr lang="en-CA" b="1"/>
              <a:t>behaviour description</a:t>
            </a:r>
            <a:r>
              <a:rPr lang="en-CA"/>
              <a:t> – what is the typical cell phone usage of a certain customer’s segment?</a:t>
            </a:r>
          </a:p>
          <a:p>
            <a:pPr lvl="1"/>
            <a:r>
              <a:rPr lang="en-CA" b="1"/>
              <a:t>link prediction</a:t>
            </a:r>
            <a:r>
              <a:rPr lang="en-CA"/>
              <a:t> – J. and K. have 20 friends in common: perhaps they’d be great friends?</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27</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EEC903E2-9013-03A5-22AB-BFF99075490F}"/>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03F3A91-712A-9D27-D504-CD72BC4CF8FE}"/>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31424166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02B1E-1EA3-E9F2-F28D-1B4DD4EAE634}"/>
              </a:ext>
            </a:extLst>
          </p:cNvPr>
          <p:cNvSpPr>
            <a:spLocks noGrp="1"/>
          </p:cNvSpPr>
          <p:nvPr>
            <p:ph type="title"/>
          </p:nvPr>
        </p:nvSpPr>
        <p:spPr/>
        <p:txBody>
          <a:bodyPr/>
          <a:lstStyle/>
          <a:p>
            <a:r>
              <a:rPr lang="en-US" b="1"/>
              <a:t>Mushroom Classification Problem</a:t>
            </a:r>
          </a:p>
        </p:txBody>
      </p:sp>
      <p:sp>
        <p:nvSpPr>
          <p:cNvPr id="3" name="Content Placeholder 2">
            <a:extLst>
              <a:ext uri="{FF2B5EF4-FFF2-40B4-BE49-F238E27FC236}">
                <a16:creationId xmlns:a16="http://schemas.microsoft.com/office/drawing/2014/main" id="{BE640464-199A-B794-3587-B398589F72A9}"/>
              </a:ext>
            </a:extLst>
          </p:cNvPr>
          <p:cNvSpPr>
            <a:spLocks noGrp="1"/>
          </p:cNvSpPr>
          <p:nvPr>
            <p:ph idx="1"/>
          </p:nvPr>
        </p:nvSpPr>
        <p:spPr/>
        <p:txBody>
          <a:bodyPr>
            <a:normAutofit lnSpcReduction="10000"/>
          </a:bodyPr>
          <a:lstStyle/>
          <a:p>
            <a:pPr>
              <a:lnSpc>
                <a:spcPct val="120000"/>
              </a:lnSpc>
            </a:pPr>
            <a:r>
              <a:rPr lang="en-US" i="1">
                <a:latin typeface="Dagny OT" panose="020B0504020201020104" pitchFamily="34" charset="77"/>
              </a:rPr>
              <a:t>Amanita muscaria</a:t>
            </a:r>
          </a:p>
          <a:p>
            <a:pPr algn="l">
              <a:lnSpc>
                <a:spcPct val="120000"/>
              </a:lnSpc>
            </a:pPr>
            <a:r>
              <a:rPr lang="en-US" b="1">
                <a:latin typeface="Dagny OT" panose="020B0504020201020104" pitchFamily="34" charset="77"/>
              </a:rPr>
              <a:t>Habitat:</a:t>
            </a:r>
            <a:r>
              <a:rPr lang="en-US">
                <a:latin typeface="Dagny OT" panose="020B0504020201020104" pitchFamily="34" charset="77"/>
              </a:rPr>
              <a:t> woods</a:t>
            </a:r>
            <a:br>
              <a:rPr lang="en-US">
                <a:latin typeface="Dagny OT" panose="020B0504020201020104" pitchFamily="34" charset="77"/>
              </a:rPr>
            </a:br>
            <a:r>
              <a:rPr lang="en-US" b="1">
                <a:latin typeface="Dagny OT" panose="020B0504020201020104" pitchFamily="34" charset="77"/>
              </a:rPr>
              <a:t>Gill Size: </a:t>
            </a:r>
            <a:r>
              <a:rPr lang="en-US">
                <a:latin typeface="Dagny OT" panose="020B0504020201020104" pitchFamily="34" charset="77"/>
              </a:rPr>
              <a:t>narrow</a:t>
            </a:r>
            <a:br>
              <a:rPr lang="en-US">
                <a:latin typeface="Dagny OT" panose="020B0504020201020104" pitchFamily="34" charset="77"/>
              </a:rPr>
            </a:br>
            <a:r>
              <a:rPr lang="en-US" b="1">
                <a:latin typeface="Dagny OT" panose="020B0504020201020104" pitchFamily="34" charset="77"/>
              </a:rPr>
              <a:t>Odor:</a:t>
            </a:r>
            <a:r>
              <a:rPr lang="en-US">
                <a:latin typeface="Dagny OT" panose="020B0504020201020104" pitchFamily="34" charset="77"/>
              </a:rPr>
              <a:t> none</a:t>
            </a:r>
            <a:br>
              <a:rPr lang="en-US">
                <a:latin typeface="Dagny OT" panose="020B0504020201020104" pitchFamily="34" charset="77"/>
              </a:rPr>
            </a:br>
            <a:r>
              <a:rPr lang="en-US" b="1">
                <a:latin typeface="Dagny OT" panose="020B0504020201020104" pitchFamily="34" charset="77"/>
              </a:rPr>
              <a:t>Spores:</a:t>
            </a:r>
            <a:r>
              <a:rPr lang="en-US">
                <a:latin typeface="Dagny OT" panose="020B0504020201020104" pitchFamily="34" charset="77"/>
              </a:rPr>
              <a:t> white</a:t>
            </a:r>
            <a:br>
              <a:rPr lang="en-US">
                <a:latin typeface="Dagny OT" panose="020B0504020201020104" pitchFamily="34" charset="77"/>
              </a:rPr>
            </a:br>
            <a:r>
              <a:rPr lang="en-US" b="1">
                <a:latin typeface="Dagny OT" panose="020B0504020201020104" pitchFamily="34" charset="77"/>
              </a:rPr>
              <a:t>Cap Colour:</a:t>
            </a:r>
            <a:r>
              <a:rPr lang="en-US">
                <a:latin typeface="Dagny OT" panose="020B0504020201020104" pitchFamily="34" charset="77"/>
              </a:rPr>
              <a:t> red</a:t>
            </a:r>
            <a:endParaRPr lang="en-US" sz="100">
              <a:latin typeface="Dagny OT" panose="020B0504020201020104" pitchFamily="34" charset="77"/>
            </a:endParaRPr>
          </a:p>
          <a:p>
            <a:pPr algn="l">
              <a:lnSpc>
                <a:spcPct val="120000"/>
              </a:lnSpc>
            </a:pPr>
            <a:r>
              <a:rPr lang="en-US" b="1">
                <a:latin typeface="Dagny OT" panose="020B0504020201020104" pitchFamily="34" charset="77"/>
                <a:ea typeface="Helvetica Light" charset="0"/>
                <a:cs typeface="Helvetica Light" charset="0"/>
              </a:rPr>
              <a:t>Classification problem:</a:t>
            </a:r>
            <a:br>
              <a:rPr lang="en-US" b="1">
                <a:latin typeface="Dagny OT" panose="020B0504020201020104" pitchFamily="34" charset="77"/>
                <a:ea typeface="Helvetica Light" charset="0"/>
                <a:cs typeface="Helvetica Light" charset="0"/>
              </a:rPr>
            </a:br>
            <a:r>
              <a:rPr lang="en-US">
                <a:latin typeface="Dagny OT" panose="020B0504020201020104" pitchFamily="34" charset="77"/>
                <a:ea typeface="Helvetica Light" charset="0"/>
                <a:cs typeface="Helvetica Light" charset="0"/>
              </a:rPr>
              <a:t>Is Amanita muscaria edible or poisonous?</a:t>
            </a:r>
            <a:endParaRPr lang="en-US">
              <a:latin typeface="Dagny OT" panose="020B0504020201020104" pitchFamily="34" charset="77"/>
            </a:endParaRPr>
          </a:p>
        </p:txBody>
      </p:sp>
      <p:sp>
        <p:nvSpPr>
          <p:cNvPr id="4" name="Rectangle 3">
            <a:extLst>
              <a:ext uri="{FF2B5EF4-FFF2-40B4-BE49-F238E27FC236}">
                <a16:creationId xmlns:a16="http://schemas.microsoft.com/office/drawing/2014/main" id="{07A03873-10BE-4E39-A351-92372543948B}"/>
              </a:ext>
            </a:extLst>
          </p:cNvPr>
          <p:cNvSpPr/>
          <p:nvPr/>
        </p:nvSpPr>
        <p:spPr>
          <a:xfrm>
            <a:off x="6926317" y="0"/>
            <a:ext cx="5265683" cy="307777"/>
          </a:xfrm>
          <a:prstGeom prst="rect">
            <a:avLst/>
          </a:prstGeom>
        </p:spPr>
        <p:txBody>
          <a:bodyPr wrap="square">
            <a:spAutoFit/>
          </a:bodyPr>
          <a:lstStyle/>
          <a:p>
            <a:pPr algn="r"/>
            <a:r>
              <a:rPr lang="en-US" sz="1400">
                <a:latin typeface="Dagny OT" panose="020B0504020201020104" pitchFamily="34" charset="0"/>
                <a:ea typeface="Helvetica Light" charset="0"/>
                <a:cs typeface="Helvetica Light" charset="0"/>
              </a:rPr>
              <a:t>[</a:t>
            </a:r>
            <a:r>
              <a:rPr lang="en-US" sz="1400">
                <a:latin typeface="Dagny OT" panose="020B0504020201020104" pitchFamily="34" charset="0"/>
                <a:ea typeface="Helvetica Light" charset="0"/>
                <a:cs typeface="Helvetica Light" charset="0"/>
                <a:hlinkClick r:id="rId2"/>
              </a:rPr>
              <a:t>https://</a:t>
            </a:r>
            <a:r>
              <a:rPr lang="en-US" sz="1400" err="1">
                <a:latin typeface="Dagny OT" panose="020B0504020201020104" pitchFamily="34" charset="0"/>
                <a:ea typeface="Helvetica Light" charset="0"/>
                <a:cs typeface="Helvetica Light" charset="0"/>
                <a:hlinkClick r:id="rId2"/>
              </a:rPr>
              <a:t>archive.ics.uci.edu</a:t>
            </a:r>
            <a:r>
              <a:rPr lang="en-US" sz="1400">
                <a:latin typeface="Dagny OT" panose="020B0504020201020104" pitchFamily="34" charset="0"/>
                <a:ea typeface="Helvetica Light" charset="0"/>
                <a:cs typeface="Helvetica Light" charset="0"/>
                <a:hlinkClick r:id="rId2"/>
              </a:rPr>
              <a:t>/ml/datasets/Mushroom</a:t>
            </a:r>
            <a:r>
              <a:rPr lang="en-US" sz="1400">
                <a:latin typeface="Dagny OT" panose="020B0504020201020104" pitchFamily="34" charset="0"/>
                <a:ea typeface="Helvetica Light" charset="0"/>
                <a:cs typeface="Helvetica Light" charset="0"/>
              </a:rPr>
              <a:t>]</a:t>
            </a:r>
          </a:p>
        </p:txBody>
      </p:sp>
      <p:pic>
        <p:nvPicPr>
          <p:cNvPr id="5" name="Content Placeholder 7">
            <a:extLst>
              <a:ext uri="{FF2B5EF4-FFF2-40B4-BE49-F238E27FC236}">
                <a16:creationId xmlns:a16="http://schemas.microsoft.com/office/drawing/2014/main" id="{159FF612-BB05-A1F5-5B31-03917FE72A32}"/>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560069" y="1690688"/>
            <a:ext cx="2935702" cy="4351338"/>
          </a:xfrm>
          <a:prstGeom prst="rect">
            <a:avLst/>
          </a:prstGeom>
        </p:spPr>
      </p:pic>
      <p:sp>
        <p:nvSpPr>
          <p:cNvPr id="7" name="Slide Number Placeholder 5">
            <a:extLst>
              <a:ext uri="{FF2B5EF4-FFF2-40B4-BE49-F238E27FC236}">
                <a16:creationId xmlns:a16="http://schemas.microsoft.com/office/drawing/2014/main" id="{9F390E67-1577-50AE-ED78-983A9B3A7747}"/>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latin typeface="Dagny OT" panose="020B0504020201020104" pitchFamily="34" charset="0"/>
              </a:rPr>
              <a:t>28</a:t>
            </a:fld>
            <a:endParaRPr lang="en-CA">
              <a:latin typeface="Dagny OT" panose="020B0504020201020104" pitchFamily="34" charset="0"/>
            </a:endParaRPr>
          </a:p>
        </p:txBody>
      </p:sp>
      <p:sp>
        <p:nvSpPr>
          <p:cNvPr id="8" name="Date Placeholder 5">
            <a:extLst>
              <a:ext uri="{FF2B5EF4-FFF2-40B4-BE49-F238E27FC236}">
                <a16:creationId xmlns:a16="http://schemas.microsoft.com/office/drawing/2014/main" id="{E488EBFC-1036-AA15-EA15-512A6E58B0FE}"/>
              </a:ext>
            </a:extLst>
          </p:cNvPr>
          <p:cNvSpPr txBox="1">
            <a:spLocks/>
          </p:cNvSpPr>
          <p:nvPr/>
        </p:nvSpPr>
        <p:spPr>
          <a:xfrm>
            <a:off x="1097280" y="6447427"/>
            <a:ext cx="4218999"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INTRODUCTION TO MACHINE LEARNING</a:t>
            </a:r>
            <a:endParaRPr lang="en-CA" sz="1400">
              <a:solidFill>
                <a:srgbClr val="FFFFFF"/>
              </a:solidFill>
            </a:endParaRPr>
          </a:p>
        </p:txBody>
      </p:sp>
      <p:sp>
        <p:nvSpPr>
          <p:cNvPr id="6" name="Rectangle 5">
            <a:extLst>
              <a:ext uri="{FF2B5EF4-FFF2-40B4-BE49-F238E27FC236}">
                <a16:creationId xmlns:a16="http://schemas.microsoft.com/office/drawing/2014/main" id="{1C375AF7-D579-5E44-7BF5-D474629FE238}"/>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992CDE3-00D5-45FE-E636-5FB2A7C0D1CD}"/>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2575531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275FA2C-B431-F512-2D53-C7DD29A34DDB}"/>
              </a:ext>
            </a:extLst>
          </p:cNvPr>
          <p:cNvSpPr/>
          <p:nvPr/>
        </p:nvSpPr>
        <p:spPr>
          <a:xfrm>
            <a:off x="1072411" y="649407"/>
            <a:ext cx="10482693" cy="15621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2" name="Rectangle 1">
            <a:extLst>
              <a:ext uri="{FF2B5EF4-FFF2-40B4-BE49-F238E27FC236}">
                <a16:creationId xmlns:a16="http://schemas.microsoft.com/office/drawing/2014/main" id="{D0B71E6A-F9B2-DB91-4D4B-F3A7B906FDD0}"/>
              </a:ext>
            </a:extLst>
          </p:cNvPr>
          <p:cNvSpPr/>
          <p:nvPr/>
        </p:nvSpPr>
        <p:spPr>
          <a:xfrm>
            <a:off x="0" y="6168788"/>
            <a:ext cx="12192000" cy="689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pic>
        <p:nvPicPr>
          <p:cNvPr id="10" name="Picture 9"/>
          <p:cNvPicPr>
            <a:picLocks noChangeAspect="1"/>
          </p:cNvPicPr>
          <p:nvPr/>
        </p:nvPicPr>
        <p:blipFill>
          <a:blip r:embed="rId2"/>
          <a:srcRect/>
          <a:stretch/>
        </p:blipFill>
        <p:spPr>
          <a:xfrm>
            <a:off x="1076893" y="3383"/>
            <a:ext cx="11030857" cy="6854617"/>
          </a:xfrm>
          <a:prstGeom prst="rect">
            <a:avLst/>
          </a:prstGeom>
        </p:spPr>
      </p:pic>
      <p:sp>
        <p:nvSpPr>
          <p:cNvPr id="7" name="Content Placeholder 6">
            <a:extLst>
              <a:ext uri="{FF2B5EF4-FFF2-40B4-BE49-F238E27FC236}">
                <a16:creationId xmlns:a16="http://schemas.microsoft.com/office/drawing/2014/main" id="{62F33944-271D-18F3-B68B-E7DD6749E6BE}"/>
              </a:ext>
            </a:extLst>
          </p:cNvPr>
          <p:cNvSpPr txBox="1">
            <a:spLocks/>
          </p:cNvSpPr>
          <p:nvPr/>
        </p:nvSpPr>
        <p:spPr>
          <a:xfrm>
            <a:off x="80010" y="3831677"/>
            <a:ext cx="3053316" cy="2929372"/>
          </a:xfrm>
          <a:prstGeom prst="rect">
            <a:avLst/>
          </a:prstGeom>
          <a:solidFill>
            <a:srgbClr val="D2DEEF">
              <a:alpha val="50196"/>
            </a:srgbClr>
          </a:solidFill>
          <a:ln>
            <a:solidFill>
              <a:schemeClr val="tx2"/>
            </a:solidFill>
          </a:ln>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Helvetica Ligh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Helvetica Ligh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Helvetica Ligh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 b="1">
              <a:latin typeface="Dagny OT" panose="020B0504020201020104" pitchFamily="34" charset="0"/>
            </a:endParaRPr>
          </a:p>
          <a:p>
            <a:r>
              <a:rPr lang="en-US" sz="2200" b="1">
                <a:solidFill>
                  <a:schemeClr val="tx2"/>
                </a:solidFill>
                <a:latin typeface="Dagny OT" panose="020B0504020201020104" pitchFamily="34" charset="0"/>
              </a:rPr>
              <a:t>Habitat:</a:t>
            </a:r>
            <a:r>
              <a:rPr lang="en-US" sz="2200">
                <a:solidFill>
                  <a:schemeClr val="tx2"/>
                </a:solidFill>
                <a:latin typeface="Dagny OT" panose="020B0504020201020104" pitchFamily="34" charset="0"/>
              </a:rPr>
              <a:t> woods</a:t>
            </a:r>
            <a:endParaRPr lang="en-US" sz="2200">
              <a:solidFill>
                <a:schemeClr val="accent6"/>
              </a:solidFill>
              <a:latin typeface="Dagny OT" panose="020B0504020201020104" pitchFamily="34" charset="0"/>
            </a:endParaRPr>
          </a:p>
          <a:p>
            <a:r>
              <a:rPr lang="en-US" sz="2200" b="1">
                <a:solidFill>
                  <a:schemeClr val="tx2"/>
                </a:solidFill>
                <a:latin typeface="Dagny OT" panose="020B0504020201020104" pitchFamily="34" charset="0"/>
              </a:rPr>
              <a:t>Gill Size: </a:t>
            </a:r>
            <a:r>
              <a:rPr lang="en-US" sz="2200">
                <a:solidFill>
                  <a:schemeClr val="tx2"/>
                </a:solidFill>
                <a:latin typeface="Dagny OT" panose="020B0504020201020104" pitchFamily="34" charset="0"/>
              </a:rPr>
              <a:t>narrow</a:t>
            </a:r>
          </a:p>
          <a:p>
            <a:r>
              <a:rPr lang="en-US" sz="2200" b="1">
                <a:solidFill>
                  <a:schemeClr val="tx2"/>
                </a:solidFill>
                <a:latin typeface="Dagny OT" panose="020B0504020201020104" pitchFamily="34" charset="0"/>
              </a:rPr>
              <a:t>Odor:</a:t>
            </a:r>
            <a:r>
              <a:rPr lang="en-US" sz="2200">
                <a:solidFill>
                  <a:schemeClr val="tx2"/>
                </a:solidFill>
                <a:latin typeface="Dagny OT" panose="020B0504020201020104" pitchFamily="34" charset="0"/>
              </a:rPr>
              <a:t> none</a:t>
            </a:r>
          </a:p>
          <a:p>
            <a:r>
              <a:rPr lang="en-US" sz="2200" b="1">
                <a:solidFill>
                  <a:schemeClr val="tx2"/>
                </a:solidFill>
                <a:latin typeface="Dagny OT" panose="020B0504020201020104" pitchFamily="34" charset="0"/>
              </a:rPr>
              <a:t>Spores:</a:t>
            </a:r>
            <a:r>
              <a:rPr lang="en-US" sz="2200">
                <a:solidFill>
                  <a:schemeClr val="tx2"/>
                </a:solidFill>
                <a:latin typeface="Dagny OT" panose="020B0504020201020104" pitchFamily="34" charset="0"/>
              </a:rPr>
              <a:t> white</a:t>
            </a:r>
          </a:p>
          <a:p>
            <a:r>
              <a:rPr lang="en-US" sz="2200" b="1">
                <a:solidFill>
                  <a:schemeClr val="tx2"/>
                </a:solidFill>
                <a:latin typeface="Dagny OT" panose="020B0504020201020104" pitchFamily="34" charset="0"/>
              </a:rPr>
              <a:t>Cap </a:t>
            </a:r>
            <a:r>
              <a:rPr lang="en-US" sz="2200" b="1" err="1">
                <a:solidFill>
                  <a:schemeClr val="tx2"/>
                </a:solidFill>
                <a:latin typeface="Dagny OT" panose="020B0504020201020104" pitchFamily="34" charset="0"/>
              </a:rPr>
              <a:t>Colour</a:t>
            </a:r>
            <a:r>
              <a:rPr lang="en-US" sz="2200" b="1">
                <a:solidFill>
                  <a:schemeClr val="tx2"/>
                </a:solidFill>
                <a:latin typeface="Dagny OT" panose="020B0504020201020104" pitchFamily="34" charset="0"/>
              </a:rPr>
              <a:t>:</a:t>
            </a:r>
            <a:r>
              <a:rPr lang="en-US" sz="2200">
                <a:solidFill>
                  <a:schemeClr val="tx2"/>
                </a:solidFill>
                <a:latin typeface="Dagny OT" panose="020B0504020201020104" pitchFamily="34" charset="0"/>
              </a:rPr>
              <a:t> red</a:t>
            </a:r>
          </a:p>
          <a:p>
            <a:endParaRPr lang="en-US" sz="500" b="1">
              <a:solidFill>
                <a:schemeClr val="tx2"/>
              </a:solidFill>
              <a:latin typeface="Dagny OT" panose="020B0504020201020104" pitchFamily="34" charset="0"/>
              <a:ea typeface="Helvetica Light" charset="0"/>
              <a:cs typeface="Helvetica Light" charset="0"/>
            </a:endParaRPr>
          </a:p>
          <a:p>
            <a:r>
              <a:rPr lang="en-US" sz="2200" b="1">
                <a:solidFill>
                  <a:schemeClr val="tx2"/>
                </a:solidFill>
                <a:latin typeface="Dagny OT" panose="020B0504020201020104" pitchFamily="34" charset="0"/>
                <a:ea typeface="Helvetica Light" charset="0"/>
                <a:cs typeface="Helvetica Light" charset="0"/>
              </a:rPr>
              <a:t>Classification problem: </a:t>
            </a:r>
            <a:r>
              <a:rPr lang="en-US" sz="2200">
                <a:solidFill>
                  <a:schemeClr val="tx2"/>
                </a:solidFill>
                <a:latin typeface="Dagny OT" panose="020B0504020201020104" pitchFamily="34" charset="0"/>
              </a:rPr>
              <a:t>edible or poisonous</a:t>
            </a:r>
          </a:p>
          <a:p>
            <a:endParaRPr lang="en-US" sz="2200" b="1">
              <a:solidFill>
                <a:srgbClr val="FF0000"/>
              </a:solidFill>
              <a:latin typeface="Dagny OT" panose="020B0504020201020104" pitchFamily="34" charset="0"/>
            </a:endParaRPr>
          </a:p>
          <a:p>
            <a:endParaRPr lang="en-US">
              <a:latin typeface="Dagny OT" panose="020B0504020201020104" pitchFamily="34" charset="0"/>
            </a:endParaRPr>
          </a:p>
          <a:p>
            <a:endParaRPr lang="en-US">
              <a:latin typeface="Dagny OT" panose="020B0504020201020104" pitchFamily="34" charset="0"/>
            </a:endParaRPr>
          </a:p>
          <a:p>
            <a:endParaRPr lang="en-US">
              <a:latin typeface="Dagny OT" panose="020B0504020201020104" pitchFamily="34" charset="0"/>
            </a:endParaRPr>
          </a:p>
        </p:txBody>
      </p:sp>
      <p:sp>
        <p:nvSpPr>
          <p:cNvPr id="4" name="Rectangle 3">
            <a:extLst>
              <a:ext uri="{FF2B5EF4-FFF2-40B4-BE49-F238E27FC236}">
                <a16:creationId xmlns:a16="http://schemas.microsoft.com/office/drawing/2014/main" id="{0EEA8970-1C55-8409-15E0-9401AFAEB760}"/>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F217B33-BA63-8180-BD76-32F8894D08BE}"/>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14121738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66EA3-C323-4729-47AC-406C2535D7E9}"/>
              </a:ext>
            </a:extLst>
          </p:cNvPr>
          <p:cNvSpPr>
            <a:spLocks noGrp="1"/>
          </p:cNvSpPr>
          <p:nvPr>
            <p:ph type="title"/>
          </p:nvPr>
        </p:nvSpPr>
        <p:spPr/>
        <p:txBody>
          <a:bodyPr/>
          <a:lstStyle/>
          <a:p>
            <a:r>
              <a:rPr lang="en-CA"/>
              <a:t>Instructor – Patrick Boily</a:t>
            </a:r>
          </a:p>
        </p:txBody>
      </p:sp>
      <p:sp>
        <p:nvSpPr>
          <p:cNvPr id="3" name="Content Placeholder 2">
            <a:extLst>
              <a:ext uri="{FF2B5EF4-FFF2-40B4-BE49-F238E27FC236}">
                <a16:creationId xmlns:a16="http://schemas.microsoft.com/office/drawing/2014/main" id="{A60A5783-CB9F-C6C4-2B6D-DCD07C168ACA}"/>
              </a:ext>
            </a:extLst>
          </p:cNvPr>
          <p:cNvSpPr>
            <a:spLocks noGrp="1"/>
          </p:cNvSpPr>
          <p:nvPr>
            <p:ph idx="1"/>
          </p:nvPr>
        </p:nvSpPr>
        <p:spPr/>
        <p:txBody>
          <a:bodyPr>
            <a:noAutofit/>
          </a:bodyPr>
          <a:lstStyle/>
          <a:p>
            <a:pPr indent="-45720">
              <a:lnSpc>
                <a:spcPct val="100000"/>
              </a:lnSpc>
              <a:spcAft>
                <a:spcPts val="100"/>
              </a:spcAft>
            </a:pPr>
            <a:r>
              <a:rPr lang="en-US" sz="1600" b="1">
                <a:ea typeface="Helvetica Light" charset="0"/>
                <a:cs typeface="Helvetica Light" charset="0"/>
              </a:rPr>
              <a:t>Employment</a:t>
            </a:r>
          </a:p>
          <a:p>
            <a:pPr lvl="1">
              <a:lnSpc>
                <a:spcPct val="100000"/>
              </a:lnSpc>
              <a:spcAft>
                <a:spcPts val="100"/>
              </a:spcAft>
              <a:buSzPct val="100000"/>
            </a:pPr>
            <a:r>
              <a:rPr lang="en-US" sz="1600">
                <a:ea typeface="Helvetica Light" charset="0"/>
                <a:cs typeface="Helvetica Light" charset="0"/>
              </a:rPr>
              <a:t>Professor Math/Stat [‘19 – now, uOttawa]</a:t>
            </a:r>
          </a:p>
          <a:p>
            <a:pPr lvl="1">
              <a:lnSpc>
                <a:spcPct val="100000"/>
              </a:lnSpc>
              <a:spcAft>
                <a:spcPts val="100"/>
              </a:spcAft>
              <a:buSzPct val="100000"/>
            </a:pPr>
            <a:r>
              <a:rPr lang="en-US" sz="1600">
                <a:ea typeface="Helvetica Light" charset="0"/>
                <a:cs typeface="Helvetica Light" charset="0"/>
              </a:rPr>
              <a:t>President [‘16 – now, </a:t>
            </a:r>
            <a:r>
              <a:rPr lang="en-US" sz="1600" err="1">
                <a:ea typeface="Helvetica Light" charset="0"/>
                <a:cs typeface="Helvetica Light" charset="0"/>
              </a:rPr>
              <a:t>Idlewyld</a:t>
            </a:r>
            <a:r>
              <a:rPr lang="en-US" sz="1600">
                <a:ea typeface="Helvetica Light" charset="0"/>
                <a:cs typeface="Helvetica Light" charset="0"/>
              </a:rPr>
              <a:t> Analytics]</a:t>
            </a:r>
          </a:p>
          <a:p>
            <a:pPr lvl="1">
              <a:lnSpc>
                <a:spcPct val="100000"/>
              </a:lnSpc>
              <a:spcAft>
                <a:spcPts val="100"/>
              </a:spcAft>
              <a:buSzPct val="100000"/>
            </a:pPr>
            <a:r>
              <a:rPr lang="en-US" sz="1600">
                <a:ea typeface="Helvetica Light" charset="0"/>
                <a:cs typeface="Helvetica Light" charset="0"/>
              </a:rPr>
              <a:t>Manager and Senior Consultant [’12 – ‘19, CQADS, Carleton]</a:t>
            </a:r>
          </a:p>
          <a:p>
            <a:pPr lvl="1">
              <a:lnSpc>
                <a:spcPct val="100000"/>
              </a:lnSpc>
              <a:spcAft>
                <a:spcPts val="100"/>
              </a:spcAft>
              <a:buSzPct val="100000"/>
            </a:pPr>
            <a:r>
              <a:rPr lang="en-US" sz="1600">
                <a:ea typeface="Helvetica Light" charset="0"/>
                <a:cs typeface="Helvetica Light" charset="0"/>
              </a:rPr>
              <a:t>Public Service [’08 – ’12, ASFC | </a:t>
            </a:r>
            <a:r>
              <a:rPr lang="en-US" sz="1600" err="1">
                <a:ea typeface="Helvetica Light" charset="0"/>
                <a:cs typeface="Helvetica Light" charset="0"/>
              </a:rPr>
              <a:t>StatCan</a:t>
            </a:r>
            <a:r>
              <a:rPr lang="en-US" sz="1600">
                <a:ea typeface="Helvetica Light" charset="0"/>
                <a:cs typeface="Helvetica Light" charset="0"/>
              </a:rPr>
              <a:t> | TC | TPSGC]</a:t>
            </a:r>
          </a:p>
          <a:p>
            <a:pPr lvl="1">
              <a:lnSpc>
                <a:spcPct val="100000"/>
              </a:lnSpc>
              <a:spcAft>
                <a:spcPts val="100"/>
              </a:spcAft>
              <a:buSzPct val="100000"/>
            </a:pPr>
            <a:r>
              <a:rPr lang="en-US" sz="1600">
                <a:ea typeface="Helvetica Light" charset="0"/>
                <a:cs typeface="Helvetica Light" charset="0"/>
              </a:rPr>
              <a:t>60+ </a:t>
            </a:r>
            <a:r>
              <a:rPr lang="en-US" sz="1600" err="1">
                <a:ea typeface="Helvetica Light" charset="0"/>
                <a:cs typeface="Helvetica Light" charset="0"/>
              </a:rPr>
              <a:t>uni</a:t>
            </a:r>
            <a:r>
              <a:rPr lang="en-US" sz="1600">
                <a:ea typeface="Helvetica Light" charset="0"/>
                <a:cs typeface="Helvetica Light" charset="0"/>
              </a:rPr>
              <a:t> course; 250+ workshop days</a:t>
            </a:r>
            <a:endParaRPr lang="en-US" sz="1600">
              <a:latin typeface="Helvetica Light" charset="0"/>
              <a:ea typeface="Helvetica Light" charset="0"/>
              <a:cs typeface="Helvetica Light" charset="0"/>
            </a:endParaRPr>
          </a:p>
          <a:p>
            <a:pPr indent="-45720">
              <a:lnSpc>
                <a:spcPct val="100000"/>
              </a:lnSpc>
              <a:spcAft>
                <a:spcPts val="100"/>
              </a:spcAft>
            </a:pPr>
            <a:r>
              <a:rPr lang="en-US" sz="1600" b="1"/>
              <a:t>Projects</a:t>
            </a:r>
          </a:p>
          <a:p>
            <a:pPr lvl="1">
              <a:lnSpc>
                <a:spcPct val="100000"/>
              </a:lnSpc>
              <a:spcAft>
                <a:spcPts val="100"/>
              </a:spcAft>
              <a:buSzPct val="100000"/>
            </a:pPr>
            <a:r>
              <a:rPr lang="en-US" sz="1600">
                <a:ea typeface="Helvetica Light" charset="0"/>
                <a:cs typeface="Helvetica Light" charset="0"/>
              </a:rPr>
              <a:t>GAC; NWMO; CATSA; etc.</a:t>
            </a:r>
          </a:p>
          <a:p>
            <a:pPr lvl="1">
              <a:lnSpc>
                <a:spcPct val="100000"/>
              </a:lnSpc>
              <a:spcAft>
                <a:spcPts val="100"/>
              </a:spcAft>
              <a:buSzPct val="100000"/>
            </a:pPr>
            <a:r>
              <a:rPr lang="en-US" sz="1600">
                <a:ea typeface="Helvetica Light" charset="0"/>
                <a:cs typeface="Helvetica Light" charset="0"/>
              </a:rPr>
              <a:t>40+ projects</a:t>
            </a:r>
            <a:endParaRPr lang="en-US" sz="1600" b="1">
              <a:latin typeface="Helvetica Light" charset="0"/>
              <a:ea typeface="Helvetica Light" charset="0"/>
              <a:cs typeface="Helvetica Light" charset="0"/>
            </a:endParaRPr>
          </a:p>
          <a:p>
            <a:pPr indent="-45720">
              <a:lnSpc>
                <a:spcPct val="100000"/>
              </a:lnSpc>
              <a:spcAft>
                <a:spcPts val="100"/>
              </a:spcAft>
            </a:pPr>
            <a:r>
              <a:rPr lang="en-US" sz="1600" b="1"/>
              <a:t>Specialization</a:t>
            </a:r>
          </a:p>
          <a:p>
            <a:pPr lvl="1">
              <a:lnSpc>
                <a:spcPct val="100000"/>
              </a:lnSpc>
              <a:spcAft>
                <a:spcPts val="100"/>
              </a:spcAft>
              <a:buSzPct val="100000"/>
            </a:pPr>
            <a:r>
              <a:rPr lang="en-US" sz="1600">
                <a:ea typeface="Helvetica Light" charset="0"/>
                <a:cs typeface="Helvetica Light" charset="0"/>
              </a:rPr>
              <a:t>Data visualization; data cleaning (… unfortunately)</a:t>
            </a:r>
          </a:p>
          <a:p>
            <a:pPr lvl="1">
              <a:lnSpc>
                <a:spcPct val="100000"/>
              </a:lnSpc>
              <a:spcAft>
                <a:spcPts val="100"/>
              </a:spcAft>
              <a:buSzPct val="100000"/>
            </a:pPr>
            <a:r>
              <a:rPr lang="en-US" sz="1600">
                <a:ea typeface="Helvetica Light" charset="0"/>
                <a:cs typeface="Helvetica Light" charset="0"/>
              </a:rPr>
              <a:t>Application of wide breadth of techniques to all kinds of data</a:t>
            </a:r>
          </a:p>
          <a:p>
            <a:pPr lvl="1">
              <a:lnSpc>
                <a:spcPct val="100000"/>
              </a:lnSpc>
              <a:spcAft>
                <a:spcPts val="100"/>
              </a:spcAft>
              <a:buSzPct val="100000"/>
            </a:pPr>
            <a:r>
              <a:rPr lang="en-US" sz="1600"/>
              <a:t>Mathematical/statistical modeling</a:t>
            </a:r>
          </a:p>
        </p:txBody>
      </p:sp>
      <p:sp>
        <p:nvSpPr>
          <p:cNvPr id="12" name="Slide Number Placeholder 5">
            <a:extLst>
              <a:ext uri="{FF2B5EF4-FFF2-40B4-BE49-F238E27FC236}">
                <a16:creationId xmlns:a16="http://schemas.microsoft.com/office/drawing/2014/main" id="{DE498236-7191-B44C-1623-E9C5236E7C8A}"/>
              </a:ext>
            </a:extLst>
          </p:cNvPr>
          <p:cNvSpPr>
            <a:spLocks noGrp="1"/>
          </p:cNvSpPr>
          <p:nvPr>
            <p:ph type="sldNum" sz="quarter" idx="4"/>
          </p:nvPr>
        </p:nvSpPr>
        <p:spPr/>
        <p:txBody>
          <a:bodyPr/>
          <a:lstStyle/>
          <a:p>
            <a:fld id="{4D63F5A6-AD82-4E1E-87F7-CE90DE510401}" type="slidenum">
              <a:rPr lang="en-CA" smtClean="0"/>
              <a:t>3</a:t>
            </a:fld>
            <a:endParaRPr lang="en-CA"/>
          </a:p>
        </p:txBody>
      </p:sp>
      <p:sp>
        <p:nvSpPr>
          <p:cNvPr id="11" name="Date Placeholder 5">
            <a:extLst>
              <a:ext uri="{FF2B5EF4-FFF2-40B4-BE49-F238E27FC236}">
                <a16:creationId xmlns:a16="http://schemas.microsoft.com/office/drawing/2014/main" id="{443DCD0B-0B1F-DF11-89E3-97F63D2649DA}"/>
              </a:ext>
            </a:extLst>
          </p:cNvPr>
          <p:cNvSpPr>
            <a:spLocks noGrp="1"/>
          </p:cNvSpPr>
          <p:nvPr>
            <p:ph type="dt" sz="half" idx="2"/>
          </p:nvPr>
        </p:nvSpPr>
        <p:spPr/>
        <p:txBody>
          <a:bodyPr/>
          <a:lstStyle/>
          <a:p>
            <a:r>
              <a:rPr lang="en-US"/>
              <a:t>INTRODUCTION TO MACHINE LEARNING</a:t>
            </a:r>
            <a:endParaRPr lang="en-CA"/>
          </a:p>
        </p:txBody>
      </p:sp>
      <p:pic>
        <p:nvPicPr>
          <p:cNvPr id="7" name="Picture 6">
            <a:extLst>
              <a:ext uri="{FF2B5EF4-FFF2-40B4-BE49-F238E27FC236}">
                <a16:creationId xmlns:a16="http://schemas.microsoft.com/office/drawing/2014/main" id="{04C472F5-A620-EBA4-FB24-AA008753157E}"/>
              </a:ext>
            </a:extLst>
          </p:cNvPr>
          <p:cNvPicPr>
            <a:picLocks noChangeAspect="1"/>
          </p:cNvPicPr>
          <p:nvPr/>
        </p:nvPicPr>
        <p:blipFill rotWithShape="1">
          <a:blip r:embed="rId2">
            <a:extLst>
              <a:ext uri="{28A0092B-C50C-407E-A947-70E740481C1C}">
                <a14:useLocalDpi xmlns:a14="http://schemas.microsoft.com/office/drawing/2010/main" val="0"/>
              </a:ext>
            </a:extLst>
          </a:blip>
          <a:srcRect l="15403" t="9566" r="59292" b="20450"/>
          <a:stretch/>
        </p:blipFill>
        <p:spPr>
          <a:xfrm>
            <a:off x="8452672" y="420166"/>
            <a:ext cx="2703008" cy="5744273"/>
          </a:xfrm>
          <a:prstGeom prst="rect">
            <a:avLst/>
          </a:prstGeom>
        </p:spPr>
      </p:pic>
    </p:spTree>
    <p:extLst>
      <p:ext uri="{BB962C8B-B14F-4D97-AF65-F5344CB8AC3E}">
        <p14:creationId xmlns:p14="http://schemas.microsoft.com/office/powerpoint/2010/main" val="19246164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9F3881-F145-7509-AEF7-C9ABE012A47C}"/>
              </a:ext>
            </a:extLst>
          </p:cNvPr>
          <p:cNvSpPr/>
          <p:nvPr/>
        </p:nvSpPr>
        <p:spPr>
          <a:xfrm>
            <a:off x="313899" y="1014484"/>
            <a:ext cx="11668835" cy="14643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6F524678-1FF3-F68C-6734-50BC3653F2D3}"/>
              </a:ext>
            </a:extLst>
          </p:cNvPr>
          <p:cNvSpPr/>
          <p:nvPr/>
        </p:nvSpPr>
        <p:spPr>
          <a:xfrm>
            <a:off x="0" y="6208593"/>
            <a:ext cx="12192000" cy="6494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pic>
        <p:nvPicPr>
          <p:cNvPr id="10" name="Picture 9"/>
          <p:cNvPicPr>
            <a:picLocks noChangeAspect="1"/>
          </p:cNvPicPr>
          <p:nvPr/>
        </p:nvPicPr>
        <p:blipFill>
          <a:blip r:embed="rId2"/>
          <a:srcRect/>
          <a:stretch/>
        </p:blipFill>
        <p:spPr>
          <a:xfrm>
            <a:off x="1074993" y="3383"/>
            <a:ext cx="11030857" cy="6854617"/>
          </a:xfrm>
          <a:prstGeom prst="rect">
            <a:avLst/>
          </a:prstGeom>
        </p:spPr>
      </p:pic>
      <p:sp>
        <p:nvSpPr>
          <p:cNvPr id="4" name="Rectangle 3">
            <a:extLst>
              <a:ext uri="{FF2B5EF4-FFF2-40B4-BE49-F238E27FC236}">
                <a16:creationId xmlns:a16="http://schemas.microsoft.com/office/drawing/2014/main" id="{9C5557B3-4C4A-E34B-AA3C-09FE28DA2222}"/>
              </a:ext>
            </a:extLst>
          </p:cNvPr>
          <p:cNvSpPr/>
          <p:nvPr/>
        </p:nvSpPr>
        <p:spPr>
          <a:xfrm>
            <a:off x="1275907" y="662109"/>
            <a:ext cx="4172421" cy="15494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5" name="Rectangle 4">
            <a:extLst>
              <a:ext uri="{FF2B5EF4-FFF2-40B4-BE49-F238E27FC236}">
                <a16:creationId xmlns:a16="http://schemas.microsoft.com/office/drawing/2014/main" id="{D3D90824-9F45-D845-84EE-11254929BD1E}"/>
              </a:ext>
            </a:extLst>
          </p:cNvPr>
          <p:cNvSpPr/>
          <p:nvPr/>
        </p:nvSpPr>
        <p:spPr>
          <a:xfrm>
            <a:off x="6462515" y="649407"/>
            <a:ext cx="4262191" cy="15621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8" name="Rectangle 7">
            <a:extLst>
              <a:ext uri="{FF2B5EF4-FFF2-40B4-BE49-F238E27FC236}">
                <a16:creationId xmlns:a16="http://schemas.microsoft.com/office/drawing/2014/main" id="{109F5678-D963-B949-8C19-EDB55DF78803}"/>
              </a:ext>
            </a:extLst>
          </p:cNvPr>
          <p:cNvSpPr/>
          <p:nvPr/>
        </p:nvSpPr>
        <p:spPr>
          <a:xfrm>
            <a:off x="2030739" y="661585"/>
            <a:ext cx="3870364" cy="889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9" name="Rectangle 8">
            <a:extLst>
              <a:ext uri="{FF2B5EF4-FFF2-40B4-BE49-F238E27FC236}">
                <a16:creationId xmlns:a16="http://schemas.microsoft.com/office/drawing/2014/main" id="{6D7BE831-071C-324E-AC40-CCF32A0A6507}"/>
              </a:ext>
            </a:extLst>
          </p:cNvPr>
          <p:cNvSpPr/>
          <p:nvPr/>
        </p:nvSpPr>
        <p:spPr>
          <a:xfrm>
            <a:off x="5954176" y="661585"/>
            <a:ext cx="3870364" cy="889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12" name="Rectangle 11">
            <a:extLst>
              <a:ext uri="{FF2B5EF4-FFF2-40B4-BE49-F238E27FC236}">
                <a16:creationId xmlns:a16="http://schemas.microsoft.com/office/drawing/2014/main" id="{64D4F216-DBD4-A742-8FCD-C35FC5379E6A}"/>
              </a:ext>
            </a:extLst>
          </p:cNvPr>
          <p:cNvSpPr/>
          <p:nvPr/>
        </p:nvSpPr>
        <p:spPr>
          <a:xfrm>
            <a:off x="9075555" y="2209129"/>
            <a:ext cx="2755900" cy="15621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13" name="Rectangle 12">
            <a:extLst>
              <a:ext uri="{FF2B5EF4-FFF2-40B4-BE49-F238E27FC236}">
                <a16:creationId xmlns:a16="http://schemas.microsoft.com/office/drawing/2014/main" id="{DAAAB703-4DE0-A84C-B189-E6679F3FBD14}"/>
              </a:ext>
            </a:extLst>
          </p:cNvPr>
          <p:cNvSpPr/>
          <p:nvPr/>
        </p:nvSpPr>
        <p:spPr>
          <a:xfrm>
            <a:off x="1527836" y="2283467"/>
            <a:ext cx="6496201" cy="14878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14" name="Rectangle 13">
            <a:extLst>
              <a:ext uri="{FF2B5EF4-FFF2-40B4-BE49-F238E27FC236}">
                <a16:creationId xmlns:a16="http://schemas.microsoft.com/office/drawing/2014/main" id="{5D0F5F62-42DB-FB49-8E6A-65834E20047D}"/>
              </a:ext>
            </a:extLst>
          </p:cNvPr>
          <p:cNvSpPr/>
          <p:nvPr/>
        </p:nvSpPr>
        <p:spPr>
          <a:xfrm>
            <a:off x="2126511" y="2223677"/>
            <a:ext cx="3776029" cy="1206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16" name="Rectangle 15">
            <a:extLst>
              <a:ext uri="{FF2B5EF4-FFF2-40B4-BE49-F238E27FC236}">
                <a16:creationId xmlns:a16="http://schemas.microsoft.com/office/drawing/2014/main" id="{18444B9D-56B5-4342-BBC9-AABE2BC91C0D}"/>
              </a:ext>
            </a:extLst>
          </p:cNvPr>
          <p:cNvSpPr/>
          <p:nvPr/>
        </p:nvSpPr>
        <p:spPr>
          <a:xfrm>
            <a:off x="8500534" y="2187180"/>
            <a:ext cx="3443374" cy="1206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15" name="Rectangle 14">
            <a:extLst>
              <a:ext uri="{FF2B5EF4-FFF2-40B4-BE49-F238E27FC236}">
                <a16:creationId xmlns:a16="http://schemas.microsoft.com/office/drawing/2014/main" id="{9380B266-6945-204D-B236-B5C1388D5FF1}"/>
              </a:ext>
            </a:extLst>
          </p:cNvPr>
          <p:cNvSpPr/>
          <p:nvPr/>
        </p:nvSpPr>
        <p:spPr>
          <a:xfrm>
            <a:off x="5320430" y="1498668"/>
            <a:ext cx="3845700" cy="1562165"/>
          </a:xfrm>
          <a:prstGeom prst="rect">
            <a:avLst/>
          </a:prstGeom>
          <a:noFill/>
          <a:ln w="5715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17" name="Rectangle 16">
            <a:extLst>
              <a:ext uri="{FF2B5EF4-FFF2-40B4-BE49-F238E27FC236}">
                <a16:creationId xmlns:a16="http://schemas.microsoft.com/office/drawing/2014/main" id="{FAB101A5-8112-304D-9786-03B38C2F8B17}"/>
              </a:ext>
            </a:extLst>
          </p:cNvPr>
          <p:cNvSpPr/>
          <p:nvPr/>
        </p:nvSpPr>
        <p:spPr>
          <a:xfrm>
            <a:off x="7121890" y="3808223"/>
            <a:ext cx="1334538" cy="605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18" name="Rectangle 17">
            <a:extLst>
              <a:ext uri="{FF2B5EF4-FFF2-40B4-BE49-F238E27FC236}">
                <a16:creationId xmlns:a16="http://schemas.microsoft.com/office/drawing/2014/main" id="{BA880939-1EFE-0841-8F37-60C74D52BD53}"/>
              </a:ext>
            </a:extLst>
          </p:cNvPr>
          <p:cNvSpPr/>
          <p:nvPr/>
        </p:nvSpPr>
        <p:spPr>
          <a:xfrm>
            <a:off x="7658199" y="3841880"/>
            <a:ext cx="2371847" cy="14630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19" name="Rectangle 18">
            <a:extLst>
              <a:ext uri="{FF2B5EF4-FFF2-40B4-BE49-F238E27FC236}">
                <a16:creationId xmlns:a16="http://schemas.microsoft.com/office/drawing/2014/main" id="{E3C03C5C-F4D8-9741-9686-B6E5CFCB549F}"/>
              </a:ext>
            </a:extLst>
          </p:cNvPr>
          <p:cNvSpPr/>
          <p:nvPr/>
        </p:nvSpPr>
        <p:spPr>
          <a:xfrm>
            <a:off x="5385121" y="3794837"/>
            <a:ext cx="2985948" cy="30597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21" name="Rectangle 20">
            <a:extLst>
              <a:ext uri="{FF2B5EF4-FFF2-40B4-BE49-F238E27FC236}">
                <a16:creationId xmlns:a16="http://schemas.microsoft.com/office/drawing/2014/main" id="{9E8CF1C0-E0CD-1542-AADB-898E91E30AF2}"/>
              </a:ext>
            </a:extLst>
          </p:cNvPr>
          <p:cNvSpPr/>
          <p:nvPr/>
        </p:nvSpPr>
        <p:spPr>
          <a:xfrm>
            <a:off x="7185145" y="5244630"/>
            <a:ext cx="2371847" cy="16133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22" name="Rectangle 21">
            <a:extLst>
              <a:ext uri="{FF2B5EF4-FFF2-40B4-BE49-F238E27FC236}">
                <a16:creationId xmlns:a16="http://schemas.microsoft.com/office/drawing/2014/main" id="{06EE4756-04C7-484D-BF9D-4EC68B7B0715}"/>
              </a:ext>
            </a:extLst>
          </p:cNvPr>
          <p:cNvSpPr/>
          <p:nvPr/>
        </p:nvSpPr>
        <p:spPr>
          <a:xfrm>
            <a:off x="8153970" y="5309334"/>
            <a:ext cx="2364728" cy="14644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23" name="Rectangle 22">
            <a:extLst>
              <a:ext uri="{FF2B5EF4-FFF2-40B4-BE49-F238E27FC236}">
                <a16:creationId xmlns:a16="http://schemas.microsoft.com/office/drawing/2014/main" id="{15AEEE52-2FE5-BC45-BD17-02FD63118A31}"/>
              </a:ext>
            </a:extLst>
          </p:cNvPr>
          <p:cNvSpPr/>
          <p:nvPr/>
        </p:nvSpPr>
        <p:spPr>
          <a:xfrm>
            <a:off x="8192025" y="5451661"/>
            <a:ext cx="2364728" cy="14189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25" name="Rectangle 24">
            <a:extLst>
              <a:ext uri="{FF2B5EF4-FFF2-40B4-BE49-F238E27FC236}">
                <a16:creationId xmlns:a16="http://schemas.microsoft.com/office/drawing/2014/main" id="{21F8D905-8F49-B74C-A2B3-9B8FD290E396}"/>
              </a:ext>
            </a:extLst>
          </p:cNvPr>
          <p:cNvSpPr/>
          <p:nvPr/>
        </p:nvSpPr>
        <p:spPr>
          <a:xfrm>
            <a:off x="10462436" y="6152707"/>
            <a:ext cx="1268819" cy="701910"/>
          </a:xfrm>
          <a:prstGeom prst="rect">
            <a:avLst/>
          </a:prstGeom>
          <a:noFill/>
          <a:ln w="5715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27" name="Rectangle 26">
            <a:extLst>
              <a:ext uri="{FF2B5EF4-FFF2-40B4-BE49-F238E27FC236}">
                <a16:creationId xmlns:a16="http://schemas.microsoft.com/office/drawing/2014/main" id="{CA2844D0-EAA7-CF6C-669F-0D3BE1D28477}"/>
              </a:ext>
            </a:extLst>
          </p:cNvPr>
          <p:cNvSpPr/>
          <p:nvPr/>
        </p:nvSpPr>
        <p:spPr>
          <a:xfrm>
            <a:off x="5320422" y="34291"/>
            <a:ext cx="1270000" cy="1464378"/>
          </a:xfrm>
          <a:prstGeom prst="rect">
            <a:avLst/>
          </a:prstGeom>
          <a:noFill/>
          <a:ln w="5715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28" name="Rectangle 27">
            <a:extLst>
              <a:ext uri="{FF2B5EF4-FFF2-40B4-BE49-F238E27FC236}">
                <a16:creationId xmlns:a16="http://schemas.microsoft.com/office/drawing/2014/main" id="{905810B9-A356-DCEB-CFCF-15C7415967AD}"/>
              </a:ext>
            </a:extLst>
          </p:cNvPr>
          <p:cNvSpPr/>
          <p:nvPr/>
        </p:nvSpPr>
        <p:spPr>
          <a:xfrm>
            <a:off x="7889358" y="3060833"/>
            <a:ext cx="3307334" cy="1585595"/>
          </a:xfrm>
          <a:prstGeom prst="rect">
            <a:avLst/>
          </a:prstGeom>
          <a:noFill/>
          <a:ln w="5715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29" name="Rectangle 28">
            <a:extLst>
              <a:ext uri="{FF2B5EF4-FFF2-40B4-BE49-F238E27FC236}">
                <a16:creationId xmlns:a16="http://schemas.microsoft.com/office/drawing/2014/main" id="{2296E912-A072-4CEA-0F8B-6D1B458BE696}"/>
              </a:ext>
            </a:extLst>
          </p:cNvPr>
          <p:cNvSpPr/>
          <p:nvPr/>
        </p:nvSpPr>
        <p:spPr>
          <a:xfrm>
            <a:off x="9923721" y="4646427"/>
            <a:ext cx="1807535" cy="1502897"/>
          </a:xfrm>
          <a:prstGeom prst="rect">
            <a:avLst/>
          </a:prstGeom>
          <a:noFill/>
          <a:ln w="5715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yriad Pro Light" panose="020B0403030403020204" pitchFamily="34" charset="0"/>
            </a:endParaRPr>
          </a:p>
        </p:txBody>
      </p:sp>
      <p:sp>
        <p:nvSpPr>
          <p:cNvPr id="30" name="Content Placeholder 6">
            <a:extLst>
              <a:ext uri="{FF2B5EF4-FFF2-40B4-BE49-F238E27FC236}">
                <a16:creationId xmlns:a16="http://schemas.microsoft.com/office/drawing/2014/main" id="{B8B82922-AE0A-81EC-A45D-D3684E662329}"/>
              </a:ext>
            </a:extLst>
          </p:cNvPr>
          <p:cNvSpPr txBox="1">
            <a:spLocks/>
          </p:cNvSpPr>
          <p:nvPr/>
        </p:nvSpPr>
        <p:spPr>
          <a:xfrm>
            <a:off x="80010" y="3831677"/>
            <a:ext cx="3053316" cy="2929372"/>
          </a:xfrm>
          <a:prstGeom prst="rect">
            <a:avLst/>
          </a:prstGeom>
          <a:solidFill>
            <a:srgbClr val="D2DEEF">
              <a:alpha val="50196"/>
            </a:srgbClr>
          </a:solidFill>
          <a:ln>
            <a:solidFill>
              <a:schemeClr val="tx2"/>
            </a:solidFill>
          </a:ln>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Helvetica Ligh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Helvetica Ligh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Helvetica Ligh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Helvetica Ligh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 b="1">
              <a:latin typeface="Dagny OT" panose="020B0504020201020104" pitchFamily="34" charset="0"/>
            </a:endParaRPr>
          </a:p>
          <a:p>
            <a:r>
              <a:rPr lang="en-US" sz="2200" b="1">
                <a:solidFill>
                  <a:schemeClr val="tx2"/>
                </a:solidFill>
                <a:latin typeface="Dagny OT" panose="020B0504020201020104" pitchFamily="34" charset="0"/>
              </a:rPr>
              <a:t>Habitat:</a:t>
            </a:r>
            <a:r>
              <a:rPr lang="en-US" sz="2200">
                <a:solidFill>
                  <a:schemeClr val="tx2"/>
                </a:solidFill>
                <a:latin typeface="Dagny OT" panose="020B0504020201020104" pitchFamily="34" charset="0"/>
              </a:rPr>
              <a:t> woods</a:t>
            </a:r>
            <a:endParaRPr lang="en-US" sz="2200">
              <a:solidFill>
                <a:schemeClr val="accent6"/>
              </a:solidFill>
              <a:latin typeface="Dagny OT" panose="020B0504020201020104" pitchFamily="34" charset="0"/>
            </a:endParaRPr>
          </a:p>
          <a:p>
            <a:r>
              <a:rPr lang="en-US" sz="2200" b="1">
                <a:solidFill>
                  <a:schemeClr val="tx2"/>
                </a:solidFill>
                <a:latin typeface="Dagny OT" panose="020B0504020201020104" pitchFamily="34" charset="0"/>
              </a:rPr>
              <a:t>Gill Size: </a:t>
            </a:r>
            <a:r>
              <a:rPr lang="en-US" sz="2200">
                <a:solidFill>
                  <a:schemeClr val="tx2"/>
                </a:solidFill>
                <a:latin typeface="Dagny OT" panose="020B0504020201020104" pitchFamily="34" charset="0"/>
              </a:rPr>
              <a:t>narrow</a:t>
            </a:r>
          </a:p>
          <a:p>
            <a:r>
              <a:rPr lang="en-US" sz="2200" b="1">
                <a:solidFill>
                  <a:schemeClr val="tx2"/>
                </a:solidFill>
                <a:latin typeface="Dagny OT" panose="020B0504020201020104" pitchFamily="34" charset="0"/>
              </a:rPr>
              <a:t>Odor:</a:t>
            </a:r>
            <a:r>
              <a:rPr lang="en-US" sz="2200">
                <a:solidFill>
                  <a:schemeClr val="tx2"/>
                </a:solidFill>
                <a:latin typeface="Dagny OT" panose="020B0504020201020104" pitchFamily="34" charset="0"/>
              </a:rPr>
              <a:t> none</a:t>
            </a:r>
          </a:p>
          <a:p>
            <a:r>
              <a:rPr lang="en-US" sz="2200" b="1">
                <a:solidFill>
                  <a:schemeClr val="tx2"/>
                </a:solidFill>
                <a:latin typeface="Dagny OT" panose="020B0504020201020104" pitchFamily="34" charset="0"/>
              </a:rPr>
              <a:t>Spores:</a:t>
            </a:r>
            <a:r>
              <a:rPr lang="en-US" sz="2200">
                <a:solidFill>
                  <a:schemeClr val="tx2"/>
                </a:solidFill>
                <a:latin typeface="Dagny OT" panose="020B0504020201020104" pitchFamily="34" charset="0"/>
              </a:rPr>
              <a:t> white</a:t>
            </a:r>
          </a:p>
          <a:p>
            <a:r>
              <a:rPr lang="en-US" sz="2200" b="1">
                <a:solidFill>
                  <a:schemeClr val="tx2"/>
                </a:solidFill>
                <a:latin typeface="Dagny OT" panose="020B0504020201020104" pitchFamily="34" charset="0"/>
              </a:rPr>
              <a:t>Cap Colour:</a:t>
            </a:r>
            <a:r>
              <a:rPr lang="en-US" sz="2200">
                <a:solidFill>
                  <a:schemeClr val="tx2"/>
                </a:solidFill>
                <a:latin typeface="Dagny OT" panose="020B0504020201020104" pitchFamily="34" charset="0"/>
              </a:rPr>
              <a:t> red</a:t>
            </a:r>
          </a:p>
          <a:p>
            <a:endParaRPr lang="en-US" sz="500" b="1">
              <a:solidFill>
                <a:schemeClr val="tx2"/>
              </a:solidFill>
              <a:latin typeface="Dagny OT" panose="020B0504020201020104" pitchFamily="34" charset="0"/>
              <a:ea typeface="Helvetica Light" charset="0"/>
              <a:cs typeface="Helvetica Light" charset="0"/>
            </a:endParaRPr>
          </a:p>
          <a:p>
            <a:r>
              <a:rPr lang="en-US" sz="2200" b="1">
                <a:solidFill>
                  <a:schemeClr val="tx2"/>
                </a:solidFill>
                <a:latin typeface="Dagny OT" panose="020B0504020201020104" pitchFamily="34" charset="0"/>
                <a:ea typeface="Helvetica Light" charset="0"/>
                <a:cs typeface="Helvetica Light" charset="0"/>
              </a:rPr>
              <a:t>Classification problem: </a:t>
            </a:r>
            <a:r>
              <a:rPr lang="en-US" sz="2200">
                <a:solidFill>
                  <a:schemeClr val="tx2"/>
                </a:solidFill>
                <a:latin typeface="Dagny OT" panose="020B0504020201020104" pitchFamily="34" charset="0"/>
              </a:rPr>
              <a:t>edible or </a:t>
            </a:r>
            <a:r>
              <a:rPr lang="en-US" sz="2200" b="1">
                <a:solidFill>
                  <a:srgbClr val="CC0000"/>
                </a:solidFill>
                <a:latin typeface="Dagny OT" panose="020B0504020201020104" pitchFamily="34" charset="0"/>
              </a:rPr>
              <a:t>poisonous</a:t>
            </a:r>
          </a:p>
          <a:p>
            <a:endParaRPr lang="en-US" sz="2200" b="1">
              <a:solidFill>
                <a:srgbClr val="FF0000"/>
              </a:solidFill>
              <a:latin typeface="Dagny OT" panose="020B0504020201020104" pitchFamily="34" charset="0"/>
            </a:endParaRPr>
          </a:p>
          <a:p>
            <a:endParaRPr lang="en-US">
              <a:latin typeface="Dagny OT" panose="020B0504020201020104" pitchFamily="34" charset="0"/>
            </a:endParaRPr>
          </a:p>
          <a:p>
            <a:endParaRPr lang="en-US">
              <a:latin typeface="Dagny OT" panose="020B0504020201020104" pitchFamily="34" charset="0"/>
            </a:endParaRPr>
          </a:p>
          <a:p>
            <a:endParaRPr lang="en-US">
              <a:latin typeface="Dagny OT" panose="020B0504020201020104" pitchFamily="34" charset="0"/>
            </a:endParaRPr>
          </a:p>
        </p:txBody>
      </p:sp>
      <p:sp>
        <p:nvSpPr>
          <p:cNvPr id="3" name="Rectangle 2">
            <a:extLst>
              <a:ext uri="{FF2B5EF4-FFF2-40B4-BE49-F238E27FC236}">
                <a16:creationId xmlns:a16="http://schemas.microsoft.com/office/drawing/2014/main" id="{84D3B636-60D7-BE6A-95DC-46173EBF0013}"/>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07BFCFE-4738-66CA-8D81-8466CE90BBEA}"/>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32902435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08700D07-6FF4-804E-A0AE-68F9F14C16C7}"/>
              </a:ext>
            </a:extLst>
          </p:cNvPr>
          <p:cNvSpPr>
            <a:spLocks noGrp="1"/>
          </p:cNvSpPr>
          <p:nvPr>
            <p:ph type="title"/>
          </p:nvPr>
        </p:nvSpPr>
        <p:spPr/>
        <p:txBody>
          <a:bodyPr/>
          <a:lstStyle/>
          <a:p>
            <a:r>
              <a:rPr lang="en-US" b="1"/>
              <a:t>Mushroom Classification Problem</a:t>
            </a:r>
            <a:endParaRPr lang="en-US" sz="2400" b="1"/>
          </a:p>
        </p:txBody>
      </p:sp>
      <p:sp>
        <p:nvSpPr>
          <p:cNvPr id="3" name="Content Placeholder 2"/>
          <p:cNvSpPr>
            <a:spLocks noGrp="1"/>
          </p:cNvSpPr>
          <p:nvPr>
            <p:ph idx="1"/>
          </p:nvPr>
        </p:nvSpPr>
        <p:spPr/>
        <p:txBody>
          <a:bodyPr>
            <a:normAutofit/>
          </a:bodyPr>
          <a:lstStyle/>
          <a:p>
            <a:pPr marL="0" indent="0">
              <a:buNone/>
            </a:pPr>
            <a:r>
              <a:rPr lang="en-CA" sz="2400"/>
              <a:t>Would you have trusted an “</a:t>
            </a:r>
            <a:r>
              <a:rPr lang="en-CA" sz="2400" b="1">
                <a:solidFill>
                  <a:schemeClr val="accent2"/>
                </a:solidFill>
              </a:rPr>
              <a:t>edible</a:t>
            </a:r>
            <a:r>
              <a:rPr lang="en-CA" sz="2400"/>
              <a:t>” prediction?</a:t>
            </a:r>
            <a:endParaRPr lang="en-CA" sz="500"/>
          </a:p>
          <a:p>
            <a:pPr marL="0" indent="0">
              <a:buNone/>
            </a:pPr>
            <a:r>
              <a:rPr lang="en-CA" sz="2400"/>
              <a:t>Where is the model coming from? </a:t>
            </a:r>
            <a:endParaRPr lang="en-CA" sz="500"/>
          </a:p>
          <a:p>
            <a:pPr marL="0" indent="0">
              <a:buNone/>
            </a:pPr>
            <a:r>
              <a:rPr lang="en-CA" sz="2400"/>
              <a:t>What would you need to know to trust the model?</a:t>
            </a:r>
            <a:endParaRPr lang="en-CA" sz="500"/>
          </a:p>
          <a:p>
            <a:pPr marL="0" indent="0">
              <a:buNone/>
            </a:pPr>
            <a:r>
              <a:rPr lang="en-CA" sz="2400"/>
              <a:t>What’s the cost of making a classification mistake, in this case?</a:t>
            </a:r>
          </a:p>
        </p:txBody>
      </p:sp>
      <p:sp>
        <p:nvSpPr>
          <p:cNvPr id="5" name="Slide Number Placeholder 5">
            <a:extLst>
              <a:ext uri="{FF2B5EF4-FFF2-40B4-BE49-F238E27FC236}">
                <a16:creationId xmlns:a16="http://schemas.microsoft.com/office/drawing/2014/main" id="{3CFB79AF-039D-DEF8-4213-CFAD075C0009}"/>
              </a:ext>
            </a:extLst>
          </p:cNvPr>
          <p:cNvSpPr>
            <a:spLocks noGrp="1"/>
          </p:cNvSpPr>
          <p:nvPr>
            <p:ph type="sldNum" sz="quarter" idx="4"/>
          </p:nvPr>
        </p:nvSpPr>
        <p:spPr>
          <a:xfrm>
            <a:off x="9900458" y="6447427"/>
            <a:ext cx="1312025" cy="365125"/>
          </a:xfrm>
        </p:spPr>
        <p:txBody>
          <a:bodyPr/>
          <a:lstStyle/>
          <a:p>
            <a:fld id="{4D63F5A6-AD82-4E1E-87F7-CE90DE510401}" type="slidenum">
              <a:rPr lang="en-CA" smtClean="0">
                <a:latin typeface="Dagny OT" panose="020B0504020201020104" pitchFamily="34" charset="0"/>
              </a:rPr>
              <a:t>31</a:t>
            </a:fld>
            <a:endParaRPr lang="en-CA">
              <a:latin typeface="Dagny OT" panose="020B0504020201020104" pitchFamily="34" charset="0"/>
            </a:endParaRPr>
          </a:p>
        </p:txBody>
      </p:sp>
      <p:sp>
        <p:nvSpPr>
          <p:cNvPr id="6" name="Date Placeholder 5">
            <a:extLst>
              <a:ext uri="{FF2B5EF4-FFF2-40B4-BE49-F238E27FC236}">
                <a16:creationId xmlns:a16="http://schemas.microsoft.com/office/drawing/2014/main" id="{1DCF5966-5471-9B11-3ED2-D3E5685A18AB}"/>
              </a:ext>
            </a:extLst>
          </p:cNvPr>
          <p:cNvSpPr txBox="1">
            <a:spLocks/>
          </p:cNvSpPr>
          <p:nvPr/>
        </p:nvSpPr>
        <p:spPr>
          <a:xfrm>
            <a:off x="1097280" y="6447427"/>
            <a:ext cx="4654934" cy="365125"/>
          </a:xfrm>
          <a:prstGeom prst="rect">
            <a:avLst/>
          </a:prstGeom>
        </p:spPr>
        <p:txBody>
          <a:bodyPr vert="horz" lIns="0" tIns="45720" rIns="0" bIns="45720" rtlCol="0" anchor="ctr">
            <a:normAutofit/>
          </a:bodyP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384048"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lgn="l" defTabSz="457200"/>
            <a:r>
              <a:rPr lang="en-US" sz="1400">
                <a:solidFill>
                  <a:srgbClr val="FFFFFF"/>
                </a:solidFill>
              </a:rPr>
              <a:t>INTRODUCTION TO MACHINE LEARNING</a:t>
            </a:r>
            <a:endParaRPr lang="en-CA" sz="1400">
              <a:solidFill>
                <a:srgbClr val="FFFFFF"/>
              </a:solidFill>
            </a:endParaRPr>
          </a:p>
        </p:txBody>
      </p:sp>
      <p:sp>
        <p:nvSpPr>
          <p:cNvPr id="2" name="Rectangle 1">
            <a:extLst>
              <a:ext uri="{FF2B5EF4-FFF2-40B4-BE49-F238E27FC236}">
                <a16:creationId xmlns:a16="http://schemas.microsoft.com/office/drawing/2014/main" id="{94BDE2ED-4810-043B-0B28-E2892F60CB57}"/>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7513A57-F6AA-99AC-5C8D-39753E83701D}"/>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5039591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Suggested Reading</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Types of Learning and </a:t>
            </a:r>
            <a:br>
              <a:rPr lang="en-CA"/>
            </a:br>
            <a:r>
              <a:rPr lang="en-CA"/>
              <a:t>Machine Learning Tasks</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32</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a:xfrm>
            <a:off x="4800600" y="731520"/>
            <a:ext cx="6934200" cy="5257800"/>
          </a:xfrm>
        </p:spPr>
        <p:txBody>
          <a:bodyPr/>
          <a:lstStyle/>
          <a:p>
            <a:pPr algn="l"/>
            <a:r>
              <a:rPr lang="en-GB"/>
              <a:t>D. Robinson, “</a:t>
            </a:r>
            <a:r>
              <a:rPr lang="en-GB">
                <a:hlinkClick r:id="rId2"/>
              </a:rPr>
              <a:t>What’s the difference between data science, machine learning, and artificial intelligence?</a:t>
            </a:r>
            <a:r>
              <a:rPr lang="en-GB"/>
              <a:t>” </a:t>
            </a:r>
            <a:r>
              <a:rPr lang="en-GB" i="1"/>
              <a:t>Variance Explained</a:t>
            </a:r>
            <a:r>
              <a:rPr lang="en-GB"/>
              <a:t>, Jan. 2018.</a:t>
            </a:r>
          </a:p>
          <a:p>
            <a:pPr algn="l"/>
            <a:r>
              <a:rPr lang="en-GB"/>
              <a:t>D. Woods, “</a:t>
            </a:r>
            <a:r>
              <a:rPr lang="en-GB" err="1">
                <a:hlinkClick r:id="rId3"/>
              </a:rPr>
              <a:t>Bitly’s</a:t>
            </a:r>
            <a:r>
              <a:rPr lang="en-GB">
                <a:hlinkClick r:id="rId3"/>
              </a:rPr>
              <a:t> Hilary Mason on "what is a data scientist?"</a:t>
            </a:r>
            <a:r>
              <a:rPr lang="en-GB"/>
              <a:t>,” </a:t>
            </a:r>
            <a:r>
              <a:rPr lang="en-GB" i="1"/>
              <a:t>Forbes</a:t>
            </a:r>
            <a:r>
              <a:rPr lang="en-GB"/>
              <a:t>, Mar. 2012.</a:t>
            </a:r>
          </a:p>
          <a:p>
            <a:pPr algn="ctr"/>
            <a:r>
              <a:rPr lang="en-CA" sz="1600"/>
              <a:t>____________________________</a:t>
            </a:r>
          </a:p>
          <a:p>
            <a:pPr algn="l"/>
            <a:r>
              <a:rPr lang="en-CA" i="1"/>
              <a:t>Data Understanding, Data Analysis, Data Science</a:t>
            </a:r>
            <a:br>
              <a:rPr lang="en-CA"/>
            </a:br>
            <a:r>
              <a:rPr lang="en-CA" sz="2200" b="1"/>
              <a:t>Regression and Value Estimation</a:t>
            </a:r>
          </a:p>
          <a:p>
            <a:pPr algn="l"/>
            <a:r>
              <a:rPr lang="en-CA" sz="2000"/>
              <a:t>*Statistical Learning </a:t>
            </a:r>
            <a:r>
              <a:rPr lang="en-GB" sz="1600"/>
              <a:t>(advanced)</a:t>
            </a:r>
            <a:endParaRPr lang="en-CA" sz="1600"/>
          </a:p>
          <a:p>
            <a:pPr lvl="1" algn="l"/>
            <a:r>
              <a:rPr lang="en-GB" sz="1600">
                <a:hlinkClick r:id="rId4"/>
              </a:rPr>
              <a:t>Supervised Learning Framework</a:t>
            </a:r>
            <a:endParaRPr lang="en-GB" sz="1600"/>
          </a:p>
          <a:p>
            <a:pPr lvl="1" algn="l"/>
            <a:r>
              <a:rPr lang="en-GB" sz="1600">
                <a:hlinkClick r:id="rId5"/>
              </a:rPr>
              <a:t>Systematic </a:t>
            </a:r>
            <a:r>
              <a:rPr lang="en-GB" sz="1600" err="1">
                <a:hlinkClick r:id="rId5"/>
              </a:rPr>
              <a:t>Compontent</a:t>
            </a:r>
            <a:r>
              <a:rPr lang="en-GB" sz="1600">
                <a:hlinkClick r:id="rId5"/>
              </a:rPr>
              <a:t> and Regression Function</a:t>
            </a:r>
            <a:endParaRPr lang="en-GB" sz="1600"/>
          </a:p>
        </p:txBody>
      </p:sp>
      <p:sp>
        <p:nvSpPr>
          <p:cNvPr id="3" name="Rectangle 2">
            <a:extLst>
              <a:ext uri="{FF2B5EF4-FFF2-40B4-BE49-F238E27FC236}">
                <a16:creationId xmlns:a16="http://schemas.microsoft.com/office/drawing/2014/main" id="{790366F8-E779-0E46-B7A1-ECEB62E93F54}"/>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12EC02D-0B0C-4BDB-FAE1-BA7D93FAA2A7}"/>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10" name="Date Placeholder 3">
            <a:extLst>
              <a:ext uri="{FF2B5EF4-FFF2-40B4-BE49-F238E27FC236}">
                <a16:creationId xmlns:a16="http://schemas.microsoft.com/office/drawing/2014/main" id="{D360597A-1864-40CB-9D8F-6D65D218F578}"/>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spTree>
    <p:extLst>
      <p:ext uri="{BB962C8B-B14F-4D97-AF65-F5344CB8AC3E}">
        <p14:creationId xmlns:p14="http://schemas.microsoft.com/office/powerpoint/2010/main" val="10585866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Exercises</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Types of Learning and </a:t>
            </a:r>
            <a:br>
              <a:rPr lang="en-CA"/>
            </a:br>
            <a:r>
              <a:rPr lang="en-CA"/>
              <a:t>Machine Learning Tasks</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33</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a:xfrm>
            <a:off x="4511488" y="744529"/>
            <a:ext cx="7235456" cy="5257800"/>
          </a:xfrm>
        </p:spPr>
        <p:txBody>
          <a:bodyPr/>
          <a:lstStyle/>
          <a:p>
            <a:pPr marL="457200" indent="-457200">
              <a:buFont typeface="+mj-lt"/>
              <a:buAutoNum type="arabicPeriod"/>
            </a:pPr>
            <a:r>
              <a:rPr lang="en-CA"/>
              <a:t>Of what types of machine learning tasks are the following problems representative?</a:t>
            </a:r>
          </a:p>
          <a:p>
            <a:pPr lvl="3"/>
            <a:r>
              <a:rPr lang="en-CA" sz="2000"/>
              <a:t>Identifying risk factors associated to breast/prostate cancer.</a:t>
            </a:r>
          </a:p>
          <a:p>
            <a:pPr lvl="3"/>
            <a:r>
              <a:rPr lang="en-CA" sz="2000"/>
              <a:t>Predicting whether a patient will have a second, fatal heart attack within 30 days of the first on the basis of demographics, diet, clinical measurements, etc.</a:t>
            </a:r>
          </a:p>
          <a:p>
            <a:pPr lvl="3"/>
            <a:r>
              <a:rPr lang="en-CA" sz="2000"/>
              <a:t>Establishing the relationship between salary and demographic information in population survey data.</a:t>
            </a:r>
          </a:p>
          <a:p>
            <a:pPr lvl="3"/>
            <a:r>
              <a:rPr lang="en-CA" sz="2000"/>
              <a:t>Predicting the yearly inflation rate using various indicators.</a:t>
            </a:r>
          </a:p>
          <a:p>
            <a:pPr marL="742950" indent="-742950">
              <a:buFont typeface="+mj-lt"/>
              <a:buAutoNum type="arabicPeriod"/>
            </a:pPr>
            <a:r>
              <a:rPr lang="en-CA"/>
              <a:t>What are some examples of supervised, </a:t>
            </a:r>
            <a:r>
              <a:rPr lang="en-CA" err="1"/>
              <a:t>unsuper</a:t>
            </a:r>
            <a:r>
              <a:rPr lang="en-CA"/>
              <a:t>-vised, semi-supervised, reinforcement machine learning tasks in the business world? In a public policy/government setting? In a scientific setting?</a:t>
            </a:r>
          </a:p>
        </p:txBody>
      </p:sp>
      <p:sp>
        <p:nvSpPr>
          <p:cNvPr id="3" name="Date Placeholder 3">
            <a:extLst>
              <a:ext uri="{FF2B5EF4-FFF2-40B4-BE49-F238E27FC236}">
                <a16:creationId xmlns:a16="http://schemas.microsoft.com/office/drawing/2014/main" id="{84D42B7E-B67E-060D-6E0D-58FAE29C899A}"/>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sp>
        <p:nvSpPr>
          <p:cNvPr id="7" name="Rectangle 6">
            <a:extLst>
              <a:ext uri="{FF2B5EF4-FFF2-40B4-BE49-F238E27FC236}">
                <a16:creationId xmlns:a16="http://schemas.microsoft.com/office/drawing/2014/main" id="{3E464092-4229-3050-9943-329B589FC1D9}"/>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39F2C82-8510-29A3-C2D7-3F5E348CE662}"/>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24156337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Exercises</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Types of Learning and </a:t>
            </a:r>
            <a:br>
              <a:rPr lang="en-CA"/>
            </a:br>
            <a:r>
              <a:rPr lang="en-CA"/>
              <a:t>Machine Learning Tasks</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34</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lstStyle/>
          <a:p>
            <a:pPr marL="457200" indent="-457200">
              <a:buFont typeface="+mj-lt"/>
              <a:buAutoNum type="arabicPeriod" startAt="3"/>
            </a:pPr>
            <a:r>
              <a:rPr lang="en-CA"/>
              <a:t>Assuming that DS/ML/AI techniques are used in the following cases, identify whether the required task falls under SL or UL.</a:t>
            </a:r>
          </a:p>
          <a:p>
            <a:pPr marL="1024128" lvl="3" indent="-457200">
              <a:buFont typeface="+mj-lt"/>
              <a:buAutoNum type="alphaLcPeriod"/>
            </a:pPr>
            <a:r>
              <a:rPr lang="en-CA" sz="2000">
                <a:effectLst/>
              </a:rPr>
              <a:t>Estimating the repair time required for an aircraft based on a trouble ticket.</a:t>
            </a:r>
          </a:p>
          <a:p>
            <a:pPr marL="1024128" lvl="3" indent="-457200">
              <a:buFont typeface="+mj-lt"/>
              <a:buAutoNum type="alphaLcPeriod"/>
            </a:pPr>
            <a:r>
              <a:rPr lang="en-CA" sz="2000">
                <a:effectLst/>
              </a:rPr>
              <a:t>Deciding whether to issue a loan to an applicant based on demographic and financial data (with reference to a database of similar data on prior customers).</a:t>
            </a:r>
          </a:p>
          <a:p>
            <a:pPr marL="1024128" lvl="3" indent="-457200">
              <a:buFont typeface="+mj-lt"/>
              <a:buAutoNum type="alphaLcPeriod"/>
            </a:pPr>
            <a:r>
              <a:rPr lang="en-CA" sz="2000">
                <a:effectLst/>
              </a:rPr>
              <a:t>In an online bookstore, making recommendations to customers concerning additional items to buy based on the buying pattern in prior transactions.</a:t>
            </a:r>
          </a:p>
          <a:p>
            <a:pPr marL="1024128" lvl="3" indent="-457200">
              <a:buFont typeface="+mj-lt"/>
              <a:buAutoNum type="alphaLcPeriod"/>
            </a:pPr>
            <a:r>
              <a:rPr lang="en-CA" sz="2000">
                <a:effectLst/>
              </a:rPr>
              <a:t>Identifying a network data packet as dangerous (virus, hacker attack) based on comparison to other packets with a known threat status.</a:t>
            </a:r>
          </a:p>
          <a:p>
            <a:pPr marL="1024128" lvl="3" indent="-457200">
              <a:buFont typeface="+mj-lt"/>
              <a:buAutoNum type="alphaLcPeriod"/>
            </a:pPr>
            <a:r>
              <a:rPr lang="en-CA" sz="2000">
                <a:effectLst/>
              </a:rPr>
              <a:t>Identifying segments of similar customers.</a:t>
            </a:r>
          </a:p>
        </p:txBody>
      </p:sp>
      <p:sp>
        <p:nvSpPr>
          <p:cNvPr id="7" name="Rectangle 6">
            <a:extLst>
              <a:ext uri="{FF2B5EF4-FFF2-40B4-BE49-F238E27FC236}">
                <a16:creationId xmlns:a16="http://schemas.microsoft.com/office/drawing/2014/main" id="{51833C32-6C0A-A7D7-5093-25F846FD310E}"/>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81CB989-7C2D-6F3C-7345-312554E470B8}"/>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10" name="Date Placeholder 3">
            <a:extLst>
              <a:ext uri="{FF2B5EF4-FFF2-40B4-BE49-F238E27FC236}">
                <a16:creationId xmlns:a16="http://schemas.microsoft.com/office/drawing/2014/main" id="{847D0077-2D58-70A9-B185-5E0E202B7510}"/>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spTree>
    <p:extLst>
      <p:ext uri="{BB962C8B-B14F-4D97-AF65-F5344CB8AC3E}">
        <p14:creationId xmlns:p14="http://schemas.microsoft.com/office/powerpoint/2010/main" val="21875771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Exercises</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Types of Learning and </a:t>
            </a:r>
            <a:br>
              <a:rPr lang="en-CA"/>
            </a:br>
            <a:r>
              <a:rPr lang="en-CA"/>
              <a:t>Machine Learning Tasks</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35</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a:xfrm>
            <a:off x="4800599" y="731520"/>
            <a:ext cx="6772835" cy="5257800"/>
          </a:xfrm>
        </p:spPr>
        <p:txBody>
          <a:bodyPr/>
          <a:lstStyle/>
          <a:p>
            <a:pPr marL="457200" indent="-457200">
              <a:buFont typeface="+mj-lt"/>
              <a:buAutoNum type="arabicPeriod" startAt="3"/>
            </a:pPr>
            <a:r>
              <a:rPr lang="en-CA"/>
              <a:t>Assuming that DS/ML/AI techniques are used in the following cases, identify whether the required task falls under SL or UL.</a:t>
            </a:r>
          </a:p>
          <a:p>
            <a:pPr marL="1024128" lvl="3" indent="-457200">
              <a:buFont typeface="+mj-lt"/>
              <a:buAutoNum type="alphaLcPeriod" startAt="6"/>
            </a:pPr>
            <a:r>
              <a:rPr lang="en-CA" sz="2000">
                <a:effectLst/>
              </a:rPr>
              <a:t>Predicting whether a company will go bankrupt based on comparing its financial data to those of similar bankrupt and non-bankrupt firms.</a:t>
            </a:r>
          </a:p>
          <a:p>
            <a:pPr marL="1024128" lvl="3" indent="-457200">
              <a:buFont typeface="+mj-lt"/>
              <a:buAutoNum type="alphaLcPeriod" startAt="6"/>
            </a:pPr>
            <a:r>
              <a:rPr lang="en-CA" sz="2000">
                <a:effectLst/>
              </a:rPr>
              <a:t>Automated sorting of mail by zip code scanning.</a:t>
            </a:r>
          </a:p>
          <a:p>
            <a:pPr marL="1024128" lvl="3" indent="-457200">
              <a:buFont typeface="+mj-lt"/>
              <a:buAutoNum type="alphaLcPeriod" startAt="6"/>
            </a:pPr>
            <a:r>
              <a:rPr lang="en-CA" sz="2000">
                <a:effectLst/>
              </a:rPr>
              <a:t>It is more difficult and expensive to win new customers than it is to retain existing customers. Scoring each customer on their likelihood to quit can help an organization design effective interventions, such as discounts or free services, to retain profitable customers in a cost-effective manner.</a:t>
            </a:r>
          </a:p>
          <a:p>
            <a:pPr marL="1024128" lvl="3" indent="-457200">
              <a:buFont typeface="+mj-lt"/>
              <a:buAutoNum type="alphaLcPeriod" startAt="6"/>
            </a:pPr>
            <a:r>
              <a:rPr lang="en-CA" sz="2000">
                <a:effectLst/>
              </a:rPr>
              <a:t>Some medical practitioners conduct unnecessary tests and/or over-bill their government or insurance companies. Using audit data, it may be possible to identify such providers and take appropriate action.</a:t>
            </a:r>
          </a:p>
        </p:txBody>
      </p:sp>
      <p:sp>
        <p:nvSpPr>
          <p:cNvPr id="7" name="Rectangle 6">
            <a:extLst>
              <a:ext uri="{FF2B5EF4-FFF2-40B4-BE49-F238E27FC236}">
                <a16:creationId xmlns:a16="http://schemas.microsoft.com/office/drawing/2014/main" id="{51833C32-6C0A-A7D7-5093-25F846FD310E}"/>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81CB989-7C2D-6F3C-7345-312554E470B8}"/>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10" name="Date Placeholder 3">
            <a:extLst>
              <a:ext uri="{FF2B5EF4-FFF2-40B4-BE49-F238E27FC236}">
                <a16:creationId xmlns:a16="http://schemas.microsoft.com/office/drawing/2014/main" id="{59B28F7D-35ED-64BE-AB47-CB57C6C69D7A}"/>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spTree>
    <p:extLst>
      <p:ext uri="{BB962C8B-B14F-4D97-AF65-F5344CB8AC3E}">
        <p14:creationId xmlns:p14="http://schemas.microsoft.com/office/powerpoint/2010/main" val="28485739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Exercises</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Types of Learning and </a:t>
            </a:r>
            <a:br>
              <a:rPr lang="en-CA"/>
            </a:br>
            <a:r>
              <a:rPr lang="en-CA"/>
              <a:t>Machine Learning Tasks</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36</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a:xfrm>
            <a:off x="4584405" y="712631"/>
            <a:ext cx="7150395" cy="5257800"/>
          </a:xfrm>
        </p:spPr>
        <p:txBody>
          <a:bodyPr/>
          <a:lstStyle/>
          <a:p>
            <a:pPr marL="457200" indent="-457200">
              <a:buFont typeface="+mj-lt"/>
              <a:buAutoNum type="arabicPeriod" startAt="3"/>
            </a:pPr>
            <a:r>
              <a:rPr lang="en-CA"/>
              <a:t>Assuming that DS/ML/AI techniques are used in the following cases, identify whether the required task falls under SL or UL.</a:t>
            </a:r>
          </a:p>
          <a:p>
            <a:pPr marL="1024128" lvl="3" indent="-457200">
              <a:buFont typeface="+mj-lt"/>
              <a:buAutoNum type="alphaLcPeriod" startAt="10"/>
            </a:pPr>
            <a:r>
              <a:rPr lang="en-CA" sz="1800">
                <a:effectLst/>
              </a:rPr>
              <a:t>A market basket analysis can help develop predictive models to determine which products often sell together. This knowledge of affinities between products can help retailers create promotional bundles to push non-selling items along a set of products that sell well.</a:t>
            </a:r>
          </a:p>
          <a:p>
            <a:pPr marL="1024128" lvl="3" indent="-457200">
              <a:buFont typeface="+mj-lt"/>
              <a:buAutoNum type="alphaLcPeriod" startAt="10"/>
            </a:pPr>
            <a:r>
              <a:rPr lang="en-CA" sz="1800">
                <a:effectLst/>
              </a:rPr>
              <a:t>Diagnosing the cause of a medical condition is the crucial first step in medical engagement. In addition to the current condition, other factors can be considered, including the patient’s health history, medication history, family’s history, and other environmental factors. A predictive model can absorb all of the information available to date (for this patient and others) and make probabilistic diagnoses, in the form of a decision tree, taking away most of the guess work involved.</a:t>
            </a:r>
          </a:p>
          <a:p>
            <a:pPr marL="1024128" lvl="3" indent="-457200">
              <a:buFont typeface="+mj-lt"/>
              <a:buAutoNum type="alphaLcPeriod" startAt="10"/>
            </a:pPr>
            <a:r>
              <a:rPr lang="en-CA" sz="1800">
                <a:effectLst/>
              </a:rPr>
              <a:t>Schools can develop models to identify students who are at risk of not returning to school. Such students can be flagged to be on the receiving end of potential corrective measures.</a:t>
            </a:r>
          </a:p>
        </p:txBody>
      </p:sp>
      <p:sp>
        <p:nvSpPr>
          <p:cNvPr id="7" name="Rectangle 6">
            <a:extLst>
              <a:ext uri="{FF2B5EF4-FFF2-40B4-BE49-F238E27FC236}">
                <a16:creationId xmlns:a16="http://schemas.microsoft.com/office/drawing/2014/main" id="{51833C32-6C0A-A7D7-5093-25F846FD310E}"/>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81CB989-7C2D-6F3C-7345-312554E470B8}"/>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10" name="Date Placeholder 3">
            <a:extLst>
              <a:ext uri="{FF2B5EF4-FFF2-40B4-BE49-F238E27FC236}">
                <a16:creationId xmlns:a16="http://schemas.microsoft.com/office/drawing/2014/main" id="{B21CFA8C-C366-1396-2197-9C624D5E316B}"/>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spTree>
    <p:extLst>
      <p:ext uri="{BB962C8B-B14F-4D97-AF65-F5344CB8AC3E}">
        <p14:creationId xmlns:p14="http://schemas.microsoft.com/office/powerpoint/2010/main" val="38279111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Exercises</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Types of Learning and </a:t>
            </a:r>
            <a:br>
              <a:rPr lang="en-CA"/>
            </a:br>
            <a:r>
              <a:rPr lang="en-CA"/>
              <a:t>Machine Learning Tasks</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37</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lstStyle/>
          <a:p>
            <a:pPr marL="457200" indent="-457200">
              <a:buFont typeface="+mj-lt"/>
              <a:buAutoNum type="arabicPeriod" startAt="3"/>
            </a:pPr>
            <a:r>
              <a:rPr lang="en-CA"/>
              <a:t>Assuming that DS/ML/AI techniques are used in the following cases, identify whether the required task falls under SL or UL.</a:t>
            </a:r>
          </a:p>
          <a:p>
            <a:pPr marL="1024128" lvl="3" indent="-457200">
              <a:buFont typeface="+mj-lt"/>
              <a:buAutoNum type="arabicPeriod" startAt="13"/>
            </a:pPr>
            <a:r>
              <a:rPr lang="en-CA" sz="2000">
                <a:effectLst/>
              </a:rPr>
              <a:t>In addition to customer data, telecom companies also store call detail records (CDR), which precisely describe the calling behaviour of each customer. The unique data can be used to profile customers, who may be marketed to based on the similarity of their CDR to other customers’.</a:t>
            </a:r>
          </a:p>
          <a:p>
            <a:pPr marL="1024128" lvl="3" indent="-457200">
              <a:buFont typeface="+mj-lt"/>
              <a:buAutoNum type="arabicPeriod" startAt="13"/>
            </a:pPr>
            <a:r>
              <a:rPr lang="en-CA" sz="2000">
                <a:effectLst/>
              </a:rPr>
              <a:t>Statistically, all equipment is likely to break down at some point in time. Predicting which machine is likely to shut down is a complex process. Decision models to forecast machinery failure could be constructed using past data, which can lead to savings provided by preventative maintenance.</a:t>
            </a:r>
          </a:p>
          <a:p>
            <a:pPr marL="1024128" lvl="3" indent="-457200">
              <a:buFont typeface="+mj-lt"/>
              <a:buAutoNum type="arabicPeriod" startAt="13"/>
            </a:pPr>
            <a:r>
              <a:rPr lang="en-CA" sz="2000">
                <a:effectLst/>
              </a:rPr>
              <a:t>Identifying which tweets contain disinformation and which tweets are legitimate.</a:t>
            </a:r>
          </a:p>
        </p:txBody>
      </p:sp>
      <p:sp>
        <p:nvSpPr>
          <p:cNvPr id="7" name="Rectangle 6">
            <a:extLst>
              <a:ext uri="{FF2B5EF4-FFF2-40B4-BE49-F238E27FC236}">
                <a16:creationId xmlns:a16="http://schemas.microsoft.com/office/drawing/2014/main" id="{51833C32-6C0A-A7D7-5093-25F846FD310E}"/>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81CB989-7C2D-6F3C-7345-312554E470B8}"/>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10" name="Date Placeholder 3">
            <a:extLst>
              <a:ext uri="{FF2B5EF4-FFF2-40B4-BE49-F238E27FC236}">
                <a16:creationId xmlns:a16="http://schemas.microsoft.com/office/drawing/2014/main" id="{BF30DB5E-FDE1-66A7-318D-15001C1BCB9B}"/>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spTree>
    <p:extLst>
      <p:ext uri="{BB962C8B-B14F-4D97-AF65-F5344CB8AC3E}">
        <p14:creationId xmlns:p14="http://schemas.microsoft.com/office/powerpoint/2010/main" val="24119655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E57F3-5CE0-794B-F999-1B9BEE9DA6D5}"/>
              </a:ext>
            </a:extLst>
          </p:cNvPr>
          <p:cNvSpPr>
            <a:spLocks noGrp="1"/>
          </p:cNvSpPr>
          <p:nvPr>
            <p:ph type="title"/>
          </p:nvPr>
        </p:nvSpPr>
        <p:spPr/>
        <p:txBody>
          <a:bodyPr/>
          <a:lstStyle/>
          <a:p>
            <a:r>
              <a:rPr lang="en-CA"/>
              <a:t>Association Rules Mining</a:t>
            </a:r>
          </a:p>
        </p:txBody>
      </p:sp>
      <p:sp>
        <p:nvSpPr>
          <p:cNvPr id="3" name="Text Placeholder 2">
            <a:extLst>
              <a:ext uri="{FF2B5EF4-FFF2-40B4-BE49-F238E27FC236}">
                <a16:creationId xmlns:a16="http://schemas.microsoft.com/office/drawing/2014/main" id="{769660C1-5066-8F2C-231E-35ED4D83CF16}"/>
              </a:ext>
            </a:extLst>
          </p:cNvPr>
          <p:cNvSpPr>
            <a:spLocks noGrp="1"/>
          </p:cNvSpPr>
          <p:nvPr>
            <p:ph type="body" idx="1"/>
          </p:nvPr>
        </p:nvSpPr>
        <p:spPr/>
        <p:txBody>
          <a:bodyPr anchor="t"/>
          <a:lstStyle/>
          <a:p>
            <a:r>
              <a:rPr lang="en-CA"/>
              <a:t>INTRODUCTION TO MACHINE LEARNING</a:t>
            </a:r>
          </a:p>
        </p:txBody>
      </p:sp>
      <p:sp>
        <p:nvSpPr>
          <p:cNvPr id="5" name="Slide Number Placeholder 4">
            <a:extLst>
              <a:ext uri="{FF2B5EF4-FFF2-40B4-BE49-F238E27FC236}">
                <a16:creationId xmlns:a16="http://schemas.microsoft.com/office/drawing/2014/main" id="{C89B652E-8FEC-72E5-617D-67FAA7778913}"/>
              </a:ext>
            </a:extLst>
          </p:cNvPr>
          <p:cNvSpPr>
            <a:spLocks noGrp="1"/>
          </p:cNvSpPr>
          <p:nvPr>
            <p:ph type="sldNum" sz="quarter" idx="4"/>
          </p:nvPr>
        </p:nvSpPr>
        <p:spPr>
          <a:xfrm>
            <a:off x="9900458" y="6459785"/>
            <a:ext cx="1312025" cy="365125"/>
          </a:xfrm>
        </p:spPr>
        <p:txBody>
          <a:bodyPr/>
          <a:lstStyle/>
          <a:p>
            <a:fld id="{4D63F5A6-AD82-4E1E-87F7-CE90DE510401}" type="slidenum">
              <a:rPr lang="en-CA" smtClean="0"/>
              <a:pPr/>
              <a:t>38</a:t>
            </a:fld>
            <a:endParaRPr lang="en-CA"/>
          </a:p>
        </p:txBody>
      </p:sp>
      <p:sp>
        <p:nvSpPr>
          <p:cNvPr id="4" name="Rectangle 3">
            <a:extLst>
              <a:ext uri="{FF2B5EF4-FFF2-40B4-BE49-F238E27FC236}">
                <a16:creationId xmlns:a16="http://schemas.microsoft.com/office/drawing/2014/main" id="{DC9129E5-E75D-01D2-8BA8-73B21C32624E}"/>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EB2EDCD-6CFF-3A0D-0E6A-83A90C831C4F}"/>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21425595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32A4E323-695A-3055-BC82-E6395CFFE0EF}"/>
              </a:ext>
            </a:extLst>
          </p:cNvPr>
          <p:cNvSpPr txBox="1">
            <a:spLocks/>
          </p:cNvSpPr>
          <p:nvPr/>
        </p:nvSpPr>
        <p:spPr>
          <a:xfrm>
            <a:off x="1097280" y="1503298"/>
            <a:ext cx="10058400" cy="3851404"/>
          </a:xfrm>
          <a:prstGeom prst="rect">
            <a:avLst/>
          </a:prstGeom>
        </p:spPr>
        <p:txBody>
          <a:bodyPr anchor="ct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GB"/>
              <a:t>Correlation isn’t causation… but it’s a big hint! </a:t>
            </a:r>
          </a:p>
          <a:p>
            <a:pPr algn="r"/>
            <a:r>
              <a:rPr lang="en-GB" sz="1600"/>
              <a:t>[E. Tufte]</a:t>
            </a:r>
          </a:p>
        </p:txBody>
      </p:sp>
      <p:sp>
        <p:nvSpPr>
          <p:cNvPr id="7" name="Slide Number Placeholder 3">
            <a:extLst>
              <a:ext uri="{FF2B5EF4-FFF2-40B4-BE49-F238E27FC236}">
                <a16:creationId xmlns:a16="http://schemas.microsoft.com/office/drawing/2014/main" id="{352074B0-4CD5-34CB-8C92-E7118263647C}"/>
              </a:ext>
            </a:extLst>
          </p:cNvPr>
          <p:cNvSpPr>
            <a:spLocks noGrp="1"/>
          </p:cNvSpPr>
          <p:nvPr>
            <p:ph type="sldNum" sz="quarter" idx="4294967295"/>
          </p:nvPr>
        </p:nvSpPr>
        <p:spPr>
          <a:xfrm>
            <a:off x="10880725" y="6446838"/>
            <a:ext cx="1311275" cy="365125"/>
          </a:xfrm>
        </p:spPr>
        <p:txBody>
          <a:bodyPr/>
          <a:lstStyle/>
          <a:p>
            <a:fld id="{4D63F5A6-AD82-4E1E-87F7-CE90DE510401}" type="slidenum">
              <a:rPr lang="en-CA" smtClean="0"/>
              <a:pPr/>
              <a:t>39</a:t>
            </a:fld>
            <a:endParaRPr lang="en-CA"/>
          </a:p>
        </p:txBody>
      </p:sp>
      <p:sp>
        <p:nvSpPr>
          <p:cNvPr id="8" name="Date Placeholder 4">
            <a:extLst>
              <a:ext uri="{FF2B5EF4-FFF2-40B4-BE49-F238E27FC236}">
                <a16:creationId xmlns:a16="http://schemas.microsoft.com/office/drawing/2014/main" id="{27B4A00D-4DD8-159B-29C1-0105491C74E1}"/>
              </a:ext>
            </a:extLst>
          </p:cNvPr>
          <p:cNvSpPr>
            <a:spLocks noGrp="1"/>
          </p:cNvSpPr>
          <p:nvPr>
            <p:ph type="dt" sz="half" idx="4294967295"/>
          </p:nvPr>
        </p:nvSpPr>
        <p:spPr>
          <a:xfrm>
            <a:off x="0" y="6446838"/>
            <a:ext cx="3779838" cy="365125"/>
          </a:xfrm>
        </p:spPr>
        <p:txBody>
          <a:bodyPr/>
          <a:lstStyle/>
          <a:p>
            <a:r>
              <a:rPr lang="en-US"/>
              <a:t>INTRODUCTION TO MACHINE LEARNING</a:t>
            </a:r>
            <a:endParaRPr lang="en-CA"/>
          </a:p>
        </p:txBody>
      </p:sp>
      <p:sp>
        <p:nvSpPr>
          <p:cNvPr id="3" name="Rectangle 2">
            <a:extLst>
              <a:ext uri="{FF2B5EF4-FFF2-40B4-BE49-F238E27FC236}">
                <a16:creationId xmlns:a16="http://schemas.microsoft.com/office/drawing/2014/main" id="{F0FCD1A4-DFBB-901D-41BD-D1A3A5FFDAF0}"/>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87CAA6B-BD5A-DC4A-B257-BB3D02C4B183}"/>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3949766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66EA3-C323-4729-47AC-406C2535D7E9}"/>
              </a:ext>
            </a:extLst>
          </p:cNvPr>
          <p:cNvSpPr>
            <a:spLocks noGrp="1"/>
          </p:cNvSpPr>
          <p:nvPr>
            <p:ph type="title"/>
          </p:nvPr>
        </p:nvSpPr>
        <p:spPr/>
        <p:txBody>
          <a:bodyPr/>
          <a:lstStyle/>
          <a:p>
            <a:r>
              <a:rPr lang="en-CA"/>
              <a:t>Course Material</a:t>
            </a:r>
          </a:p>
        </p:txBody>
      </p:sp>
      <p:sp>
        <p:nvSpPr>
          <p:cNvPr id="3" name="Content Placeholder 2">
            <a:extLst>
              <a:ext uri="{FF2B5EF4-FFF2-40B4-BE49-F238E27FC236}">
                <a16:creationId xmlns:a16="http://schemas.microsoft.com/office/drawing/2014/main" id="{A60A5783-CB9F-C6C4-2B6D-DCD07C168ACA}"/>
              </a:ext>
            </a:extLst>
          </p:cNvPr>
          <p:cNvSpPr>
            <a:spLocks noGrp="1"/>
          </p:cNvSpPr>
          <p:nvPr>
            <p:ph sz="half" idx="1"/>
          </p:nvPr>
        </p:nvSpPr>
        <p:spPr/>
        <p:txBody>
          <a:bodyPr>
            <a:noAutofit/>
          </a:bodyPr>
          <a:lstStyle/>
          <a:p>
            <a:pPr indent="-45720">
              <a:lnSpc>
                <a:spcPct val="100000"/>
              </a:lnSpc>
              <a:spcAft>
                <a:spcPts val="100"/>
              </a:spcAft>
            </a:pPr>
            <a:r>
              <a:rPr lang="en-US" b="1">
                <a:ea typeface="Helvetica Light" charset="0"/>
                <a:cs typeface="Helvetica Light" charset="0"/>
              </a:rPr>
              <a:t>Course Webpage:</a:t>
            </a:r>
          </a:p>
          <a:p>
            <a:pPr indent="-45720" algn="ctr">
              <a:lnSpc>
                <a:spcPct val="100000"/>
              </a:lnSpc>
              <a:spcAft>
                <a:spcPts val="100"/>
              </a:spcAft>
            </a:pPr>
            <a:r>
              <a:rPr lang="en-US">
                <a:solidFill>
                  <a:schemeClr val="tx1"/>
                </a:solidFill>
                <a:ea typeface="Helvetica Light" charset="0"/>
                <a:cs typeface="Helvetica Light" charset="0"/>
                <a:hlinkClick r:id="rId2"/>
              </a:rPr>
              <a:t>https://data-action-lab.com/103-iml</a:t>
            </a:r>
            <a:endParaRPr lang="en-US" b="1">
              <a:solidFill>
                <a:schemeClr val="tx1"/>
              </a:solidFill>
              <a:ea typeface="Helvetica Light" charset="0"/>
              <a:cs typeface="Helvetica Light" charset="0"/>
            </a:endParaRPr>
          </a:p>
          <a:p>
            <a:pPr indent="-45720">
              <a:lnSpc>
                <a:spcPct val="100000"/>
              </a:lnSpc>
              <a:spcAft>
                <a:spcPts val="100"/>
              </a:spcAft>
            </a:pPr>
            <a:endParaRPr lang="en-US" sz="500" b="1">
              <a:ea typeface="Helvetica Light" charset="0"/>
              <a:cs typeface="Helvetica Light" charset="0"/>
            </a:endParaRPr>
          </a:p>
          <a:p>
            <a:pPr indent="-45720">
              <a:lnSpc>
                <a:spcPct val="100000"/>
              </a:lnSpc>
              <a:spcAft>
                <a:spcPts val="100"/>
              </a:spcAft>
            </a:pPr>
            <a:r>
              <a:rPr lang="en-US" b="1">
                <a:ea typeface="Helvetica Light" charset="0"/>
                <a:cs typeface="Helvetica Light" charset="0"/>
              </a:rPr>
              <a:t>Contact Info: </a:t>
            </a:r>
          </a:p>
          <a:p>
            <a:pPr indent="-45720" algn="ctr">
              <a:lnSpc>
                <a:spcPct val="100000"/>
              </a:lnSpc>
              <a:spcAft>
                <a:spcPts val="100"/>
              </a:spcAft>
            </a:pPr>
            <a:r>
              <a:rPr lang="en-US">
                <a:solidFill>
                  <a:schemeClr val="tx1"/>
                </a:solidFill>
                <a:hlinkClick r:id="rId3"/>
              </a:rPr>
              <a:t>pboily@uottawa.ca</a:t>
            </a:r>
            <a:r>
              <a:rPr lang="en-US" b="1">
                <a:solidFill>
                  <a:schemeClr val="tx1"/>
                </a:solidFill>
              </a:rPr>
              <a:t> </a:t>
            </a:r>
          </a:p>
        </p:txBody>
      </p:sp>
      <p:sp>
        <p:nvSpPr>
          <p:cNvPr id="8" name="Content Placeholder 7">
            <a:extLst>
              <a:ext uri="{FF2B5EF4-FFF2-40B4-BE49-F238E27FC236}">
                <a16:creationId xmlns:a16="http://schemas.microsoft.com/office/drawing/2014/main" id="{CB2E55E4-9A89-5A97-9A8F-DFB975A601BF}"/>
              </a:ext>
            </a:extLst>
          </p:cNvPr>
          <p:cNvSpPr>
            <a:spLocks noGrp="1"/>
          </p:cNvSpPr>
          <p:nvPr>
            <p:ph sz="half" idx="2"/>
          </p:nvPr>
        </p:nvSpPr>
        <p:spPr/>
        <p:txBody>
          <a:bodyPr/>
          <a:lstStyle/>
          <a:p>
            <a:r>
              <a:rPr lang="en-CA" b="1"/>
              <a:t>Course Notes:</a:t>
            </a:r>
          </a:p>
          <a:p>
            <a:pPr algn="ctr"/>
            <a:r>
              <a:rPr lang="en-CA">
                <a:hlinkClick r:id="rId4"/>
              </a:rPr>
              <a:t>https://idlewyldanalytics.com</a:t>
            </a:r>
            <a:endParaRPr lang="en-CA"/>
          </a:p>
          <a:p>
            <a:pPr algn="ctr"/>
            <a:r>
              <a:rPr lang="en-CA" sz="500" b="1"/>
              <a:t> </a:t>
            </a:r>
          </a:p>
          <a:p>
            <a:r>
              <a:rPr lang="en-US" b="1"/>
              <a:t>Slack Workspace:</a:t>
            </a:r>
          </a:p>
          <a:p>
            <a:pPr algn="ctr"/>
            <a:r>
              <a:rPr lang="en-CA">
                <a:hlinkClick r:id="rId5"/>
              </a:rPr>
              <a:t>https://dspdi.slack.com</a:t>
            </a:r>
            <a:r>
              <a:rPr lang="en-CA" b="1"/>
              <a:t> </a:t>
            </a:r>
          </a:p>
        </p:txBody>
      </p:sp>
      <p:sp>
        <p:nvSpPr>
          <p:cNvPr id="13" name="Slide Number Placeholder 5">
            <a:extLst>
              <a:ext uri="{FF2B5EF4-FFF2-40B4-BE49-F238E27FC236}">
                <a16:creationId xmlns:a16="http://schemas.microsoft.com/office/drawing/2014/main" id="{385A21FC-0F47-AD13-EBB3-38330427CC08}"/>
              </a:ext>
            </a:extLst>
          </p:cNvPr>
          <p:cNvSpPr>
            <a:spLocks noGrp="1"/>
          </p:cNvSpPr>
          <p:nvPr>
            <p:ph type="sldNum" sz="quarter" idx="4"/>
          </p:nvPr>
        </p:nvSpPr>
        <p:spPr/>
        <p:txBody>
          <a:bodyPr/>
          <a:lstStyle/>
          <a:p>
            <a:fld id="{4D63F5A6-AD82-4E1E-87F7-CE90DE510401}" type="slidenum">
              <a:rPr lang="en-CA" smtClean="0"/>
              <a:pPr/>
              <a:t>4</a:t>
            </a:fld>
            <a:endParaRPr lang="en-CA"/>
          </a:p>
        </p:txBody>
      </p:sp>
      <p:sp>
        <p:nvSpPr>
          <p:cNvPr id="15" name="Date Placeholder 13">
            <a:extLst>
              <a:ext uri="{FF2B5EF4-FFF2-40B4-BE49-F238E27FC236}">
                <a16:creationId xmlns:a16="http://schemas.microsoft.com/office/drawing/2014/main" id="{0535040C-ED19-FA21-4153-3025696FFF57}"/>
              </a:ext>
            </a:extLst>
          </p:cNvPr>
          <p:cNvSpPr>
            <a:spLocks noGrp="1"/>
          </p:cNvSpPr>
          <p:nvPr>
            <p:ph type="dt" sz="half" idx="10"/>
          </p:nvPr>
        </p:nvSpPr>
        <p:spPr>
          <a:xfrm>
            <a:off x="1097280" y="6447427"/>
            <a:ext cx="3779520" cy="365125"/>
          </a:xfrm>
        </p:spPr>
        <p:txBody>
          <a:bodyPr/>
          <a:lstStyle/>
          <a:p>
            <a:r>
              <a:rPr lang="en-US"/>
              <a:t>INTRODUCTION TO MACHINE LEARNING</a:t>
            </a:r>
            <a:endParaRPr lang="en-CA"/>
          </a:p>
        </p:txBody>
      </p:sp>
    </p:spTree>
    <p:extLst>
      <p:ext uri="{BB962C8B-B14F-4D97-AF65-F5344CB8AC3E}">
        <p14:creationId xmlns:p14="http://schemas.microsoft.com/office/powerpoint/2010/main" val="704351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1BF40-7817-5725-86B0-8358C2C88970}"/>
              </a:ext>
            </a:extLst>
          </p:cNvPr>
          <p:cNvSpPr>
            <a:spLocks noGrp="1"/>
          </p:cNvSpPr>
          <p:nvPr>
            <p:ph type="title"/>
          </p:nvPr>
        </p:nvSpPr>
        <p:spPr/>
        <p:txBody>
          <a:bodyPr/>
          <a:lstStyle/>
          <a:p>
            <a:r>
              <a:rPr lang="en-CA"/>
              <a:t>2. Association Rules Overview</a:t>
            </a:r>
          </a:p>
        </p:txBody>
      </p:sp>
      <p:pic>
        <p:nvPicPr>
          <p:cNvPr id="15" name="Picture Placeholder 14" descr="Calendar&#10;&#10;Description automatically generated">
            <a:extLst>
              <a:ext uri="{FF2B5EF4-FFF2-40B4-BE49-F238E27FC236}">
                <a16:creationId xmlns:a16="http://schemas.microsoft.com/office/drawing/2014/main" id="{01978B27-B8DD-998F-7BCC-00617D945D66}"/>
              </a:ext>
            </a:extLst>
          </p:cNvPr>
          <p:cNvPicPr>
            <a:picLocks noGrp="1" noChangeAspect="1"/>
          </p:cNvPicPr>
          <p:nvPr>
            <p:ph type="pic" idx="1"/>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val="0"/>
              </a:ext>
            </a:extLst>
          </a:blip>
          <a:srcRect t="21482" b="21482"/>
          <a:stretch>
            <a:fillRect/>
          </a:stretch>
        </p:blipFill>
        <p:spPr/>
      </p:pic>
      <p:sp>
        <p:nvSpPr>
          <p:cNvPr id="11" name="Text Placeholder 10">
            <a:extLst>
              <a:ext uri="{FF2B5EF4-FFF2-40B4-BE49-F238E27FC236}">
                <a16:creationId xmlns:a16="http://schemas.microsoft.com/office/drawing/2014/main" id="{A961D3CB-DE67-A14B-B377-0F8A5983B8EA}"/>
              </a:ext>
            </a:extLst>
          </p:cNvPr>
          <p:cNvSpPr>
            <a:spLocks noGrp="1"/>
          </p:cNvSpPr>
          <p:nvPr>
            <p:ph type="body" sz="half" idx="2"/>
          </p:nvPr>
        </p:nvSpPr>
        <p:spPr/>
        <p:txBody>
          <a:bodyPr/>
          <a:lstStyle/>
          <a:p>
            <a:endParaRPr lang="en-CA"/>
          </a:p>
        </p:txBody>
      </p:sp>
      <p:sp>
        <p:nvSpPr>
          <p:cNvPr id="5" name="Slide Number Placeholder 4">
            <a:extLst>
              <a:ext uri="{FF2B5EF4-FFF2-40B4-BE49-F238E27FC236}">
                <a16:creationId xmlns:a16="http://schemas.microsoft.com/office/drawing/2014/main" id="{FA601820-CED4-1A1F-986F-EB92D3C5EF9E}"/>
              </a:ext>
            </a:extLst>
          </p:cNvPr>
          <p:cNvSpPr>
            <a:spLocks noGrp="1"/>
          </p:cNvSpPr>
          <p:nvPr>
            <p:ph type="sldNum" sz="quarter" idx="4"/>
          </p:nvPr>
        </p:nvSpPr>
        <p:spPr/>
        <p:txBody>
          <a:bodyPr/>
          <a:lstStyle/>
          <a:p>
            <a:fld id="{4D63F5A6-AD82-4E1E-87F7-CE90DE510401}" type="slidenum">
              <a:rPr lang="en-CA" smtClean="0"/>
              <a:pPr/>
              <a:t>40</a:t>
            </a:fld>
            <a:endParaRPr lang="en-CA"/>
          </a:p>
        </p:txBody>
      </p:sp>
      <p:sp>
        <p:nvSpPr>
          <p:cNvPr id="6" name="Date Placeholder 5">
            <a:extLst>
              <a:ext uri="{FF2B5EF4-FFF2-40B4-BE49-F238E27FC236}">
                <a16:creationId xmlns:a16="http://schemas.microsoft.com/office/drawing/2014/main" id="{E7CACD10-BD64-4606-3EBA-33ED44F7783D}"/>
              </a:ext>
            </a:extLst>
          </p:cNvPr>
          <p:cNvSpPr>
            <a:spLocks noGrp="1"/>
          </p:cNvSpPr>
          <p:nvPr>
            <p:ph type="dt" sz="half" idx="10"/>
          </p:nvPr>
        </p:nvSpPr>
        <p:spPr/>
        <p:txBody>
          <a:bodyPr/>
          <a:lstStyle/>
          <a:p>
            <a:r>
              <a:rPr lang="en-US"/>
              <a:t>INTRODUCTION TO MACHINE LEARNING</a:t>
            </a:r>
            <a:endParaRPr lang="en-CA"/>
          </a:p>
        </p:txBody>
      </p:sp>
      <p:sp>
        <p:nvSpPr>
          <p:cNvPr id="3" name="Rectangle 2">
            <a:extLst>
              <a:ext uri="{FF2B5EF4-FFF2-40B4-BE49-F238E27FC236}">
                <a16:creationId xmlns:a16="http://schemas.microsoft.com/office/drawing/2014/main" id="{B9C4FC77-18F1-5B54-4B24-930F32E0E3D0}"/>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4B5E52D-8540-8EFB-7539-533E70765003}"/>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41468031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Overview</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GB" b="1"/>
              <a:t>Association rules discovery</a:t>
            </a:r>
            <a:r>
              <a:rPr lang="en-GB"/>
              <a:t> (ARD) is a type of unsupervised learning that finds </a:t>
            </a:r>
            <a:r>
              <a:rPr lang="en-GB" b="1"/>
              <a:t>connections</a:t>
            </a:r>
            <a:r>
              <a:rPr lang="en-GB"/>
              <a:t> among the attributes and levels of a dataset’s observations. </a:t>
            </a:r>
          </a:p>
          <a:p>
            <a:r>
              <a:rPr lang="en-GB"/>
              <a:t>We might </a:t>
            </a:r>
            <a:r>
              <a:rPr lang="en-GB" err="1"/>
              <a:t>analyze</a:t>
            </a:r>
            <a:r>
              <a:rPr lang="en-GB"/>
              <a:t> a dataset on the physical activities and purchasing habits of North Americans and discover that</a:t>
            </a:r>
          </a:p>
          <a:p>
            <a:pPr lvl="1"/>
            <a:r>
              <a:rPr lang="en-GB"/>
              <a:t>runners who are also triathletes (the </a:t>
            </a:r>
            <a:r>
              <a:rPr lang="en-GB" b="1"/>
              <a:t>premise</a:t>
            </a:r>
            <a:r>
              <a:rPr lang="en-GB"/>
              <a:t>) tend to drive Subarus, drink microbrews, and use smart phones (the </a:t>
            </a:r>
            <a:r>
              <a:rPr lang="en-GB" b="1"/>
              <a:t>conclusion</a:t>
            </a:r>
            <a:r>
              <a:rPr lang="en-GB"/>
              <a:t>)</a:t>
            </a:r>
          </a:p>
          <a:p>
            <a:pPr lvl="1"/>
            <a:r>
              <a:rPr lang="en-GB"/>
              <a:t>individuals who have purchased home gym equipment are unlikely to be using it 1 year later</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41</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DA187C6F-A4C3-85FB-59B4-162E316E266C}"/>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01DCFAB-9F79-303F-1F92-2E2E6E33746F}"/>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25103064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Overview</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GB"/>
              <a:t>The presence of a </a:t>
            </a:r>
            <a:r>
              <a:rPr lang="en-GB" b="1"/>
              <a:t>correlation</a:t>
            </a:r>
            <a:r>
              <a:rPr lang="en-GB"/>
              <a:t> between the premise and the conclusion does not imply the existence of a </a:t>
            </a:r>
            <a:r>
              <a:rPr lang="en-GB" b="1"/>
              <a:t>causal relationship</a:t>
            </a:r>
            <a:r>
              <a:rPr lang="en-GB"/>
              <a:t> between them. </a:t>
            </a:r>
          </a:p>
          <a:p>
            <a:r>
              <a:rPr lang="en-GB"/>
              <a:t>It is difficult to prove causation </a:t>
            </a:r>
            <a:r>
              <a:rPr lang="en-GB" i="1"/>
              <a:t>via</a:t>
            </a:r>
            <a:r>
              <a:rPr lang="en-GB"/>
              <a:t> data analysis; in practice, decision-makers pragmatically (often erroneously) focus on “</a:t>
            </a:r>
            <a:r>
              <a:rPr lang="en-GB" b="1"/>
              <a:t>there’s no smoke without fire</a:t>
            </a:r>
            <a:r>
              <a:rPr lang="en-GB"/>
              <a:t>.”</a:t>
            </a:r>
            <a:endParaRPr lang="en-GB" b="1"/>
          </a:p>
          <a:p>
            <a:r>
              <a:rPr lang="en-GB" b="1"/>
              <a:t>Example:</a:t>
            </a:r>
            <a:r>
              <a:rPr lang="en-GB"/>
              <a:t> being a triathlete does not cause one to drive a Subaru, but Subaru Canada thought that the connection was strong enough to offer to reimburse the registration fee at an IRONMAN 70.3 competition (at least in 2018)!</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42</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DA187C6F-A4C3-85FB-59B4-162E316E266C}"/>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01DCFAB-9F79-303F-1F92-2E2E6E33746F}"/>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5197663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Market Basket Analysis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GB"/>
              <a:t>ARD is aka as </a:t>
            </a:r>
            <a:r>
              <a:rPr lang="en-GB" b="1"/>
              <a:t>market basket analysis</a:t>
            </a:r>
            <a:r>
              <a:rPr lang="en-GB"/>
              <a:t>.</a:t>
            </a:r>
          </a:p>
          <a:p>
            <a:r>
              <a:rPr lang="en-GB" b="1"/>
              <a:t>Example:</a:t>
            </a:r>
            <a:r>
              <a:rPr lang="en-GB"/>
              <a:t> purchase of bread and milk, but that is unlikely to be of interest given the frequency of market baskets containing milk (</a:t>
            </a:r>
            <a:r>
              <a:rPr lang="en-GB" b="1"/>
              <a:t>or</a:t>
            </a:r>
            <a:r>
              <a:rPr lang="en-GB"/>
              <a:t> bread).</a:t>
            </a:r>
          </a:p>
          <a:p>
            <a:r>
              <a:rPr lang="en-GB"/>
              <a:t>If the presence of milk is </a:t>
            </a:r>
            <a:r>
              <a:rPr lang="en-GB" b="1"/>
              <a:t>independent</a:t>
            </a:r>
            <a:r>
              <a:rPr lang="en-GB"/>
              <a:t> of the presence of bread (and </a:t>
            </a:r>
            <a:r>
              <a:rPr lang="en-GB" i="1"/>
              <a:t>vice-versa</a:t>
            </a:r>
            <a:r>
              <a:rPr lang="en-GB"/>
              <a:t>), and if 70% of baskets contain milk and 90% contain bread, say, we would expect </a:t>
            </a:r>
            <a:r>
              <a:rPr lang="en-GB" b="1"/>
              <a:t>at least</a:t>
            </a:r>
            <a:r>
              <a:rPr lang="en-GB"/>
              <a:t> </a:t>
            </a:r>
            <a:r>
              <a:rPr lang="en-GB">
                <a:effectLst/>
              </a:rPr>
              <a:t>90% × 70% = 63% </a:t>
            </a:r>
            <a:r>
              <a:rPr lang="en-GB"/>
              <a:t>of all baskets to contain </a:t>
            </a:r>
            <a:r>
              <a:rPr lang="en-GB" b="1"/>
              <a:t>both</a:t>
            </a:r>
            <a:r>
              <a:rPr lang="en-GB"/>
              <a:t>.</a:t>
            </a:r>
          </a:p>
          <a:p>
            <a:r>
              <a:rPr lang="en-GB"/>
              <a:t>If we observe both in 72% of baskets, say (a 1.15-fold increase), we conclude that there is a </a:t>
            </a:r>
            <a:r>
              <a:rPr lang="en-GB" b="1"/>
              <a:t>weak correlation</a:t>
            </a:r>
            <a:r>
              <a:rPr lang="en-GB"/>
              <a:t> between the milk and bread purchases.</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43</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DA187C6F-A4C3-85FB-59B4-162E316E266C}"/>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01DCFAB-9F79-303F-1F92-2E2E6E33746F}"/>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33027880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Market Basket Analysis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GB"/>
              <a:t>Sausages and buns are not purchased as frequently as milk and bread, but they might still be purchased as a pair more often than one would expect.</a:t>
            </a:r>
          </a:p>
          <a:p>
            <a:r>
              <a:rPr lang="en-GB"/>
              <a:t>If the presence of sausage is </a:t>
            </a:r>
            <a:r>
              <a:rPr lang="en-GB" b="1"/>
              <a:t>independent</a:t>
            </a:r>
            <a:r>
              <a:rPr lang="en-GB"/>
              <a:t> of the presence of buns (and </a:t>
            </a:r>
            <a:r>
              <a:rPr lang="en-GB" i="1"/>
              <a:t>vice-versa</a:t>
            </a:r>
            <a:r>
              <a:rPr lang="en-GB"/>
              <a:t>), and if 10% of baskets contain sausages and 5% contain buns, say, we would expect </a:t>
            </a:r>
            <a:r>
              <a:rPr lang="en-GB" b="1"/>
              <a:t>at least</a:t>
            </a:r>
            <a:r>
              <a:rPr lang="en-GB"/>
              <a:t> </a:t>
            </a:r>
            <a:r>
              <a:rPr lang="en-GB">
                <a:effectLst/>
              </a:rPr>
              <a:t>10% × 5% = 0.5% </a:t>
            </a:r>
            <a:r>
              <a:rPr lang="en-GB"/>
              <a:t>of all baskets to contain </a:t>
            </a:r>
            <a:r>
              <a:rPr lang="en-GB" b="1"/>
              <a:t>both</a:t>
            </a:r>
            <a:r>
              <a:rPr lang="en-GB"/>
              <a:t>.</a:t>
            </a:r>
          </a:p>
          <a:p>
            <a:r>
              <a:rPr lang="en-GB"/>
              <a:t>If we observe both in 4% of baskets, say (an 8-fold increase), we conclude that there is a </a:t>
            </a:r>
            <a:r>
              <a:rPr lang="en-GB" b="1"/>
              <a:t>strong correlation</a:t>
            </a:r>
            <a:r>
              <a:rPr lang="en-GB"/>
              <a:t> between the sausage and buns purchases.</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44</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DA187C6F-A4C3-85FB-59B4-162E316E266C}"/>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01DCFAB-9F79-303F-1F92-2E2E6E33746F}"/>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6096024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Market Basket Analysis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GB"/>
              <a:t>How can we </a:t>
            </a:r>
            <a:r>
              <a:rPr lang="en-GB" b="1"/>
              <a:t>act</a:t>
            </a:r>
            <a:r>
              <a:rPr lang="en-GB"/>
              <a:t> on this insight? Supermarkets could advertise a sale on sausages while </a:t>
            </a:r>
            <a:r>
              <a:rPr lang="en-GB" b="1"/>
              <a:t>simultaneously</a:t>
            </a:r>
            <a:r>
              <a:rPr lang="en-GB"/>
              <a:t> (and quietly) raising the price of buns. This could have the effect of bringing in a higher number of customers into the store, hoping to increase the </a:t>
            </a:r>
            <a:r>
              <a:rPr lang="en-GB" b="1"/>
              <a:t>sale volumes</a:t>
            </a:r>
            <a:r>
              <a:rPr lang="en-GB"/>
              <a:t> for both items while keeping the </a:t>
            </a:r>
            <a:r>
              <a:rPr lang="en-GB" b="1"/>
              <a:t>combined price of the two items constant</a:t>
            </a:r>
            <a:r>
              <a:rPr lang="en-GB"/>
              <a:t>.</a:t>
            </a:r>
          </a:p>
          <a:p>
            <a:r>
              <a:rPr lang="en-GB" b="1"/>
              <a:t>Little Story:</a:t>
            </a:r>
            <a:r>
              <a:rPr lang="en-GB"/>
              <a:t> a supermarket found an association rule linking the purchase of beer and diapers and consequently moved its beer display closer to its diapers display, having confused correlation and causation.</a:t>
            </a:r>
          </a:p>
          <a:p>
            <a:r>
              <a:rPr lang="en-GB"/>
              <a:t>What do you think might actually be happening here?</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45</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DA187C6F-A4C3-85FB-59B4-162E316E266C}"/>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01DCFAB-9F79-303F-1F92-2E2E6E33746F}"/>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9501541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Applications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GB"/>
              <a:t>Typical uses include:</a:t>
            </a:r>
          </a:p>
          <a:p>
            <a:pPr lvl="1"/>
            <a:r>
              <a:rPr lang="en-GB"/>
              <a:t>finding </a:t>
            </a:r>
            <a:r>
              <a:rPr lang="en-GB" b="1"/>
              <a:t>related concepts</a:t>
            </a:r>
            <a:r>
              <a:rPr lang="en-GB"/>
              <a:t> in text documents – looking for pairs (triplets, etc) of words that represent a joint concept: {San Jose, Sharks}, {Michelle, Obama}, etc.;</a:t>
            </a:r>
          </a:p>
          <a:p>
            <a:pPr lvl="1"/>
            <a:r>
              <a:rPr lang="en-GB"/>
              <a:t>detecting </a:t>
            </a:r>
            <a:r>
              <a:rPr lang="en-GB" b="1"/>
              <a:t>plagiarism</a:t>
            </a:r>
            <a:r>
              <a:rPr lang="en-GB"/>
              <a:t> – looking for specific sentences that appear in multiple documents, or for documents that share specific sentences;</a:t>
            </a:r>
          </a:p>
          <a:p>
            <a:pPr lvl="1"/>
            <a:r>
              <a:rPr lang="en-GB"/>
              <a:t>identifying </a:t>
            </a:r>
            <a:r>
              <a:rPr lang="en-GB" b="1"/>
              <a:t>biomarkers</a:t>
            </a:r>
            <a:r>
              <a:rPr lang="en-GB"/>
              <a:t> – finding diseases frequently associated with a set of biomarkers;</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46</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DA187C6F-A4C3-85FB-59B4-162E316E266C}"/>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01DCFAB-9F79-303F-1F92-2E2E6E33746F}"/>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35893294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Applications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GB"/>
              <a:t>Typical uses include:</a:t>
            </a:r>
          </a:p>
          <a:p>
            <a:pPr lvl="1"/>
            <a:r>
              <a:rPr lang="en-GB"/>
              <a:t>making predictions and decisions based on association rules (there are pitfalls)</a:t>
            </a:r>
          </a:p>
          <a:p>
            <a:pPr lvl="1"/>
            <a:r>
              <a:rPr lang="en-GB"/>
              <a:t>altering circumstances to take advantage of correlations (suspected causal effect)</a:t>
            </a:r>
          </a:p>
          <a:p>
            <a:pPr lvl="1"/>
            <a:r>
              <a:rPr lang="en-GB"/>
              <a:t>using connections to modify the likelihood of certain outcomes (see above)</a:t>
            </a:r>
          </a:p>
          <a:p>
            <a:pPr lvl="1"/>
            <a:r>
              <a:rPr lang="en-GB"/>
              <a:t>imputing missing data</a:t>
            </a:r>
          </a:p>
          <a:p>
            <a:pPr lvl="1"/>
            <a:r>
              <a:rPr lang="en-GB"/>
              <a:t>text autofill and autocorrect</a:t>
            </a:r>
          </a:p>
          <a:p>
            <a:pPr lvl="1"/>
            <a:r>
              <a:rPr lang="en-GB"/>
              <a:t>etc.</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47</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DA187C6F-A4C3-85FB-59B4-162E316E266C}"/>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01DCFAB-9F79-303F-1F92-2E2E6E33746F}"/>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25797112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Case Study</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r>
              <a:rPr lang="en-CA"/>
              <a:t>Danish Medical Data</a:t>
            </a:r>
          </a:p>
          <a:p>
            <a:endParaRPr lang="en-CA"/>
          </a:p>
          <a:p>
            <a:endParaRPr lang="en-CA"/>
          </a:p>
          <a:p>
            <a:endParaRPr lang="en-CA"/>
          </a:p>
          <a:p>
            <a:pPr algn="l"/>
            <a:endParaRPr lang="en-CA" sz="1200"/>
          </a:p>
          <a:p>
            <a:pPr algn="r"/>
            <a:r>
              <a:rPr lang="en-CA" sz="1200"/>
              <a:t>Jensen </a:t>
            </a:r>
            <a:r>
              <a:rPr lang="en-CA" sz="1200" i="1"/>
              <a:t>et al.</a:t>
            </a:r>
            <a:br>
              <a:rPr lang="en-CA" sz="1200" i="1"/>
            </a:br>
            <a:r>
              <a:rPr lang="en-CA" sz="1200">
                <a:hlinkClick r:id="rId2"/>
              </a:rPr>
              <a:t>Temporal disease trajectories condensed from population-wide registry data covering 6.2 million patients</a:t>
            </a:r>
            <a:r>
              <a:rPr lang="en-CA" sz="1200"/>
              <a:t> </a:t>
            </a:r>
            <a:br>
              <a:rPr lang="en-CA" sz="1200"/>
            </a:br>
            <a:r>
              <a:rPr lang="en-CA" sz="1200" i="1"/>
              <a:t>Nature Communications</a:t>
            </a:r>
            <a:r>
              <a:rPr lang="en-CA" sz="1200"/>
              <a:t>, vol. 5, 2014</a:t>
            </a:r>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48</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822F6856-A3DB-454D-B07B-F0C09F0ECEF5}"/>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78AC340-CBA1-9FAC-B140-440583351BAD}"/>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10" name="Content Placeholder 9">
            <a:extLst>
              <a:ext uri="{FF2B5EF4-FFF2-40B4-BE49-F238E27FC236}">
                <a16:creationId xmlns:a16="http://schemas.microsoft.com/office/drawing/2014/main" id="{BB06B4EE-D194-2407-A486-DA845269F2C5}"/>
              </a:ext>
            </a:extLst>
          </p:cNvPr>
          <p:cNvSpPr>
            <a:spLocks noGrp="1"/>
          </p:cNvSpPr>
          <p:nvPr>
            <p:ph idx="1"/>
          </p:nvPr>
        </p:nvSpPr>
        <p:spPr/>
        <p:txBody>
          <a:bodyPr/>
          <a:lstStyle/>
          <a:p>
            <a:r>
              <a:rPr lang="en-GB" b="1"/>
              <a:t>Objective</a:t>
            </a:r>
          </a:p>
          <a:p>
            <a:r>
              <a:rPr lang="en-GB"/>
              <a:t>Using data from the </a:t>
            </a:r>
            <a:r>
              <a:rPr lang="en-GB" i="1"/>
              <a:t>Danish National Patient Registry</a:t>
            </a:r>
            <a:r>
              <a:rPr lang="en-GB"/>
              <a:t>, the authors sought connections between different </a:t>
            </a:r>
            <a:r>
              <a:rPr lang="en-GB" b="1"/>
              <a:t>diagnoses:</a:t>
            </a:r>
            <a:r>
              <a:rPr lang="en-GB"/>
              <a:t> how does a diagnosis at some point in time allow for the prediction of another diagnosis at a later time?</a:t>
            </a:r>
          </a:p>
        </p:txBody>
      </p:sp>
    </p:spTree>
    <p:extLst>
      <p:ext uri="{BB962C8B-B14F-4D97-AF65-F5344CB8AC3E}">
        <p14:creationId xmlns:p14="http://schemas.microsoft.com/office/powerpoint/2010/main" val="13965571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Case Study</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r>
              <a:rPr lang="en-CA"/>
              <a:t>Danish Medical Data</a:t>
            </a:r>
          </a:p>
          <a:p>
            <a:endParaRPr lang="en-CA"/>
          </a:p>
          <a:p>
            <a:endParaRPr lang="en-CA"/>
          </a:p>
          <a:p>
            <a:endParaRPr lang="en-CA"/>
          </a:p>
          <a:p>
            <a:pPr algn="l"/>
            <a:endParaRPr lang="en-CA" sz="1200"/>
          </a:p>
          <a:p>
            <a:pPr algn="r"/>
            <a:r>
              <a:rPr lang="en-CA" sz="1200"/>
              <a:t>Jensen </a:t>
            </a:r>
            <a:r>
              <a:rPr lang="en-CA" sz="1200" i="1"/>
              <a:t>et al.</a:t>
            </a:r>
            <a:br>
              <a:rPr lang="en-CA" sz="1200" i="1"/>
            </a:br>
            <a:r>
              <a:rPr lang="en-CA" sz="1200">
                <a:hlinkClick r:id="rId2"/>
              </a:rPr>
              <a:t>Temporal disease trajectories condensed from population-wide registry data covering 6.2 million patients</a:t>
            </a:r>
            <a:r>
              <a:rPr lang="en-CA" sz="1200"/>
              <a:t> </a:t>
            </a:r>
            <a:br>
              <a:rPr lang="en-CA" sz="1200"/>
            </a:br>
            <a:r>
              <a:rPr lang="en-CA" sz="1200" i="1"/>
              <a:t>Nature Communications</a:t>
            </a:r>
            <a:r>
              <a:rPr lang="en-CA" sz="1200"/>
              <a:t>, vol. 5, 2014</a:t>
            </a:r>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49</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822F6856-A3DB-454D-B07B-F0C09F0ECEF5}"/>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78AC340-CBA1-9FAC-B140-440583351BAD}"/>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10" name="Content Placeholder 9">
            <a:extLst>
              <a:ext uri="{FF2B5EF4-FFF2-40B4-BE49-F238E27FC236}">
                <a16:creationId xmlns:a16="http://schemas.microsoft.com/office/drawing/2014/main" id="{BB06B4EE-D194-2407-A486-DA845269F2C5}"/>
              </a:ext>
            </a:extLst>
          </p:cNvPr>
          <p:cNvSpPr>
            <a:spLocks noGrp="1"/>
          </p:cNvSpPr>
          <p:nvPr>
            <p:ph idx="1"/>
          </p:nvPr>
        </p:nvSpPr>
        <p:spPr/>
        <p:txBody>
          <a:bodyPr/>
          <a:lstStyle/>
          <a:p>
            <a:r>
              <a:rPr lang="en-GB" b="1"/>
              <a:t>Methodology</a:t>
            </a:r>
          </a:p>
          <a:p>
            <a:pPr marL="749808" lvl="1" indent="-457200">
              <a:buFont typeface="+mj-lt"/>
              <a:buAutoNum type="arabicPeriod"/>
            </a:pPr>
            <a:r>
              <a:rPr lang="en-GB">
                <a:effectLst/>
              </a:rPr>
              <a:t>compute the </a:t>
            </a:r>
            <a:r>
              <a:rPr lang="en-GB" b="1">
                <a:effectLst/>
              </a:rPr>
              <a:t>strength of correlation</a:t>
            </a:r>
            <a:r>
              <a:rPr lang="en-GB">
                <a:effectLst/>
              </a:rPr>
              <a:t> for pairs of diagnoses over a 5 year interval (on a representative subset of the data)</a:t>
            </a:r>
          </a:p>
          <a:p>
            <a:pPr marL="749808" lvl="1" indent="-457200">
              <a:buFont typeface="+mj-lt"/>
              <a:buAutoNum type="arabicPeriod"/>
            </a:pPr>
            <a:r>
              <a:rPr lang="en-GB">
                <a:effectLst/>
              </a:rPr>
              <a:t>test diagnoses pairs for </a:t>
            </a:r>
            <a:r>
              <a:rPr lang="en-GB" b="1">
                <a:effectLst/>
              </a:rPr>
              <a:t>directionality</a:t>
            </a:r>
            <a:r>
              <a:rPr lang="en-GB">
                <a:effectLst/>
              </a:rPr>
              <a:t> (one diagnosis repeatedly occurring before the other)</a:t>
            </a:r>
          </a:p>
          <a:p>
            <a:pPr marL="749808" lvl="1" indent="-457200">
              <a:buFont typeface="+mj-lt"/>
              <a:buAutoNum type="arabicPeriod"/>
            </a:pPr>
            <a:r>
              <a:rPr lang="en-GB">
                <a:effectLst/>
              </a:rPr>
              <a:t>determine reasonable </a:t>
            </a:r>
            <a:r>
              <a:rPr lang="en-GB" b="1">
                <a:effectLst/>
              </a:rPr>
              <a:t>diagnosis trajectories</a:t>
            </a:r>
            <a:r>
              <a:rPr lang="en-GB">
                <a:effectLst/>
              </a:rPr>
              <a:t> (thoroughfares) by combining smaller (but frequent) trajectories with overlapping diagnoses</a:t>
            </a:r>
          </a:p>
          <a:p>
            <a:pPr marL="749808" lvl="1" indent="-457200">
              <a:buFont typeface="+mj-lt"/>
              <a:buAutoNum type="arabicPeriod"/>
            </a:pPr>
            <a:r>
              <a:rPr lang="en-GB" b="1">
                <a:effectLst/>
              </a:rPr>
              <a:t>validate</a:t>
            </a:r>
            <a:r>
              <a:rPr lang="en-GB">
                <a:effectLst/>
              </a:rPr>
              <a:t> the trajectories by comparison with non-Danish data</a:t>
            </a:r>
          </a:p>
          <a:p>
            <a:pPr marL="749808" lvl="1" indent="-457200">
              <a:buFont typeface="+mj-lt"/>
              <a:buAutoNum type="arabicPeriod"/>
            </a:pPr>
            <a:r>
              <a:rPr lang="en-GB" b="1">
                <a:effectLst/>
              </a:rPr>
              <a:t>cluster</a:t>
            </a:r>
            <a:r>
              <a:rPr lang="en-GB">
                <a:effectLst/>
              </a:rPr>
              <a:t> the thoroughfares to identify a small number of </a:t>
            </a:r>
            <a:r>
              <a:rPr lang="en-GB" b="1">
                <a:effectLst/>
              </a:rPr>
              <a:t>central medical conditions</a:t>
            </a:r>
            <a:r>
              <a:rPr lang="en-GB">
                <a:effectLst/>
              </a:rPr>
              <a:t> (key diagnoses) around which disease progression is organized</a:t>
            </a:r>
          </a:p>
        </p:txBody>
      </p:sp>
    </p:spTree>
    <p:extLst>
      <p:ext uri="{BB962C8B-B14F-4D97-AF65-F5344CB8AC3E}">
        <p14:creationId xmlns:p14="http://schemas.microsoft.com/office/powerpoint/2010/main" val="1818924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E3D82-FD44-8EF3-519F-89AFEC2ACA2C}"/>
              </a:ext>
            </a:extLst>
          </p:cNvPr>
          <p:cNvSpPr>
            <a:spLocks noGrp="1"/>
          </p:cNvSpPr>
          <p:nvPr>
            <p:ph type="title"/>
          </p:nvPr>
        </p:nvSpPr>
        <p:spPr/>
        <p:txBody>
          <a:bodyPr/>
          <a:lstStyle/>
          <a:p>
            <a:r>
              <a:rPr lang="en-CA"/>
              <a:t>Course Description</a:t>
            </a:r>
          </a:p>
        </p:txBody>
      </p:sp>
      <p:sp>
        <p:nvSpPr>
          <p:cNvPr id="3" name="Content Placeholder 2">
            <a:extLst>
              <a:ext uri="{FF2B5EF4-FFF2-40B4-BE49-F238E27FC236}">
                <a16:creationId xmlns:a16="http://schemas.microsoft.com/office/drawing/2014/main" id="{CD2527E6-98F9-0679-FEDF-28E53E87FFD9}"/>
              </a:ext>
            </a:extLst>
          </p:cNvPr>
          <p:cNvSpPr>
            <a:spLocks noGrp="1"/>
          </p:cNvSpPr>
          <p:nvPr>
            <p:ph idx="1"/>
          </p:nvPr>
        </p:nvSpPr>
        <p:spPr/>
        <p:txBody>
          <a:bodyPr>
            <a:noAutofit/>
          </a:bodyPr>
          <a:lstStyle/>
          <a:p>
            <a:pPr>
              <a:lnSpc>
                <a:spcPct val="107000"/>
              </a:lnSpc>
              <a:spcAft>
                <a:spcPts val="800"/>
              </a:spcAft>
            </a:pPr>
            <a:r>
              <a:rPr lang="en-CA">
                <a:cs typeface="Calibri" panose="020F0502020204030204" pitchFamily="34" charset="0"/>
              </a:rPr>
              <a:t>This course leads the participants to analyze and discuss the general tasks and problems of statistical learning (machine learning), as well as their pitfalls. </a:t>
            </a:r>
          </a:p>
          <a:p>
            <a:pPr>
              <a:lnSpc>
                <a:spcPct val="107000"/>
              </a:lnSpc>
              <a:spcAft>
                <a:spcPts val="800"/>
              </a:spcAft>
            </a:pPr>
            <a:r>
              <a:rPr lang="en-CA">
                <a:cs typeface="Calibri" panose="020F0502020204030204" pitchFamily="34" charset="0"/>
              </a:rPr>
              <a:t>In this course, participants will be introduced to simple association rules mining, classification, and clustering algorithms. </a:t>
            </a:r>
          </a:p>
          <a:p>
            <a:pPr>
              <a:lnSpc>
                <a:spcPct val="107000"/>
              </a:lnSpc>
              <a:spcAft>
                <a:spcPts val="800"/>
              </a:spcAft>
            </a:pPr>
            <a:r>
              <a:rPr lang="en-CA">
                <a:cs typeface="Calibri" panose="020F0502020204030204" pitchFamily="34" charset="0"/>
              </a:rPr>
              <a:t>Following the course, the participants have the option of working on a guided project, getting feedback from the instructor. </a:t>
            </a:r>
          </a:p>
        </p:txBody>
      </p:sp>
      <p:sp>
        <p:nvSpPr>
          <p:cNvPr id="8" name="Slide Number Placeholder 5">
            <a:extLst>
              <a:ext uri="{FF2B5EF4-FFF2-40B4-BE49-F238E27FC236}">
                <a16:creationId xmlns:a16="http://schemas.microsoft.com/office/drawing/2014/main" id="{E3B2BA69-1499-64AB-C790-2A03C31FDC4B}"/>
              </a:ext>
            </a:extLst>
          </p:cNvPr>
          <p:cNvSpPr>
            <a:spLocks noGrp="1"/>
          </p:cNvSpPr>
          <p:nvPr>
            <p:ph type="sldNum" sz="quarter" idx="4"/>
          </p:nvPr>
        </p:nvSpPr>
        <p:spPr/>
        <p:txBody>
          <a:bodyPr/>
          <a:lstStyle/>
          <a:p>
            <a:fld id="{4D63F5A6-AD82-4E1E-87F7-CE90DE510401}" type="slidenum">
              <a:rPr lang="en-CA" smtClean="0"/>
              <a:t>5</a:t>
            </a:fld>
            <a:endParaRPr lang="en-CA"/>
          </a:p>
        </p:txBody>
      </p:sp>
      <p:sp>
        <p:nvSpPr>
          <p:cNvPr id="7" name="Date Placeholder 5">
            <a:extLst>
              <a:ext uri="{FF2B5EF4-FFF2-40B4-BE49-F238E27FC236}">
                <a16:creationId xmlns:a16="http://schemas.microsoft.com/office/drawing/2014/main" id="{86BF777E-8398-8AC3-23B5-C1066C6D45AF}"/>
              </a:ext>
            </a:extLst>
          </p:cNvPr>
          <p:cNvSpPr>
            <a:spLocks noGrp="1"/>
          </p:cNvSpPr>
          <p:nvPr>
            <p:ph type="dt" sz="half" idx="2"/>
          </p:nvPr>
        </p:nvSpPr>
        <p:spPr/>
        <p:txBody>
          <a:bodyPr/>
          <a:lstStyle/>
          <a:p>
            <a:r>
              <a:rPr lang="en-US"/>
              <a:t>INTRODUCTION TO MACHINE LEARNING</a:t>
            </a:r>
            <a:endParaRPr lang="en-CA"/>
          </a:p>
        </p:txBody>
      </p:sp>
    </p:spTree>
    <p:extLst>
      <p:ext uri="{BB962C8B-B14F-4D97-AF65-F5344CB8AC3E}">
        <p14:creationId xmlns:p14="http://schemas.microsoft.com/office/powerpoint/2010/main" val="7771845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Case Study</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r>
              <a:rPr lang="en-CA"/>
              <a:t>Danish Medical Data</a:t>
            </a:r>
          </a:p>
          <a:p>
            <a:endParaRPr lang="en-CA"/>
          </a:p>
          <a:p>
            <a:endParaRPr lang="en-CA"/>
          </a:p>
          <a:p>
            <a:endParaRPr lang="en-CA"/>
          </a:p>
          <a:p>
            <a:pPr algn="l"/>
            <a:endParaRPr lang="en-CA" sz="1200"/>
          </a:p>
          <a:p>
            <a:pPr algn="r"/>
            <a:r>
              <a:rPr lang="en-CA" sz="1200"/>
              <a:t>Jensen </a:t>
            </a:r>
            <a:r>
              <a:rPr lang="en-CA" sz="1200" i="1"/>
              <a:t>et al.</a:t>
            </a:r>
            <a:br>
              <a:rPr lang="en-CA" sz="1200" i="1"/>
            </a:br>
            <a:r>
              <a:rPr lang="en-CA" sz="1200">
                <a:hlinkClick r:id="rId2"/>
              </a:rPr>
              <a:t>Temporal disease trajectories condensed from population-wide registry data covering 6.2 million patients</a:t>
            </a:r>
            <a:r>
              <a:rPr lang="en-CA" sz="1200"/>
              <a:t> </a:t>
            </a:r>
            <a:br>
              <a:rPr lang="en-CA" sz="1200"/>
            </a:br>
            <a:r>
              <a:rPr lang="en-CA" sz="1200" i="1"/>
              <a:t>Nature Communications</a:t>
            </a:r>
            <a:r>
              <a:rPr lang="en-CA" sz="1200"/>
              <a:t>, vol. 5, 2014</a:t>
            </a:r>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50</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822F6856-A3DB-454D-B07B-F0C09F0ECEF5}"/>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78AC340-CBA1-9FAC-B140-440583351BAD}"/>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10" name="Content Placeholder 9">
            <a:extLst>
              <a:ext uri="{FF2B5EF4-FFF2-40B4-BE49-F238E27FC236}">
                <a16:creationId xmlns:a16="http://schemas.microsoft.com/office/drawing/2014/main" id="{BB06B4EE-D194-2407-A486-DA845269F2C5}"/>
              </a:ext>
            </a:extLst>
          </p:cNvPr>
          <p:cNvSpPr>
            <a:spLocks noGrp="1"/>
          </p:cNvSpPr>
          <p:nvPr>
            <p:ph idx="1"/>
          </p:nvPr>
        </p:nvSpPr>
        <p:spPr/>
        <p:txBody>
          <a:bodyPr/>
          <a:lstStyle/>
          <a:p>
            <a:r>
              <a:rPr lang="en-GB" b="1"/>
              <a:t>Data</a:t>
            </a:r>
          </a:p>
          <a:p>
            <a:r>
              <a:rPr lang="en-GB"/>
              <a:t>The </a:t>
            </a:r>
            <a:r>
              <a:rPr lang="en-GB" i="1"/>
              <a:t>Danish National Patient Registry </a:t>
            </a:r>
            <a:r>
              <a:rPr lang="en-GB"/>
              <a:t>is an electronic health registry containing </a:t>
            </a:r>
            <a:r>
              <a:rPr lang="en-GB" err="1"/>
              <a:t>administra-tive</a:t>
            </a:r>
            <a:r>
              <a:rPr lang="en-GB"/>
              <a:t> information and diagnoses, covering the whole population of Denmark, including private and public hospital visits of all types: </a:t>
            </a:r>
          </a:p>
          <a:p>
            <a:pPr lvl="1"/>
            <a:r>
              <a:rPr lang="en-GB"/>
              <a:t>inpatient (overnight stay)</a:t>
            </a:r>
          </a:p>
          <a:p>
            <a:pPr lvl="1"/>
            <a:r>
              <a:rPr lang="en-GB"/>
              <a:t>outpatient (no overnight stay)</a:t>
            </a:r>
          </a:p>
          <a:p>
            <a:pPr lvl="1"/>
            <a:r>
              <a:rPr lang="en-GB"/>
              <a:t>emergency visits. </a:t>
            </a:r>
          </a:p>
          <a:p>
            <a:r>
              <a:rPr lang="en-GB"/>
              <a:t>The data set covers 15 years of such visits, from January ’96 to November ’10, and consists of 68 million records for 6.2 million patients.</a:t>
            </a:r>
          </a:p>
        </p:txBody>
      </p:sp>
    </p:spTree>
    <p:extLst>
      <p:ext uri="{BB962C8B-B14F-4D97-AF65-F5344CB8AC3E}">
        <p14:creationId xmlns:p14="http://schemas.microsoft.com/office/powerpoint/2010/main" val="28617501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Case Study</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r>
              <a:rPr lang="en-CA"/>
              <a:t>Danish Medical Data</a:t>
            </a:r>
          </a:p>
          <a:p>
            <a:endParaRPr lang="en-CA"/>
          </a:p>
          <a:p>
            <a:endParaRPr lang="en-CA"/>
          </a:p>
          <a:p>
            <a:endParaRPr lang="en-CA"/>
          </a:p>
          <a:p>
            <a:pPr algn="l"/>
            <a:endParaRPr lang="en-CA" sz="1200"/>
          </a:p>
          <a:p>
            <a:pPr algn="r"/>
            <a:r>
              <a:rPr lang="en-CA" sz="1200"/>
              <a:t>Jensen </a:t>
            </a:r>
            <a:r>
              <a:rPr lang="en-CA" sz="1200" i="1"/>
              <a:t>et al.</a:t>
            </a:r>
            <a:br>
              <a:rPr lang="en-CA" sz="1200" i="1"/>
            </a:br>
            <a:r>
              <a:rPr lang="en-CA" sz="1200">
                <a:hlinkClick r:id="rId2"/>
              </a:rPr>
              <a:t>Temporal disease trajectories condensed from population-wide registry data covering 6.2 million patients</a:t>
            </a:r>
            <a:r>
              <a:rPr lang="en-CA" sz="1200"/>
              <a:t> </a:t>
            </a:r>
            <a:br>
              <a:rPr lang="en-CA" sz="1200"/>
            </a:br>
            <a:r>
              <a:rPr lang="en-CA" sz="1200" i="1"/>
              <a:t>Nature Communications</a:t>
            </a:r>
            <a:r>
              <a:rPr lang="en-CA" sz="1200"/>
              <a:t>, vol. 5, 2014</a:t>
            </a:r>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51</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822F6856-A3DB-454D-B07B-F0C09F0ECEF5}"/>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78AC340-CBA1-9FAC-B140-440583351BAD}"/>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10" name="Content Placeholder 9">
            <a:extLst>
              <a:ext uri="{FF2B5EF4-FFF2-40B4-BE49-F238E27FC236}">
                <a16:creationId xmlns:a16="http://schemas.microsoft.com/office/drawing/2014/main" id="{BB06B4EE-D194-2407-A486-DA845269F2C5}"/>
              </a:ext>
            </a:extLst>
          </p:cNvPr>
          <p:cNvSpPr>
            <a:spLocks noGrp="1"/>
          </p:cNvSpPr>
          <p:nvPr>
            <p:ph idx="1"/>
          </p:nvPr>
        </p:nvSpPr>
        <p:spPr>
          <a:xfrm>
            <a:off x="4800599" y="731520"/>
            <a:ext cx="6817659" cy="5257800"/>
          </a:xfrm>
        </p:spPr>
        <p:txBody>
          <a:bodyPr/>
          <a:lstStyle/>
          <a:p>
            <a:r>
              <a:rPr lang="en-GB" b="1"/>
              <a:t>Challenges and Pitfalls</a:t>
            </a:r>
          </a:p>
          <a:p>
            <a:pPr lvl="1"/>
            <a:r>
              <a:rPr lang="en-GB"/>
              <a:t>Access to the </a:t>
            </a:r>
            <a:r>
              <a:rPr lang="en-GB" b="1"/>
              <a:t>patient registry</a:t>
            </a:r>
            <a:r>
              <a:rPr lang="en-GB"/>
              <a:t> was protected and could only be granted after approval by </a:t>
            </a:r>
            <a:r>
              <a:rPr lang="en-GB" i="1"/>
              <a:t>the National Board of Health</a:t>
            </a:r>
            <a:r>
              <a:rPr lang="en-GB"/>
              <a:t>.</a:t>
            </a:r>
          </a:p>
          <a:p>
            <a:pPr lvl="1"/>
            <a:r>
              <a:rPr lang="en-GB"/>
              <a:t>There are gender-specific differences in diagnostic trends, but many diagnoses were made predominantly in different sites, suggesting the stratifying by </a:t>
            </a:r>
            <a:r>
              <a:rPr lang="en-GB" b="1"/>
              <a:t>site</a:t>
            </a:r>
            <a:r>
              <a:rPr lang="en-GB"/>
              <a:t> as well as by </a:t>
            </a:r>
            <a:r>
              <a:rPr lang="en-GB" b="1"/>
              <a:t>gender</a:t>
            </a:r>
            <a:r>
              <a:rPr lang="en-GB"/>
              <a:t>.</a:t>
            </a:r>
          </a:p>
          <a:p>
            <a:pPr lvl="1"/>
            <a:r>
              <a:rPr lang="en-GB"/>
              <a:t>In the process of forming small diagnoses chains, they had to compute the correlations using </a:t>
            </a:r>
            <a:r>
              <a:rPr lang="en-GB" b="1"/>
              <a:t>large groups</a:t>
            </a:r>
            <a:r>
              <a:rPr lang="en-GB"/>
              <a:t> for each pair of diagnoses (1 million diagnosis pairs = 80+ million samples) to compensate for </a:t>
            </a:r>
            <a:r>
              <a:rPr lang="en-GB" b="1"/>
              <a:t>multiple testing </a:t>
            </a:r>
            <a:r>
              <a:rPr lang="en-GB"/>
              <a:t>(1000s years’ worth of CPU run time) – pre-filtering steps were used to avoid this pitfall.</a:t>
            </a:r>
          </a:p>
        </p:txBody>
      </p:sp>
    </p:spTree>
    <p:extLst>
      <p:ext uri="{BB962C8B-B14F-4D97-AF65-F5344CB8AC3E}">
        <p14:creationId xmlns:p14="http://schemas.microsoft.com/office/powerpoint/2010/main" val="32682103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Case Study</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r>
              <a:rPr lang="en-CA"/>
              <a:t>Danish Medical Data</a:t>
            </a:r>
          </a:p>
          <a:p>
            <a:endParaRPr lang="en-CA"/>
          </a:p>
          <a:p>
            <a:endParaRPr lang="en-CA"/>
          </a:p>
          <a:p>
            <a:endParaRPr lang="en-CA"/>
          </a:p>
          <a:p>
            <a:pPr algn="l"/>
            <a:endParaRPr lang="en-CA" sz="1200"/>
          </a:p>
          <a:p>
            <a:pPr algn="r"/>
            <a:r>
              <a:rPr lang="en-CA" sz="1200"/>
              <a:t>Jensen </a:t>
            </a:r>
            <a:r>
              <a:rPr lang="en-CA" sz="1200" i="1"/>
              <a:t>et al.</a:t>
            </a:r>
            <a:br>
              <a:rPr lang="en-CA" sz="1200" i="1"/>
            </a:br>
            <a:r>
              <a:rPr lang="en-CA" sz="1200">
                <a:hlinkClick r:id="rId2"/>
              </a:rPr>
              <a:t>Temporal disease trajectories condensed from population-wide registry data covering 6.2 million patients</a:t>
            </a:r>
            <a:r>
              <a:rPr lang="en-CA" sz="1200"/>
              <a:t> </a:t>
            </a:r>
            <a:br>
              <a:rPr lang="en-CA" sz="1200"/>
            </a:br>
            <a:r>
              <a:rPr lang="en-CA" sz="1200" i="1"/>
              <a:t>Nature Communications</a:t>
            </a:r>
            <a:r>
              <a:rPr lang="en-CA" sz="1200"/>
              <a:t>, vol. 5, 2014</a:t>
            </a:r>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52</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822F6856-A3DB-454D-B07B-F0C09F0ECEF5}"/>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78AC340-CBA1-9FAC-B140-440583351BAD}"/>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10" name="Content Placeholder 9">
            <a:extLst>
              <a:ext uri="{FF2B5EF4-FFF2-40B4-BE49-F238E27FC236}">
                <a16:creationId xmlns:a16="http://schemas.microsoft.com/office/drawing/2014/main" id="{BB06B4EE-D194-2407-A486-DA845269F2C5}"/>
              </a:ext>
            </a:extLst>
          </p:cNvPr>
          <p:cNvSpPr>
            <a:spLocks noGrp="1"/>
          </p:cNvSpPr>
          <p:nvPr>
            <p:ph idx="1"/>
          </p:nvPr>
        </p:nvSpPr>
        <p:spPr>
          <a:xfrm>
            <a:off x="4800599" y="731520"/>
            <a:ext cx="6817659" cy="5257800"/>
          </a:xfrm>
        </p:spPr>
        <p:txBody>
          <a:bodyPr/>
          <a:lstStyle/>
          <a:p>
            <a:r>
              <a:rPr lang="en-GB" b="1"/>
              <a:t>Project Summary and Results</a:t>
            </a:r>
          </a:p>
          <a:p>
            <a:r>
              <a:rPr lang="en-GB"/>
              <a:t>The dataset was reduced to </a:t>
            </a:r>
            <a:r>
              <a:rPr lang="en-GB" b="1"/>
              <a:t>1,171 significant trajectories</a:t>
            </a:r>
            <a:r>
              <a:rPr lang="en-GB"/>
              <a:t>. </a:t>
            </a:r>
          </a:p>
          <a:p>
            <a:r>
              <a:rPr lang="en-GB"/>
              <a:t>These thoroughfares were clustered into patterns centred on 5 key diagnoses for disease progression:</a:t>
            </a:r>
          </a:p>
          <a:p>
            <a:pPr lvl="1"/>
            <a:r>
              <a:rPr lang="en-GB" b="1"/>
              <a:t>diabetes</a:t>
            </a:r>
            <a:endParaRPr lang="en-GB"/>
          </a:p>
          <a:p>
            <a:pPr lvl="1"/>
            <a:r>
              <a:rPr lang="en-GB" b="1"/>
              <a:t>chronic obstructive pulmonary disease</a:t>
            </a:r>
            <a:r>
              <a:rPr lang="en-GB"/>
              <a:t> (COPD)</a:t>
            </a:r>
          </a:p>
          <a:p>
            <a:pPr lvl="1"/>
            <a:r>
              <a:rPr lang="en-GB" b="1"/>
              <a:t>cancer</a:t>
            </a:r>
            <a:endParaRPr lang="en-GB"/>
          </a:p>
          <a:p>
            <a:pPr lvl="1"/>
            <a:r>
              <a:rPr lang="en-GB" b="1"/>
              <a:t>arthritis</a:t>
            </a:r>
            <a:endParaRPr lang="en-GB"/>
          </a:p>
          <a:p>
            <a:pPr lvl="1"/>
            <a:r>
              <a:rPr lang="en-GB" b="1"/>
              <a:t>cerebrovascular disease</a:t>
            </a:r>
            <a:endParaRPr lang="en-GB"/>
          </a:p>
        </p:txBody>
      </p:sp>
    </p:spTree>
    <p:extLst>
      <p:ext uri="{BB962C8B-B14F-4D97-AF65-F5344CB8AC3E}">
        <p14:creationId xmlns:p14="http://schemas.microsoft.com/office/powerpoint/2010/main" val="42262941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Case Study</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r>
              <a:rPr lang="en-CA"/>
              <a:t>Danish Medical Data</a:t>
            </a:r>
          </a:p>
          <a:p>
            <a:endParaRPr lang="en-CA"/>
          </a:p>
          <a:p>
            <a:endParaRPr lang="en-CA"/>
          </a:p>
          <a:p>
            <a:endParaRPr lang="en-CA"/>
          </a:p>
          <a:p>
            <a:pPr algn="l"/>
            <a:endParaRPr lang="en-CA" sz="1200"/>
          </a:p>
          <a:p>
            <a:pPr algn="r"/>
            <a:r>
              <a:rPr lang="en-CA" sz="1200"/>
              <a:t>Jensen </a:t>
            </a:r>
            <a:r>
              <a:rPr lang="en-CA" sz="1200" i="1"/>
              <a:t>et al.</a:t>
            </a:r>
            <a:br>
              <a:rPr lang="en-CA" sz="1200" i="1"/>
            </a:br>
            <a:r>
              <a:rPr lang="en-CA" sz="1200">
                <a:hlinkClick r:id="rId2"/>
              </a:rPr>
              <a:t>Temporal disease trajectories condensed from population-wide registry data covering 6.2 million patients</a:t>
            </a:r>
            <a:r>
              <a:rPr lang="en-CA" sz="1200"/>
              <a:t> </a:t>
            </a:r>
            <a:br>
              <a:rPr lang="en-CA" sz="1200"/>
            </a:br>
            <a:r>
              <a:rPr lang="en-CA" sz="1200" i="1"/>
              <a:t>Nature Communications</a:t>
            </a:r>
            <a:r>
              <a:rPr lang="en-CA" sz="1200"/>
              <a:t>, vol. 5, 2014</a:t>
            </a:r>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53</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822F6856-A3DB-454D-B07B-F0C09F0ECEF5}"/>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78AC340-CBA1-9FAC-B140-440583351BAD}"/>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10" name="Content Placeholder 9">
            <a:extLst>
              <a:ext uri="{FF2B5EF4-FFF2-40B4-BE49-F238E27FC236}">
                <a16:creationId xmlns:a16="http://schemas.microsoft.com/office/drawing/2014/main" id="{BB06B4EE-D194-2407-A486-DA845269F2C5}"/>
              </a:ext>
            </a:extLst>
          </p:cNvPr>
          <p:cNvSpPr>
            <a:spLocks noGrp="1"/>
          </p:cNvSpPr>
          <p:nvPr>
            <p:ph idx="1"/>
          </p:nvPr>
        </p:nvSpPr>
        <p:spPr>
          <a:xfrm>
            <a:off x="4800599" y="731520"/>
            <a:ext cx="6817659" cy="5257800"/>
          </a:xfrm>
        </p:spPr>
        <p:txBody>
          <a:bodyPr/>
          <a:lstStyle/>
          <a:p>
            <a:r>
              <a:rPr lang="en-GB" b="1"/>
              <a:t>Project Summary and Results</a:t>
            </a:r>
          </a:p>
          <a:p>
            <a:r>
              <a:rPr lang="en-GB"/>
              <a:t>Early diagnoses for these central factors can help reduce the risk of adverse outcome linked to future diagnoses of other conditions.</a:t>
            </a:r>
          </a:p>
          <a:p>
            <a:r>
              <a:rPr lang="en-GB"/>
              <a:t>Among the specific results, the following “surprising” insights were found:</a:t>
            </a:r>
          </a:p>
          <a:p>
            <a:pPr lvl="1"/>
            <a:r>
              <a:rPr lang="en-GB"/>
              <a:t>a diagnosis of </a:t>
            </a:r>
            <a:r>
              <a:rPr lang="en-GB" err="1"/>
              <a:t>anemia</a:t>
            </a:r>
            <a:r>
              <a:rPr lang="en-GB"/>
              <a:t> is typically followed months later by the </a:t>
            </a:r>
            <a:r>
              <a:rPr lang="en-GB" b="1"/>
              <a:t>discovery of colon cancer</a:t>
            </a:r>
          </a:p>
          <a:p>
            <a:pPr lvl="1"/>
            <a:r>
              <a:rPr lang="en-GB"/>
              <a:t>a diagnosis of gout was identified as </a:t>
            </a:r>
            <a:r>
              <a:rPr lang="en-GB" b="1"/>
              <a:t>a step on the path</a:t>
            </a:r>
            <a:r>
              <a:rPr lang="en-GB"/>
              <a:t> toward eventual diagnosis of cardiovascular diseases</a:t>
            </a:r>
          </a:p>
          <a:p>
            <a:pPr lvl="1"/>
            <a:r>
              <a:rPr lang="en-GB"/>
              <a:t>COPD is </a:t>
            </a:r>
            <a:r>
              <a:rPr lang="en-GB" b="1"/>
              <a:t>under-diagnosed</a:t>
            </a:r>
            <a:r>
              <a:rPr lang="en-GB"/>
              <a:t> and </a:t>
            </a:r>
            <a:r>
              <a:rPr lang="en-GB" b="1"/>
              <a:t>under-treated</a:t>
            </a:r>
            <a:endParaRPr lang="en-GB"/>
          </a:p>
        </p:txBody>
      </p:sp>
    </p:spTree>
    <p:extLst>
      <p:ext uri="{BB962C8B-B14F-4D97-AF65-F5344CB8AC3E}">
        <p14:creationId xmlns:p14="http://schemas.microsoft.com/office/powerpoint/2010/main" val="32807811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Case Study</a:t>
            </a:r>
          </a:p>
        </p:txBody>
      </p:sp>
      <p:pic>
        <p:nvPicPr>
          <p:cNvPr id="7" name="Content Placeholder 6" descr="Diagram&#10;&#10;Description automatically generated">
            <a:extLst>
              <a:ext uri="{FF2B5EF4-FFF2-40B4-BE49-F238E27FC236}">
                <a16:creationId xmlns:a16="http://schemas.microsoft.com/office/drawing/2014/main" id="{B038AE06-6150-E81D-5E64-C4517C44D0F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46826"/>
          <a:stretch/>
        </p:blipFill>
        <p:spPr>
          <a:xfrm>
            <a:off x="4413212" y="1008530"/>
            <a:ext cx="7617061" cy="5159188"/>
          </a:xfrm>
        </p:spPr>
      </p:pic>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r>
              <a:rPr lang="en-CA"/>
              <a:t>Danish Medical Data</a:t>
            </a:r>
          </a:p>
          <a:p>
            <a:endParaRPr lang="en-CA"/>
          </a:p>
          <a:p>
            <a:endParaRPr lang="en-CA"/>
          </a:p>
          <a:p>
            <a:endParaRPr lang="en-CA"/>
          </a:p>
          <a:p>
            <a:pPr algn="l"/>
            <a:endParaRPr lang="en-CA" sz="1200"/>
          </a:p>
          <a:p>
            <a:pPr algn="r"/>
            <a:r>
              <a:rPr lang="en-CA" sz="1200"/>
              <a:t>Jensen </a:t>
            </a:r>
            <a:r>
              <a:rPr lang="en-CA" sz="1200" i="1"/>
              <a:t>et al.</a:t>
            </a:r>
            <a:br>
              <a:rPr lang="en-CA" sz="1200" i="1"/>
            </a:br>
            <a:r>
              <a:rPr lang="en-CA" sz="1200">
                <a:hlinkClick r:id="rId3"/>
              </a:rPr>
              <a:t>Temporal disease trajectories condensed from population-wide registry data covering 6.2 million patients</a:t>
            </a:r>
            <a:r>
              <a:rPr lang="en-CA" sz="1200"/>
              <a:t> </a:t>
            </a:r>
            <a:br>
              <a:rPr lang="en-CA" sz="1200"/>
            </a:br>
            <a:r>
              <a:rPr lang="en-CA" sz="1200" i="1"/>
              <a:t>Nature Communications</a:t>
            </a:r>
            <a:r>
              <a:rPr lang="en-CA" sz="1200"/>
              <a:t>, vol. 5, 2014</a:t>
            </a:r>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54</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822F6856-A3DB-454D-B07B-F0C09F0ECEF5}"/>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78AC340-CBA1-9FAC-B140-440583351BAD}"/>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34056537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Suggested Reading</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Association Rules Overview</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55</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lstStyle/>
          <a:p>
            <a:pPr algn="l"/>
            <a:r>
              <a:rPr lang="en-CA" i="1"/>
              <a:t>Data Understanding, Data Analysis, Data Science</a:t>
            </a:r>
            <a:br>
              <a:rPr lang="en-CA"/>
            </a:br>
            <a:r>
              <a:rPr lang="en-CA" sz="2200" b="1"/>
              <a:t>Machine Learning 101</a:t>
            </a:r>
          </a:p>
          <a:p>
            <a:pPr algn="l"/>
            <a:r>
              <a:rPr lang="en-CA" sz="2000"/>
              <a:t>Association Rules Mining</a:t>
            </a:r>
            <a:endParaRPr lang="en-CA" sz="1600"/>
          </a:p>
          <a:p>
            <a:pPr lvl="1" algn="l"/>
            <a:r>
              <a:rPr lang="en-GB" sz="1600">
                <a:hlinkClick r:id="rId2"/>
              </a:rPr>
              <a:t>Overview</a:t>
            </a:r>
            <a:endParaRPr lang="en-GB" sz="1600"/>
          </a:p>
          <a:p>
            <a:pPr lvl="1" algn="l"/>
            <a:r>
              <a:rPr lang="en-GB" sz="1600">
                <a:hlinkClick r:id="rId3"/>
              </a:rPr>
              <a:t>Case Study: Danish Medical Data</a:t>
            </a:r>
            <a:endParaRPr lang="en-GB" sz="1600"/>
          </a:p>
        </p:txBody>
      </p:sp>
      <p:sp>
        <p:nvSpPr>
          <p:cNvPr id="3" name="Rectangle 2">
            <a:extLst>
              <a:ext uri="{FF2B5EF4-FFF2-40B4-BE49-F238E27FC236}">
                <a16:creationId xmlns:a16="http://schemas.microsoft.com/office/drawing/2014/main" id="{3B40F3C5-8259-8DB7-ADAC-DCC6C0FE57EF}"/>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AB083F-3932-DF17-E9D9-586C1ABE9EEC}"/>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10" name="Date Placeholder 3">
            <a:extLst>
              <a:ext uri="{FF2B5EF4-FFF2-40B4-BE49-F238E27FC236}">
                <a16:creationId xmlns:a16="http://schemas.microsoft.com/office/drawing/2014/main" id="{57B58B12-24FA-4E34-4909-53E93FB760C4}"/>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spTree>
    <p:extLst>
      <p:ext uri="{BB962C8B-B14F-4D97-AF65-F5344CB8AC3E}">
        <p14:creationId xmlns:p14="http://schemas.microsoft.com/office/powerpoint/2010/main" val="30048060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Exercises</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Association Rules Overview</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56</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a:xfrm>
            <a:off x="4511488" y="744529"/>
            <a:ext cx="7235456" cy="5257800"/>
          </a:xfrm>
        </p:spPr>
        <p:txBody>
          <a:bodyPr/>
          <a:lstStyle/>
          <a:p>
            <a:pPr marL="457200" indent="-457200">
              <a:buFont typeface="+mj-lt"/>
              <a:buAutoNum type="arabicPeriod"/>
            </a:pPr>
            <a:r>
              <a:rPr lang="en-CA"/>
              <a:t>Of what types of machine learning tasks are the following problems representative?</a:t>
            </a:r>
          </a:p>
          <a:p>
            <a:pPr lvl="3"/>
            <a:r>
              <a:rPr lang="en-CA" sz="2000"/>
              <a:t>Identifying risk factors associated to breast/prostate cancer.</a:t>
            </a:r>
          </a:p>
          <a:p>
            <a:pPr lvl="3"/>
            <a:r>
              <a:rPr lang="en-CA" sz="2000"/>
              <a:t>Predicting whether a patient will have a second, fatal heart attack within 30 days of the first on the basis of demographics, diet, clinical measurements, etc.</a:t>
            </a:r>
          </a:p>
          <a:p>
            <a:pPr lvl="3"/>
            <a:r>
              <a:rPr lang="en-CA" sz="2000"/>
              <a:t>Establishing the relationship between salary and demographic information in population survey data.</a:t>
            </a:r>
          </a:p>
          <a:p>
            <a:pPr lvl="3"/>
            <a:r>
              <a:rPr lang="en-CA" sz="2000"/>
              <a:t>Predicting the yearly inflation rate using various indicators.</a:t>
            </a:r>
          </a:p>
          <a:p>
            <a:pPr marL="742950" indent="-742950">
              <a:buFont typeface="+mj-lt"/>
              <a:buAutoNum type="arabicPeriod"/>
            </a:pPr>
            <a:r>
              <a:rPr lang="en-CA"/>
              <a:t>What are some examples of supervised, </a:t>
            </a:r>
            <a:r>
              <a:rPr lang="en-CA" err="1"/>
              <a:t>unsuper</a:t>
            </a:r>
            <a:r>
              <a:rPr lang="en-CA"/>
              <a:t>-vised, semi-supervised, reinforcement machine learning tasks in the business world? In a public policy/government setting? In a scientific setting?</a:t>
            </a:r>
          </a:p>
        </p:txBody>
      </p:sp>
      <p:sp>
        <p:nvSpPr>
          <p:cNvPr id="3" name="Date Placeholder 3">
            <a:extLst>
              <a:ext uri="{FF2B5EF4-FFF2-40B4-BE49-F238E27FC236}">
                <a16:creationId xmlns:a16="http://schemas.microsoft.com/office/drawing/2014/main" id="{84D42B7E-B67E-060D-6E0D-58FAE29C899A}"/>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sp>
        <p:nvSpPr>
          <p:cNvPr id="7" name="Rectangle 6">
            <a:extLst>
              <a:ext uri="{FF2B5EF4-FFF2-40B4-BE49-F238E27FC236}">
                <a16:creationId xmlns:a16="http://schemas.microsoft.com/office/drawing/2014/main" id="{3E464092-4229-3050-9943-329B589FC1D9}"/>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39F2C82-8510-29A3-C2D7-3F5E348CE662}"/>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26522247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1BF40-7817-5725-86B0-8358C2C88970}"/>
              </a:ext>
            </a:extLst>
          </p:cNvPr>
          <p:cNvSpPr>
            <a:spLocks noGrp="1"/>
          </p:cNvSpPr>
          <p:nvPr>
            <p:ph type="title"/>
          </p:nvPr>
        </p:nvSpPr>
        <p:spPr/>
        <p:txBody>
          <a:bodyPr/>
          <a:lstStyle/>
          <a:p>
            <a:r>
              <a:rPr lang="en-CA"/>
              <a:t>3. Association Rules Concepts</a:t>
            </a:r>
          </a:p>
        </p:txBody>
      </p:sp>
      <p:sp>
        <p:nvSpPr>
          <p:cNvPr id="4" name="Text Placeholder 3">
            <a:extLst>
              <a:ext uri="{FF2B5EF4-FFF2-40B4-BE49-F238E27FC236}">
                <a16:creationId xmlns:a16="http://schemas.microsoft.com/office/drawing/2014/main" id="{165FE7F3-BB04-EF8C-B79B-17B603BE27C2}"/>
              </a:ext>
            </a:extLst>
          </p:cNvPr>
          <p:cNvSpPr>
            <a:spLocks noGrp="1"/>
          </p:cNvSpPr>
          <p:nvPr>
            <p:ph type="body" sz="half" idx="2"/>
          </p:nvPr>
        </p:nvSpPr>
        <p:spPr/>
        <p:txBody>
          <a:bodyPr/>
          <a:lstStyle/>
          <a:p>
            <a:endParaRPr lang="en-CA"/>
          </a:p>
        </p:txBody>
      </p:sp>
      <p:sp>
        <p:nvSpPr>
          <p:cNvPr id="5" name="Slide Number Placeholder 4">
            <a:extLst>
              <a:ext uri="{FF2B5EF4-FFF2-40B4-BE49-F238E27FC236}">
                <a16:creationId xmlns:a16="http://schemas.microsoft.com/office/drawing/2014/main" id="{FA601820-CED4-1A1F-986F-EB92D3C5EF9E}"/>
              </a:ext>
            </a:extLst>
          </p:cNvPr>
          <p:cNvSpPr>
            <a:spLocks noGrp="1"/>
          </p:cNvSpPr>
          <p:nvPr>
            <p:ph type="sldNum" sz="quarter" idx="4"/>
          </p:nvPr>
        </p:nvSpPr>
        <p:spPr/>
        <p:txBody>
          <a:bodyPr/>
          <a:lstStyle/>
          <a:p>
            <a:fld id="{4D63F5A6-AD82-4E1E-87F7-CE90DE510401}" type="slidenum">
              <a:rPr lang="en-CA" smtClean="0"/>
              <a:pPr/>
              <a:t>57</a:t>
            </a:fld>
            <a:endParaRPr lang="en-CA"/>
          </a:p>
        </p:txBody>
      </p:sp>
      <p:sp>
        <p:nvSpPr>
          <p:cNvPr id="6" name="Date Placeholder 5">
            <a:extLst>
              <a:ext uri="{FF2B5EF4-FFF2-40B4-BE49-F238E27FC236}">
                <a16:creationId xmlns:a16="http://schemas.microsoft.com/office/drawing/2014/main" id="{E7CACD10-BD64-4606-3EBA-33ED44F7783D}"/>
              </a:ext>
            </a:extLst>
          </p:cNvPr>
          <p:cNvSpPr>
            <a:spLocks noGrp="1"/>
          </p:cNvSpPr>
          <p:nvPr>
            <p:ph type="dt" sz="half" idx="10"/>
          </p:nvPr>
        </p:nvSpPr>
        <p:spPr/>
        <p:txBody>
          <a:bodyPr/>
          <a:lstStyle/>
          <a:p>
            <a:r>
              <a:rPr lang="en-US"/>
              <a:t>INTRODUCTION TO MACHINE LEARNING</a:t>
            </a:r>
            <a:endParaRPr lang="en-CA"/>
          </a:p>
        </p:txBody>
      </p:sp>
      <p:pic>
        <p:nvPicPr>
          <p:cNvPr id="12" name="Picture Placeholder 11" descr="Diagram&#10;&#10;Description automatically generated">
            <a:extLst>
              <a:ext uri="{FF2B5EF4-FFF2-40B4-BE49-F238E27FC236}">
                <a16:creationId xmlns:a16="http://schemas.microsoft.com/office/drawing/2014/main" id="{2F47D657-8633-375B-95E0-C12D5408FA7E}"/>
              </a:ext>
            </a:extLst>
          </p:cNvPr>
          <p:cNvPicPr>
            <a:picLocks noGrp="1" noChangeAspect="1"/>
          </p:cNvPicPr>
          <p:nvPr>
            <p:ph type="pic" idx="1"/>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t="28327" b="28327"/>
          <a:stretch>
            <a:fillRect/>
          </a:stretch>
        </p:blipFill>
        <p:spPr/>
      </p:pic>
      <p:sp>
        <p:nvSpPr>
          <p:cNvPr id="3" name="Rectangle 2">
            <a:extLst>
              <a:ext uri="{FF2B5EF4-FFF2-40B4-BE49-F238E27FC236}">
                <a16:creationId xmlns:a16="http://schemas.microsoft.com/office/drawing/2014/main" id="{8FCB8E93-22A3-6B97-142A-58D5EF315A78}"/>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C4B148E-C82E-4A0A-6D61-70C85617A5DB}"/>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31267415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Correlation and Causation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GB"/>
                  <a:t>Association rules can automate </a:t>
                </a:r>
                <a:r>
                  <a:rPr lang="en-GB" b="1"/>
                  <a:t>hypothesis discovery</a:t>
                </a:r>
                <a:r>
                  <a:rPr lang="en-GB"/>
                  <a:t>, but one must remain correlation-savvy (less prevalent than one might hope…).</a:t>
                </a:r>
              </a:p>
              <a:p>
                <a:r>
                  <a:rPr lang="en-GB"/>
                  <a:t>If attributes </a:t>
                </a:r>
                <a14:m>
                  <m:oMath xmlns:m="http://schemas.openxmlformats.org/officeDocument/2006/math">
                    <m:r>
                      <a:rPr lang="en-GB" i="1" dirty="0" smtClean="0">
                        <a:effectLst/>
                        <a:latin typeface="Cambria Math" panose="02040503050406030204" pitchFamily="18" charset="0"/>
                      </a:rPr>
                      <m:t>𝐴</m:t>
                    </m:r>
                  </m:oMath>
                </a14:m>
                <a:r>
                  <a:rPr lang="en-GB">
                    <a:effectLst/>
                  </a:rPr>
                  <a:t> </a:t>
                </a:r>
                <a:r>
                  <a:rPr lang="en-GB"/>
                  <a:t>and </a:t>
                </a:r>
                <a14:m>
                  <m:oMath xmlns:m="http://schemas.openxmlformats.org/officeDocument/2006/math">
                    <m:r>
                      <a:rPr lang="en-GB" i="1" dirty="0" smtClean="0">
                        <a:effectLst/>
                        <a:latin typeface="Cambria Math" panose="02040503050406030204" pitchFamily="18" charset="0"/>
                      </a:rPr>
                      <m:t>𝐵</m:t>
                    </m:r>
                  </m:oMath>
                </a14:m>
                <a:r>
                  <a:rPr lang="en-GB"/>
                  <a:t> are correlated in a dataset, there are various possibilities: </a:t>
                </a:r>
              </a:p>
              <a:p>
                <a:pPr lvl="1"/>
                <a14:m>
                  <m:oMath xmlns:m="http://schemas.openxmlformats.org/officeDocument/2006/math">
                    <m:r>
                      <a:rPr lang="en-GB" i="1" dirty="0" smtClean="0">
                        <a:effectLst/>
                        <a:latin typeface="Cambria Math" panose="02040503050406030204" pitchFamily="18" charset="0"/>
                      </a:rPr>
                      <m:t>𝐴</m:t>
                    </m:r>
                  </m:oMath>
                </a14:m>
                <a:r>
                  <a:rPr lang="en-GB"/>
                  <a:t> and </a:t>
                </a:r>
                <a14:m>
                  <m:oMath xmlns:m="http://schemas.openxmlformats.org/officeDocument/2006/math">
                    <m:r>
                      <a:rPr lang="en-GB" i="1" dirty="0">
                        <a:latin typeface="Cambria Math" panose="02040503050406030204" pitchFamily="18" charset="0"/>
                      </a:rPr>
                      <m:t>𝐵</m:t>
                    </m:r>
                  </m:oMath>
                </a14:m>
                <a:r>
                  <a:rPr lang="en-GB"/>
                  <a:t> are correlated entirely by chance in this particular dataset</a:t>
                </a:r>
              </a:p>
              <a:p>
                <a:pPr lvl="1"/>
                <a14:m>
                  <m:oMath xmlns:m="http://schemas.openxmlformats.org/officeDocument/2006/math">
                    <m:r>
                      <a:rPr lang="en-GB" i="1" dirty="0" smtClean="0">
                        <a:effectLst/>
                        <a:latin typeface="Cambria Math" panose="02040503050406030204" pitchFamily="18" charset="0"/>
                      </a:rPr>
                      <m:t>𝐴</m:t>
                    </m:r>
                  </m:oMath>
                </a14:m>
                <a:r>
                  <a:rPr lang="en-GB">
                    <a:effectLst/>
                  </a:rPr>
                  <a:t> is a re-</a:t>
                </a:r>
                <a:r>
                  <a:rPr lang="en-GB" err="1">
                    <a:effectLst/>
                  </a:rPr>
                  <a:t>labeling</a:t>
                </a:r>
                <a:r>
                  <a:rPr lang="en-GB">
                    <a:effectLst/>
                  </a:rPr>
                  <a:t> of </a:t>
                </a:r>
                <a14:m>
                  <m:oMath xmlns:m="http://schemas.openxmlformats.org/officeDocument/2006/math">
                    <m:r>
                      <a:rPr lang="en-GB" i="1" dirty="0">
                        <a:latin typeface="Cambria Math" panose="02040503050406030204" pitchFamily="18" charset="0"/>
                      </a:rPr>
                      <m:t>𝐵</m:t>
                    </m:r>
                  </m:oMath>
                </a14:m>
                <a:r>
                  <a:rPr lang="en-GB">
                    <a:effectLst/>
                  </a:rPr>
                  <a:t> (or </a:t>
                </a:r>
                <a:r>
                  <a:rPr lang="en-GB" i="1">
                    <a:effectLst/>
                  </a:rPr>
                  <a:t>vice-versa</a:t>
                </a:r>
                <a:r>
                  <a:rPr lang="en-GB">
                    <a:effectLst/>
                  </a:rPr>
                  <a:t>)</a:t>
                </a:r>
              </a:p>
              <a:p>
                <a:pPr lvl="1"/>
                <a14:m>
                  <m:oMath xmlns:m="http://schemas.openxmlformats.org/officeDocument/2006/math">
                    <m:r>
                      <a:rPr lang="en-GB" i="1" dirty="0" smtClean="0">
                        <a:effectLst/>
                        <a:latin typeface="Cambria Math" panose="02040503050406030204" pitchFamily="18" charset="0"/>
                      </a:rPr>
                      <m:t>𝐴</m:t>
                    </m:r>
                  </m:oMath>
                </a14:m>
                <a:r>
                  <a:rPr lang="en-GB">
                    <a:effectLst/>
                  </a:rPr>
                  <a:t> causes </a:t>
                </a:r>
                <a14:m>
                  <m:oMath xmlns:m="http://schemas.openxmlformats.org/officeDocument/2006/math">
                    <m:r>
                      <a:rPr lang="en-GB" i="1" dirty="0">
                        <a:latin typeface="Cambria Math" panose="02040503050406030204" pitchFamily="18" charset="0"/>
                      </a:rPr>
                      <m:t>𝐵</m:t>
                    </m:r>
                  </m:oMath>
                </a14:m>
                <a:r>
                  <a:rPr lang="en-GB">
                    <a:effectLst/>
                  </a:rPr>
                  <a:t> (or </a:t>
                </a:r>
                <a:r>
                  <a:rPr lang="en-GB" i="1">
                    <a:effectLst/>
                  </a:rPr>
                  <a:t>vice-versa</a:t>
                </a:r>
                <a:r>
                  <a:rPr lang="en-GB">
                    <a:effectLst/>
                  </a:rPr>
                  <a:t>)</a:t>
                </a:r>
              </a:p>
              <a:p>
                <a:pPr lvl="1"/>
                <a:r>
                  <a:rPr lang="en-GB"/>
                  <a:t>some other attributes </a:t>
                </a:r>
                <a14:m>
                  <m:oMath xmlns:m="http://schemas.openxmlformats.org/officeDocument/2006/math">
                    <m:sSub>
                      <m:sSubPr>
                        <m:ctrlPr>
                          <a:rPr lang="en-GB" i="1" dirty="0" smtClean="0">
                            <a:effectLst/>
                            <a:latin typeface="Cambria Math" panose="02040503050406030204" pitchFamily="18" charset="0"/>
                          </a:rPr>
                        </m:ctrlPr>
                      </m:sSubPr>
                      <m:e>
                        <m:r>
                          <a:rPr lang="en-CA" b="0" i="1" dirty="0" smtClean="0">
                            <a:effectLst/>
                            <a:latin typeface="Cambria Math" panose="02040503050406030204" pitchFamily="18" charset="0"/>
                          </a:rPr>
                          <m:t>𝐶</m:t>
                        </m:r>
                      </m:e>
                      <m:sub>
                        <m:r>
                          <a:rPr lang="en-CA" b="0" i="1" dirty="0" smtClean="0">
                            <a:effectLst/>
                            <a:latin typeface="Cambria Math" panose="02040503050406030204" pitchFamily="18" charset="0"/>
                          </a:rPr>
                          <m:t>1</m:t>
                        </m:r>
                      </m:sub>
                    </m:sSub>
                    <m:r>
                      <a:rPr lang="en-CA" b="0" i="1" dirty="0" smtClean="0">
                        <a:effectLst/>
                        <a:latin typeface="Cambria Math" panose="02040503050406030204" pitchFamily="18" charset="0"/>
                      </a:rPr>
                      <m:t>,…,</m:t>
                    </m:r>
                    <m:sSub>
                      <m:sSubPr>
                        <m:ctrlPr>
                          <a:rPr lang="en-GB" i="1" dirty="0">
                            <a:latin typeface="Cambria Math" panose="02040503050406030204" pitchFamily="18" charset="0"/>
                          </a:rPr>
                        </m:ctrlPr>
                      </m:sSubPr>
                      <m:e>
                        <m:r>
                          <a:rPr lang="en-CA" i="1" dirty="0">
                            <a:latin typeface="Cambria Math" panose="02040503050406030204" pitchFamily="18" charset="0"/>
                          </a:rPr>
                          <m:t>𝐶</m:t>
                        </m:r>
                      </m:e>
                      <m:sub>
                        <m:r>
                          <a:rPr lang="en-CA" b="0" i="1" dirty="0" smtClean="0">
                            <a:latin typeface="Cambria Math" panose="02040503050406030204" pitchFamily="18" charset="0"/>
                          </a:rPr>
                          <m:t>𝑛</m:t>
                        </m:r>
                      </m:sub>
                    </m:sSub>
                  </m:oMath>
                </a14:m>
                <a:r>
                  <a:rPr lang="en-GB"/>
                  <a:t> (which may not be available in the data) cause </a:t>
                </a:r>
                <a14:m>
                  <m:oMath xmlns:m="http://schemas.openxmlformats.org/officeDocument/2006/math">
                    <m:r>
                      <a:rPr lang="en-GB" i="1" dirty="0">
                        <a:latin typeface="Cambria Math" panose="02040503050406030204" pitchFamily="18" charset="0"/>
                      </a:rPr>
                      <m:t>𝐴</m:t>
                    </m:r>
                  </m:oMath>
                </a14:m>
                <a:r>
                  <a:rPr lang="en-GB"/>
                  <a:t> and </a:t>
                </a:r>
                <a14:m>
                  <m:oMath xmlns:m="http://schemas.openxmlformats.org/officeDocument/2006/math">
                    <m:r>
                      <a:rPr lang="en-GB" i="1" dirty="0">
                        <a:latin typeface="Cambria Math" panose="02040503050406030204" pitchFamily="18" charset="0"/>
                      </a:rPr>
                      <m:t>𝐵</m:t>
                    </m:r>
                  </m:oMath>
                </a14:m>
                <a:endParaRPr lang="en-CA"/>
              </a:p>
              <a:p>
                <a:pPr lvl="1"/>
                <a:r>
                  <a:rPr lang="en-GB"/>
                  <a:t>etc.</a:t>
                </a:r>
              </a:p>
            </p:txBody>
          </p:sp>
        </mc:Choice>
        <mc:Fallback>
          <p:sp>
            <p:nvSpPr>
              <p:cNvPr id="3" name="Content Placeholder 2">
                <a:extLst>
                  <a:ext uri="{FF2B5EF4-FFF2-40B4-BE49-F238E27FC236}">
                    <a16:creationId xmlns:a16="http://schemas.microsoft.com/office/drawing/2014/main" id="{3BAC2711-C899-5E4A-DED7-1D901BD387E9}"/>
                  </a:ext>
                </a:extLst>
              </p:cNvPr>
              <p:cNvSpPr>
                <a:spLocks noGrp="1" noRot="1" noChangeAspect="1" noMove="1" noResize="1" noEditPoints="1" noAdjustHandles="1" noChangeArrowheads="1" noChangeShapeType="1" noTextEdit="1"/>
              </p:cNvSpPr>
              <p:nvPr>
                <p:ph idx="1"/>
              </p:nvPr>
            </p:nvSpPr>
            <p:spPr>
              <a:blipFill>
                <a:blip r:embed="rId2"/>
                <a:stretch>
                  <a:fillRect l="-1009" r="-189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58</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DA187C6F-A4C3-85FB-59B4-162E316E266C}"/>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01DCFAB-9F79-303F-1F92-2E2E6E33746F}"/>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24123135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Correlation and Causation</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59</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DA187C6F-A4C3-85FB-59B4-162E316E266C}"/>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01DCFAB-9F79-303F-1F92-2E2E6E33746F}"/>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graphicFrame>
        <p:nvGraphicFramePr>
          <p:cNvPr id="8" name="Table 7">
            <a:extLst>
              <a:ext uri="{FF2B5EF4-FFF2-40B4-BE49-F238E27FC236}">
                <a16:creationId xmlns:a16="http://schemas.microsoft.com/office/drawing/2014/main" id="{717A1CEA-D363-13F4-8777-9763B2467CBC}"/>
              </a:ext>
            </a:extLst>
          </p:cNvPr>
          <p:cNvGraphicFramePr>
            <a:graphicFrameLocks noGrp="1"/>
          </p:cNvGraphicFramePr>
          <p:nvPr>
            <p:extLst>
              <p:ext uri="{D42A27DB-BD31-4B8C-83A1-F6EECF244321}">
                <p14:modId xmlns:p14="http://schemas.microsoft.com/office/powerpoint/2010/main" val="3642931950"/>
              </p:ext>
            </p:extLst>
          </p:nvPr>
        </p:nvGraphicFramePr>
        <p:xfrm>
          <a:off x="573742" y="2047875"/>
          <a:ext cx="11089340" cy="3431794"/>
        </p:xfrm>
        <a:graphic>
          <a:graphicData uri="http://schemas.openxmlformats.org/drawingml/2006/table">
            <a:tbl>
              <a:tblPr firstRow="1" firstCol="1" bandRow="1">
                <a:tableStyleId>{B301B821-A1FF-4177-AEE7-76D212191A09}</a:tableStyleId>
              </a:tblPr>
              <a:tblGrid>
                <a:gridCol w="5932186">
                  <a:extLst>
                    <a:ext uri="{9D8B030D-6E8A-4147-A177-3AD203B41FA5}">
                      <a16:colId xmlns:a16="http://schemas.microsoft.com/office/drawing/2014/main" val="20000"/>
                    </a:ext>
                  </a:extLst>
                </a:gridCol>
                <a:gridCol w="5157154">
                  <a:extLst>
                    <a:ext uri="{9D8B030D-6E8A-4147-A177-3AD203B41FA5}">
                      <a16:colId xmlns:a16="http://schemas.microsoft.com/office/drawing/2014/main" val="20001"/>
                    </a:ext>
                  </a:extLst>
                </a:gridCol>
              </a:tblGrid>
              <a:tr h="0">
                <a:tc>
                  <a:txBody>
                    <a:bodyPr/>
                    <a:lstStyle/>
                    <a:p>
                      <a:pPr marL="0" marR="0" lvl="0" algn="l" fontAlgn="base">
                        <a:lnSpc>
                          <a:spcPct val="107000"/>
                        </a:lnSpc>
                        <a:spcBef>
                          <a:spcPts val="0"/>
                        </a:spcBef>
                        <a:spcAft>
                          <a:spcPts val="0"/>
                        </a:spcAft>
                      </a:pPr>
                      <a:r>
                        <a:rPr lang="en-US" sz="1800" b="1" i="0">
                          <a:effectLst/>
                          <a:latin typeface="Dagny OT" panose="020B0504020201020104" pitchFamily="34" charset="77"/>
                        </a:rPr>
                        <a:t>Insight</a:t>
                      </a:r>
                      <a:endParaRPr lang="en-US" sz="1800" b="1" i="0">
                        <a:solidFill>
                          <a:srgbClr val="000000"/>
                        </a:solidFill>
                        <a:effectLst/>
                        <a:latin typeface="Dagny OT" panose="020B0504020201020104" pitchFamily="34" charset="77"/>
                        <a:ea typeface="Times New Roman" panose="02020603050405020304" pitchFamily="18" charset="0"/>
                        <a:cs typeface="Times New Roman" panose="02020603050405020304" pitchFamily="18" charset="0"/>
                      </a:endParaRPr>
                    </a:p>
                  </a:txBody>
                  <a:tcPr marL="0" marR="0" marT="0" marB="0" anchor="b"/>
                </a:tc>
                <a:tc>
                  <a:txBody>
                    <a:bodyPr/>
                    <a:lstStyle/>
                    <a:p>
                      <a:pPr marL="0" marR="0" algn="l" fontAlgn="base">
                        <a:lnSpc>
                          <a:spcPct val="107000"/>
                        </a:lnSpc>
                        <a:spcBef>
                          <a:spcPts val="0"/>
                        </a:spcBef>
                        <a:spcAft>
                          <a:spcPts val="0"/>
                        </a:spcAft>
                      </a:pPr>
                      <a:r>
                        <a:rPr lang="en-US" sz="1800" b="1" i="0">
                          <a:effectLst/>
                          <a:latin typeface="Dagny OT" panose="020B0504020201020104" pitchFamily="34" charset="77"/>
                        </a:rPr>
                        <a:t>Organization</a:t>
                      </a:r>
                      <a:endParaRPr lang="en-US" sz="1800" b="1" i="0">
                        <a:solidFill>
                          <a:srgbClr val="000000"/>
                        </a:solidFill>
                        <a:effectLst/>
                        <a:latin typeface="Dagny OT" panose="020B0504020201020104" pitchFamily="34" charset="77"/>
                        <a:ea typeface="Times New Roman" panose="02020603050405020304" pitchFamily="18" charset="0"/>
                        <a:cs typeface="Times New Roman" panose="02020603050405020304" pitchFamily="18" charset="0"/>
                      </a:endParaRPr>
                    </a:p>
                  </a:txBody>
                  <a:tcPr marL="0" marR="0" marT="0" marB="0" anchor="b"/>
                </a:tc>
                <a:extLst>
                  <a:ext uri="{0D108BD9-81ED-4DB2-BD59-A6C34878D82A}">
                    <a16:rowId xmlns:a16="http://schemas.microsoft.com/office/drawing/2014/main" val="10000"/>
                  </a:ext>
                </a:extLst>
              </a:tr>
              <a:tr h="0">
                <a:tc>
                  <a:txBody>
                    <a:bodyPr/>
                    <a:lstStyle/>
                    <a:p>
                      <a:pPr marL="0" marR="0" lvl="0" algn="l" fontAlgn="base">
                        <a:lnSpc>
                          <a:spcPct val="107000"/>
                        </a:lnSpc>
                        <a:spcBef>
                          <a:spcPts val="0"/>
                        </a:spcBef>
                        <a:spcAft>
                          <a:spcPts val="0"/>
                        </a:spcAft>
                      </a:pPr>
                      <a:r>
                        <a:rPr lang="en-US" sz="1800" b="0" i="0">
                          <a:effectLst/>
                          <a:latin typeface="Dagny OT" panose="020B0504020201020104" pitchFamily="34" charset="77"/>
                        </a:rPr>
                        <a:t>Pop-Tarts sales shoot up before a hurricane</a:t>
                      </a:r>
                      <a:endParaRPr lang="en-US" sz="1800" b="0" i="0">
                        <a:solidFill>
                          <a:srgbClr val="000000"/>
                        </a:solidFill>
                        <a:effectLst/>
                        <a:latin typeface="Dagny OT" panose="020B0504020201020104" pitchFamily="34" charset="77"/>
                        <a:ea typeface="Times New Roman" panose="02020603050405020304" pitchFamily="18" charset="0"/>
                        <a:cs typeface="Times New Roman" panose="02020603050405020304" pitchFamily="18" charset="0"/>
                      </a:endParaRPr>
                    </a:p>
                  </a:txBody>
                  <a:tcPr marL="0" marR="0" marT="0" marB="0" anchor="ctr"/>
                </a:tc>
                <a:tc>
                  <a:txBody>
                    <a:bodyPr/>
                    <a:lstStyle/>
                    <a:p>
                      <a:pPr marL="0" marR="0" algn="l" fontAlgn="base">
                        <a:lnSpc>
                          <a:spcPct val="107000"/>
                        </a:lnSpc>
                        <a:spcBef>
                          <a:spcPts val="0"/>
                        </a:spcBef>
                        <a:spcAft>
                          <a:spcPts val="0"/>
                        </a:spcAft>
                      </a:pPr>
                      <a:r>
                        <a:rPr lang="en-US" sz="1800" b="0" i="0">
                          <a:effectLst/>
                          <a:latin typeface="Dagny OT" panose="020B0504020201020104" pitchFamily="34" charset="77"/>
                        </a:rPr>
                        <a:t>Walmart</a:t>
                      </a:r>
                    </a:p>
                  </a:txBody>
                  <a:tcPr marL="0" marR="0" marT="0" marB="0" anchor="ctr"/>
                </a:tc>
                <a:extLst>
                  <a:ext uri="{0D108BD9-81ED-4DB2-BD59-A6C34878D82A}">
                    <a16:rowId xmlns:a16="http://schemas.microsoft.com/office/drawing/2014/main" val="10001"/>
                  </a:ext>
                </a:extLst>
              </a:tr>
              <a:tr h="0">
                <a:tc>
                  <a:txBody>
                    <a:bodyPr/>
                    <a:lstStyle/>
                    <a:p>
                      <a:pPr marL="0" marR="0" lvl="0" algn="l" fontAlgn="base">
                        <a:lnSpc>
                          <a:spcPct val="107000"/>
                        </a:lnSpc>
                        <a:spcBef>
                          <a:spcPts val="0"/>
                        </a:spcBef>
                        <a:spcAft>
                          <a:spcPts val="0"/>
                        </a:spcAft>
                      </a:pPr>
                      <a:r>
                        <a:rPr lang="en-US" sz="1800" b="0" i="0">
                          <a:effectLst/>
                          <a:latin typeface="Dagny OT" panose="020B0504020201020104" pitchFamily="34" charset="77"/>
                        </a:rPr>
                        <a:t>Higher crime, more Uber rides</a:t>
                      </a:r>
                      <a:endParaRPr lang="en-US" sz="1800" b="0" i="0">
                        <a:solidFill>
                          <a:srgbClr val="000000"/>
                        </a:solidFill>
                        <a:effectLst/>
                        <a:latin typeface="Dagny OT" panose="020B0504020201020104" pitchFamily="34" charset="77"/>
                        <a:ea typeface="Times New Roman" panose="02020603050405020304" pitchFamily="18" charset="0"/>
                        <a:cs typeface="Times New Roman" panose="02020603050405020304" pitchFamily="18" charset="0"/>
                      </a:endParaRPr>
                    </a:p>
                  </a:txBody>
                  <a:tcPr marL="0" marR="0" marT="0" marB="0" anchor="ctr"/>
                </a:tc>
                <a:tc>
                  <a:txBody>
                    <a:bodyPr/>
                    <a:lstStyle/>
                    <a:p>
                      <a:pPr marL="0" marR="0" algn="l" fontAlgn="base">
                        <a:lnSpc>
                          <a:spcPct val="107000"/>
                        </a:lnSpc>
                        <a:spcBef>
                          <a:spcPts val="0"/>
                        </a:spcBef>
                        <a:spcAft>
                          <a:spcPts val="0"/>
                        </a:spcAft>
                      </a:pPr>
                      <a:r>
                        <a:rPr lang="en-US" sz="1800" b="0" i="0">
                          <a:effectLst/>
                          <a:latin typeface="Dagny OT" panose="020B0504020201020104" pitchFamily="34" charset="77"/>
                        </a:rPr>
                        <a:t>Uber</a:t>
                      </a:r>
                      <a:endParaRPr lang="en-US" sz="1800" b="0" i="0">
                        <a:solidFill>
                          <a:srgbClr val="000000"/>
                        </a:solidFill>
                        <a:effectLst/>
                        <a:latin typeface="Dagny OT" panose="020B0504020201020104" pitchFamily="34" charset="77"/>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0002"/>
                  </a:ext>
                </a:extLst>
              </a:tr>
              <a:tr h="0">
                <a:tc>
                  <a:txBody>
                    <a:bodyPr/>
                    <a:lstStyle/>
                    <a:p>
                      <a:pPr marL="0" marR="0" lvl="0" algn="l" fontAlgn="base">
                        <a:lnSpc>
                          <a:spcPct val="107000"/>
                        </a:lnSpc>
                        <a:spcBef>
                          <a:spcPts val="0"/>
                        </a:spcBef>
                        <a:spcAft>
                          <a:spcPts val="0"/>
                        </a:spcAft>
                      </a:pPr>
                      <a:r>
                        <a:rPr lang="en-US" sz="1800" b="0" i="0">
                          <a:effectLst/>
                          <a:latin typeface="Dagny OT" panose="020B0504020201020104" pitchFamily="34" charset="77"/>
                        </a:rPr>
                        <a:t>Typing with proper capitalization indicates  creditworthiness</a:t>
                      </a:r>
                      <a:endParaRPr lang="en-US" sz="1800" b="0" i="0">
                        <a:solidFill>
                          <a:srgbClr val="000000"/>
                        </a:solidFill>
                        <a:effectLst/>
                        <a:latin typeface="Dagny OT" panose="020B0504020201020104" pitchFamily="34" charset="77"/>
                        <a:ea typeface="Times New Roman" panose="02020603050405020304" pitchFamily="18" charset="0"/>
                        <a:cs typeface="Times New Roman" panose="02020603050405020304" pitchFamily="18" charset="0"/>
                      </a:endParaRPr>
                    </a:p>
                  </a:txBody>
                  <a:tcPr marL="0" marR="0" marT="0" marB="0" anchor="ctr"/>
                </a:tc>
                <a:tc>
                  <a:txBody>
                    <a:bodyPr/>
                    <a:lstStyle/>
                    <a:p>
                      <a:pPr marL="0" marR="0" algn="l" fontAlgn="base">
                        <a:lnSpc>
                          <a:spcPct val="107000"/>
                        </a:lnSpc>
                        <a:spcBef>
                          <a:spcPts val="0"/>
                        </a:spcBef>
                        <a:spcAft>
                          <a:spcPts val="0"/>
                        </a:spcAft>
                      </a:pPr>
                      <a:r>
                        <a:rPr lang="en-US" sz="1800" b="0" i="0">
                          <a:effectLst/>
                          <a:latin typeface="Dagny OT" panose="020B0504020201020104" pitchFamily="34" charset="77"/>
                        </a:rPr>
                        <a:t>A financial services startup company </a:t>
                      </a:r>
                      <a:endParaRPr lang="en-US" sz="1800" b="0" i="0">
                        <a:solidFill>
                          <a:srgbClr val="000000"/>
                        </a:solidFill>
                        <a:effectLst/>
                        <a:latin typeface="Dagny OT" panose="020B0504020201020104" pitchFamily="34" charset="77"/>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0003"/>
                  </a:ext>
                </a:extLst>
              </a:tr>
              <a:tr h="0">
                <a:tc>
                  <a:txBody>
                    <a:bodyPr/>
                    <a:lstStyle/>
                    <a:p>
                      <a:pPr marL="0" marR="0" lvl="0" algn="l" fontAlgn="base">
                        <a:lnSpc>
                          <a:spcPct val="107000"/>
                        </a:lnSpc>
                        <a:spcBef>
                          <a:spcPts val="0"/>
                        </a:spcBef>
                        <a:spcAft>
                          <a:spcPts val="0"/>
                        </a:spcAft>
                      </a:pPr>
                      <a:r>
                        <a:rPr lang="en-US" sz="1800" b="0" i="0">
                          <a:effectLst/>
                          <a:latin typeface="Dagny OT" panose="020B0504020201020104" pitchFamily="34" charset="77"/>
                        </a:rPr>
                        <a:t>Users of the Chrome and Firefox browsers make better employees</a:t>
                      </a:r>
                      <a:endParaRPr lang="en-US" sz="1800" b="0" i="0">
                        <a:solidFill>
                          <a:srgbClr val="000000"/>
                        </a:solidFill>
                        <a:effectLst/>
                        <a:latin typeface="Dagny OT" panose="020B0504020201020104" pitchFamily="34" charset="77"/>
                        <a:ea typeface="Times New Roman" panose="02020603050405020304" pitchFamily="18" charset="0"/>
                        <a:cs typeface="Times New Roman" panose="02020603050405020304" pitchFamily="18" charset="0"/>
                      </a:endParaRPr>
                    </a:p>
                  </a:txBody>
                  <a:tcPr marL="0" marR="0" marT="0" marB="0" anchor="ctr"/>
                </a:tc>
                <a:tc>
                  <a:txBody>
                    <a:bodyPr/>
                    <a:lstStyle/>
                    <a:p>
                      <a:pPr marL="0" marR="0" algn="l" fontAlgn="base">
                        <a:lnSpc>
                          <a:spcPct val="107000"/>
                        </a:lnSpc>
                        <a:spcBef>
                          <a:spcPts val="0"/>
                        </a:spcBef>
                        <a:spcAft>
                          <a:spcPts val="0"/>
                        </a:spcAft>
                      </a:pPr>
                      <a:r>
                        <a:rPr lang="en-US" sz="1800" b="0" i="0">
                          <a:effectLst/>
                          <a:latin typeface="Dagny OT" panose="020B0504020201020104" pitchFamily="34" charset="77"/>
                        </a:rPr>
                        <a:t>A human resources professional services firm, over employee data from Xerox and other firms</a:t>
                      </a:r>
                      <a:endParaRPr lang="en-US" sz="1800" b="0" i="0">
                        <a:solidFill>
                          <a:srgbClr val="000000"/>
                        </a:solidFill>
                        <a:effectLst/>
                        <a:latin typeface="Dagny OT" panose="020B0504020201020104" pitchFamily="34" charset="77"/>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0004"/>
                  </a:ext>
                </a:extLst>
              </a:tr>
              <a:tr h="186723">
                <a:tc>
                  <a:txBody>
                    <a:bodyPr/>
                    <a:lstStyle/>
                    <a:p>
                      <a:pPr marL="0" marR="0" lvl="0" algn="l" fontAlgn="base">
                        <a:lnSpc>
                          <a:spcPct val="107000"/>
                        </a:lnSpc>
                        <a:spcBef>
                          <a:spcPts val="0"/>
                        </a:spcBef>
                        <a:spcAft>
                          <a:spcPts val="0"/>
                        </a:spcAft>
                      </a:pPr>
                      <a:r>
                        <a:rPr lang="en-US" sz="1800" b="0" i="0">
                          <a:effectLst/>
                          <a:latin typeface="Dagny OT" panose="020B0504020201020104" pitchFamily="34" charset="77"/>
                        </a:rPr>
                        <a:t>Men who skip breakfast get more coronary heart disease</a:t>
                      </a:r>
                      <a:endParaRPr lang="en-US" sz="1800" b="0" i="0">
                        <a:solidFill>
                          <a:srgbClr val="000000"/>
                        </a:solidFill>
                        <a:effectLst/>
                        <a:latin typeface="Dagny OT" panose="020B0504020201020104" pitchFamily="34" charset="77"/>
                        <a:ea typeface="Times New Roman" panose="02020603050405020304" pitchFamily="18" charset="0"/>
                        <a:cs typeface="Times New Roman" panose="02020603050405020304" pitchFamily="18" charset="0"/>
                      </a:endParaRPr>
                    </a:p>
                  </a:txBody>
                  <a:tcPr marL="0" marR="0" marT="0" marB="0" anchor="ctr"/>
                </a:tc>
                <a:tc>
                  <a:txBody>
                    <a:bodyPr/>
                    <a:lstStyle/>
                    <a:p>
                      <a:pPr marL="0" marR="0" algn="l" fontAlgn="base">
                        <a:lnSpc>
                          <a:spcPct val="107000"/>
                        </a:lnSpc>
                        <a:spcBef>
                          <a:spcPts val="0"/>
                        </a:spcBef>
                        <a:spcAft>
                          <a:spcPts val="0"/>
                        </a:spcAft>
                      </a:pPr>
                      <a:r>
                        <a:rPr lang="en-US" sz="1800" b="0" i="0">
                          <a:effectLst/>
                          <a:latin typeface="Dagny OT" panose="020B0504020201020104" pitchFamily="34" charset="77"/>
                        </a:rPr>
                        <a:t>Harvard University medical researchers</a:t>
                      </a:r>
                    </a:p>
                  </a:txBody>
                  <a:tcPr marL="0" marR="0" marT="0" marB="0" anchor="ctr"/>
                </a:tc>
                <a:extLst>
                  <a:ext uri="{0D108BD9-81ED-4DB2-BD59-A6C34878D82A}">
                    <a16:rowId xmlns:a16="http://schemas.microsoft.com/office/drawing/2014/main" val="10005"/>
                  </a:ext>
                </a:extLst>
              </a:tr>
              <a:tr h="0">
                <a:tc>
                  <a:txBody>
                    <a:bodyPr/>
                    <a:lstStyle/>
                    <a:p>
                      <a:pPr marL="0" marR="0" lvl="0" algn="l" fontAlgn="base">
                        <a:lnSpc>
                          <a:spcPct val="107000"/>
                        </a:lnSpc>
                        <a:spcBef>
                          <a:spcPts val="0"/>
                        </a:spcBef>
                        <a:spcAft>
                          <a:spcPts val="0"/>
                        </a:spcAft>
                      </a:pPr>
                      <a:r>
                        <a:rPr lang="en-US" sz="1800" b="0" i="0">
                          <a:effectLst/>
                          <a:latin typeface="Dagny OT" panose="020B0504020201020104" pitchFamily="34" charset="77"/>
                        </a:rPr>
                        <a:t>More engaged employees have fewer accidents</a:t>
                      </a:r>
                      <a:endParaRPr lang="en-US" sz="1800" b="0" i="0">
                        <a:solidFill>
                          <a:srgbClr val="000000"/>
                        </a:solidFill>
                        <a:effectLst/>
                        <a:latin typeface="Dagny OT" panose="020B0504020201020104" pitchFamily="34" charset="77"/>
                        <a:ea typeface="Times New Roman" panose="02020603050405020304" pitchFamily="18" charset="0"/>
                        <a:cs typeface="Times New Roman" panose="02020603050405020304" pitchFamily="18" charset="0"/>
                      </a:endParaRPr>
                    </a:p>
                  </a:txBody>
                  <a:tcPr marL="0" marR="0" marT="0" marB="0" anchor="ctr"/>
                </a:tc>
                <a:tc>
                  <a:txBody>
                    <a:bodyPr/>
                    <a:lstStyle/>
                    <a:p>
                      <a:pPr marL="0" marR="0" algn="l" fontAlgn="base">
                        <a:lnSpc>
                          <a:spcPct val="107000"/>
                        </a:lnSpc>
                        <a:spcBef>
                          <a:spcPts val="0"/>
                        </a:spcBef>
                        <a:spcAft>
                          <a:spcPts val="0"/>
                        </a:spcAft>
                      </a:pPr>
                      <a:r>
                        <a:rPr lang="en-US" sz="1800" b="0" i="0">
                          <a:effectLst/>
                          <a:latin typeface="Dagny OT" panose="020B0504020201020104" pitchFamily="34" charset="77"/>
                        </a:rPr>
                        <a:t>Shell</a:t>
                      </a:r>
                      <a:endParaRPr lang="en-US" sz="1800" b="0" i="0">
                        <a:solidFill>
                          <a:srgbClr val="000000"/>
                        </a:solidFill>
                        <a:effectLst/>
                        <a:latin typeface="Dagny OT" panose="020B0504020201020104" pitchFamily="34" charset="77"/>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0006"/>
                  </a:ext>
                </a:extLst>
              </a:tr>
              <a:tr h="0">
                <a:tc>
                  <a:txBody>
                    <a:bodyPr/>
                    <a:lstStyle/>
                    <a:p>
                      <a:pPr marL="0" marR="0" lvl="0" algn="l" fontAlgn="base">
                        <a:lnSpc>
                          <a:spcPct val="107000"/>
                        </a:lnSpc>
                        <a:spcBef>
                          <a:spcPts val="0"/>
                        </a:spcBef>
                        <a:spcAft>
                          <a:spcPts val="0"/>
                        </a:spcAft>
                      </a:pPr>
                      <a:r>
                        <a:rPr lang="en-US" sz="1800" b="0" i="0">
                          <a:effectLst/>
                          <a:latin typeface="Dagny OT" panose="020B0504020201020104" pitchFamily="34" charset="77"/>
                        </a:rPr>
                        <a:t>Smart people like curly fries</a:t>
                      </a:r>
                      <a:endParaRPr lang="en-US" sz="1800" b="0" i="0">
                        <a:solidFill>
                          <a:srgbClr val="000000"/>
                        </a:solidFill>
                        <a:effectLst/>
                        <a:latin typeface="Dagny OT" panose="020B0504020201020104" pitchFamily="34" charset="77"/>
                        <a:ea typeface="Times New Roman" panose="02020603050405020304" pitchFamily="18" charset="0"/>
                        <a:cs typeface="Times New Roman" panose="02020603050405020304" pitchFamily="18" charset="0"/>
                      </a:endParaRPr>
                    </a:p>
                  </a:txBody>
                  <a:tcPr marL="0" marR="0" marT="0" marB="0" anchor="ctr"/>
                </a:tc>
                <a:tc>
                  <a:txBody>
                    <a:bodyPr/>
                    <a:lstStyle/>
                    <a:p>
                      <a:pPr marL="0" marR="0" algn="l" fontAlgn="base">
                        <a:lnSpc>
                          <a:spcPct val="107000"/>
                        </a:lnSpc>
                        <a:spcBef>
                          <a:spcPts val="0"/>
                        </a:spcBef>
                        <a:spcAft>
                          <a:spcPts val="0"/>
                        </a:spcAft>
                      </a:pPr>
                      <a:r>
                        <a:rPr lang="en-US" sz="1800" b="0" i="0">
                          <a:effectLst/>
                          <a:latin typeface="Dagny OT" panose="020B0504020201020104" pitchFamily="34" charset="77"/>
                        </a:rPr>
                        <a:t>Researchers at the University of Cambridge and Microsoft Research</a:t>
                      </a:r>
                      <a:endParaRPr lang="en-US" sz="1800" b="0" i="0">
                        <a:solidFill>
                          <a:srgbClr val="000000"/>
                        </a:solidFill>
                        <a:effectLst/>
                        <a:latin typeface="Dagny OT" panose="020B0504020201020104" pitchFamily="34" charset="77"/>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0007"/>
                  </a:ext>
                </a:extLst>
              </a:tr>
              <a:tr h="0">
                <a:tc>
                  <a:txBody>
                    <a:bodyPr/>
                    <a:lstStyle/>
                    <a:p>
                      <a:pPr marL="0" marR="0" lvl="0" algn="l" fontAlgn="base">
                        <a:lnSpc>
                          <a:spcPct val="107000"/>
                        </a:lnSpc>
                        <a:spcBef>
                          <a:spcPts val="0"/>
                        </a:spcBef>
                        <a:spcAft>
                          <a:spcPts val="0"/>
                        </a:spcAft>
                      </a:pPr>
                      <a:r>
                        <a:rPr lang="en-US" sz="1800" b="0" i="0">
                          <a:effectLst/>
                          <a:latin typeface="Dagny OT" panose="020B0504020201020104" pitchFamily="34" charset="77"/>
                        </a:rPr>
                        <a:t>Female-named hurricanes are more deadly</a:t>
                      </a:r>
                      <a:endParaRPr lang="en-US" sz="1800" b="0" i="0">
                        <a:solidFill>
                          <a:srgbClr val="000000"/>
                        </a:solidFill>
                        <a:effectLst/>
                        <a:latin typeface="Dagny OT" panose="020B0504020201020104" pitchFamily="34" charset="77"/>
                        <a:ea typeface="Times New Roman" panose="02020603050405020304" pitchFamily="18" charset="0"/>
                        <a:cs typeface="Times New Roman" panose="02020603050405020304" pitchFamily="18" charset="0"/>
                      </a:endParaRPr>
                    </a:p>
                  </a:txBody>
                  <a:tcPr marL="0" marR="0" marT="0" marB="0" anchor="ctr"/>
                </a:tc>
                <a:tc>
                  <a:txBody>
                    <a:bodyPr/>
                    <a:lstStyle/>
                    <a:p>
                      <a:pPr marL="0" marR="0" algn="l" fontAlgn="base">
                        <a:lnSpc>
                          <a:spcPct val="107000"/>
                        </a:lnSpc>
                        <a:spcBef>
                          <a:spcPts val="0"/>
                        </a:spcBef>
                        <a:spcAft>
                          <a:spcPts val="0"/>
                        </a:spcAft>
                      </a:pPr>
                      <a:r>
                        <a:rPr lang="en-US" sz="1800" b="0" i="0">
                          <a:effectLst/>
                          <a:latin typeface="Dagny OT" panose="020B0504020201020104" pitchFamily="34" charset="77"/>
                        </a:rPr>
                        <a:t>University researchers</a:t>
                      </a:r>
                    </a:p>
                  </a:txBody>
                  <a:tcPr marL="0" marR="0" marT="0" marB="0" anchor="ctr"/>
                </a:tc>
                <a:extLst>
                  <a:ext uri="{0D108BD9-81ED-4DB2-BD59-A6C34878D82A}">
                    <a16:rowId xmlns:a16="http://schemas.microsoft.com/office/drawing/2014/main" val="10008"/>
                  </a:ext>
                </a:extLst>
              </a:tr>
              <a:tr h="0">
                <a:tc>
                  <a:txBody>
                    <a:bodyPr/>
                    <a:lstStyle/>
                    <a:p>
                      <a:pPr marL="0" marR="0" lvl="0" algn="l" fontAlgn="base">
                        <a:lnSpc>
                          <a:spcPct val="107000"/>
                        </a:lnSpc>
                        <a:spcBef>
                          <a:spcPts val="0"/>
                        </a:spcBef>
                        <a:spcAft>
                          <a:spcPts val="0"/>
                        </a:spcAft>
                      </a:pPr>
                      <a:r>
                        <a:rPr lang="en-US" sz="1800" b="0" i="0">
                          <a:effectLst/>
                          <a:latin typeface="Dagny OT" panose="020B0504020201020104" pitchFamily="34" charset="77"/>
                        </a:rPr>
                        <a:t>Higher status, less polite</a:t>
                      </a:r>
                      <a:endParaRPr lang="en-US" sz="1800" b="0" i="0">
                        <a:solidFill>
                          <a:srgbClr val="000000"/>
                        </a:solidFill>
                        <a:effectLst/>
                        <a:latin typeface="Dagny OT" panose="020B0504020201020104" pitchFamily="34" charset="77"/>
                        <a:ea typeface="Times New Roman" panose="02020603050405020304" pitchFamily="18" charset="0"/>
                        <a:cs typeface="Times New Roman" panose="02020603050405020304" pitchFamily="18" charset="0"/>
                      </a:endParaRPr>
                    </a:p>
                  </a:txBody>
                  <a:tcPr marL="0" marR="0" marT="0" marB="0" anchor="ctr"/>
                </a:tc>
                <a:tc>
                  <a:txBody>
                    <a:bodyPr/>
                    <a:lstStyle/>
                    <a:p>
                      <a:pPr marL="0" marR="0" algn="l" fontAlgn="base">
                        <a:lnSpc>
                          <a:spcPct val="107000"/>
                        </a:lnSpc>
                        <a:spcBef>
                          <a:spcPts val="0"/>
                        </a:spcBef>
                        <a:spcAft>
                          <a:spcPts val="0"/>
                        </a:spcAft>
                      </a:pPr>
                      <a:r>
                        <a:rPr lang="en-US" sz="1800" b="0" i="0">
                          <a:effectLst/>
                          <a:latin typeface="Dagny OT" panose="020B0504020201020104" pitchFamily="34" charset="77"/>
                        </a:rPr>
                        <a:t>Researchers examining Wikipedia behavior</a:t>
                      </a:r>
                    </a:p>
                  </a:txBody>
                  <a:tcPr marL="0" marR="0" marT="0" marB="0" anchor="ctr"/>
                </a:tc>
                <a:extLst>
                  <a:ext uri="{0D108BD9-81ED-4DB2-BD59-A6C34878D82A}">
                    <a16:rowId xmlns:a16="http://schemas.microsoft.com/office/drawing/2014/main" val="10009"/>
                  </a:ext>
                </a:extLst>
              </a:tr>
            </a:tbl>
          </a:graphicData>
        </a:graphic>
      </p:graphicFrame>
      <p:sp>
        <p:nvSpPr>
          <p:cNvPr id="9" name="Content Placeholder 2">
            <a:extLst>
              <a:ext uri="{FF2B5EF4-FFF2-40B4-BE49-F238E27FC236}">
                <a16:creationId xmlns:a16="http://schemas.microsoft.com/office/drawing/2014/main" id="{AAFC7C89-6612-44DD-1280-D5E829DD9D3D}"/>
              </a:ext>
            </a:extLst>
          </p:cNvPr>
          <p:cNvSpPr>
            <a:spLocks noGrp="1"/>
          </p:cNvSpPr>
          <p:nvPr>
            <p:ph idx="1"/>
          </p:nvPr>
        </p:nvSpPr>
        <p:spPr>
          <a:xfrm>
            <a:off x="2471927" y="0"/>
            <a:ext cx="9720073" cy="314552"/>
          </a:xfrm>
        </p:spPr>
        <p:txBody>
          <a:bodyPr>
            <a:normAutofit/>
          </a:bodyPr>
          <a:lstStyle/>
          <a:p>
            <a:pPr marL="173037" lvl="1" indent="0" algn="r">
              <a:buNone/>
            </a:pPr>
            <a:r>
              <a:rPr lang="en-US" sz="1400"/>
              <a:t>[E. Siegel, </a:t>
            </a:r>
            <a:r>
              <a:rPr lang="en-US" sz="1400">
                <a:hlinkClick r:id="rId2"/>
              </a:rPr>
              <a:t>Predictive Analytics: The Power to Predict Who Will Click, Buy, Lie, or Die</a:t>
            </a:r>
            <a:r>
              <a:rPr lang="en-US" sz="1400"/>
              <a:t>]</a:t>
            </a:r>
          </a:p>
        </p:txBody>
      </p:sp>
    </p:spTree>
    <p:extLst>
      <p:ext uri="{BB962C8B-B14F-4D97-AF65-F5344CB8AC3E}">
        <p14:creationId xmlns:p14="http://schemas.microsoft.com/office/powerpoint/2010/main" val="26709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9E2C6-A753-D9E2-8980-D6C10D2B5694}"/>
              </a:ext>
            </a:extLst>
          </p:cNvPr>
          <p:cNvSpPr>
            <a:spLocks noGrp="1"/>
          </p:cNvSpPr>
          <p:nvPr>
            <p:ph type="title"/>
          </p:nvPr>
        </p:nvSpPr>
        <p:spPr/>
        <p:txBody>
          <a:bodyPr/>
          <a:lstStyle/>
          <a:p>
            <a:r>
              <a:rPr lang="en-CA"/>
              <a:t>Additional Information</a:t>
            </a:r>
          </a:p>
        </p:txBody>
      </p:sp>
      <p:sp>
        <p:nvSpPr>
          <p:cNvPr id="3" name="Content Placeholder 2">
            <a:extLst>
              <a:ext uri="{FF2B5EF4-FFF2-40B4-BE49-F238E27FC236}">
                <a16:creationId xmlns:a16="http://schemas.microsoft.com/office/drawing/2014/main" id="{84C3AB9C-4A46-B4EF-9608-D61980A40608}"/>
              </a:ext>
            </a:extLst>
          </p:cNvPr>
          <p:cNvSpPr>
            <a:spLocks noGrp="1"/>
          </p:cNvSpPr>
          <p:nvPr>
            <p:ph idx="1"/>
          </p:nvPr>
        </p:nvSpPr>
        <p:spPr/>
        <p:txBody>
          <a:bodyPr>
            <a:noAutofit/>
          </a:bodyPr>
          <a:lstStyle/>
          <a:p>
            <a:pPr>
              <a:lnSpc>
                <a:spcPct val="107000"/>
              </a:lnSpc>
              <a:spcAft>
                <a:spcPts val="800"/>
              </a:spcAft>
            </a:pPr>
            <a:r>
              <a:rPr lang="en-CA" sz="2000"/>
              <a:t>Participants are expected to be familiar with the concepts introduced in the courses </a:t>
            </a:r>
            <a:r>
              <a:rPr lang="en-CA" sz="2000" i="1"/>
              <a:t>Data Science Essentials</a:t>
            </a:r>
            <a:r>
              <a:rPr lang="en-CA" sz="2000"/>
              <a:t> (data preparation, data cleaning), and </a:t>
            </a:r>
            <a:r>
              <a:rPr lang="en-CA" sz="2000" i="1"/>
              <a:t>Data Visualization and Dashboards</a:t>
            </a:r>
            <a:r>
              <a:rPr lang="en-CA" sz="2000"/>
              <a:t> (data exploration), and their pre-requisites.  </a:t>
            </a:r>
          </a:p>
          <a:p>
            <a:pPr>
              <a:lnSpc>
                <a:spcPct val="107000"/>
              </a:lnSpc>
              <a:spcAft>
                <a:spcPts val="800"/>
              </a:spcAft>
            </a:pPr>
            <a:r>
              <a:rPr lang="en-CA" sz="2000">
                <a:cs typeface="Calibri" panose="020F0502020204030204" pitchFamily="34" charset="0"/>
              </a:rPr>
              <a:t>Familiarity with optimization methods would be beneficial but is not required.  </a:t>
            </a:r>
          </a:p>
          <a:p>
            <a:pPr>
              <a:lnSpc>
                <a:spcPct val="107000"/>
              </a:lnSpc>
              <a:spcAft>
                <a:spcPts val="800"/>
              </a:spcAft>
            </a:pPr>
            <a:r>
              <a:rPr lang="en-CA" sz="2000">
                <a:effectLst/>
                <a:ea typeface="Calibri" panose="020F0502020204030204" pitchFamily="34" charset="0"/>
                <a:cs typeface="Times New Roman" panose="02020603050405020304" pitchFamily="18" charset="0"/>
              </a:rPr>
              <a:t>Participants are required to bring a laptop/personal computer on which the current version of R/RStudio (Posit) is installed (for which they may require administrative authorisation to install packages).</a:t>
            </a:r>
          </a:p>
          <a:p>
            <a:pPr>
              <a:lnSpc>
                <a:spcPct val="107000"/>
              </a:lnSpc>
              <a:spcAft>
                <a:spcPts val="800"/>
              </a:spcAft>
            </a:pPr>
            <a:r>
              <a:rPr lang="en-CA" sz="2000">
                <a:cs typeface="Calibri" panose="020F0502020204030204" pitchFamily="34" charset="0"/>
              </a:rPr>
              <a:t>Participants doing a guided project must be familiar with R, the </a:t>
            </a:r>
            <a:r>
              <a:rPr lang="en-CA" sz="2000" err="1">
                <a:cs typeface="Calibri" panose="020F0502020204030204" pitchFamily="34" charset="0"/>
              </a:rPr>
              <a:t>tidyverse</a:t>
            </a:r>
            <a:r>
              <a:rPr lang="en-CA" sz="2000">
                <a:cs typeface="Calibri" panose="020F0502020204030204" pitchFamily="34" charset="0"/>
              </a:rPr>
              <a:t>, and/or Python.  </a:t>
            </a:r>
          </a:p>
        </p:txBody>
      </p:sp>
      <p:sp>
        <p:nvSpPr>
          <p:cNvPr id="5" name="Slide Number Placeholder 4">
            <a:extLst>
              <a:ext uri="{FF2B5EF4-FFF2-40B4-BE49-F238E27FC236}">
                <a16:creationId xmlns:a16="http://schemas.microsoft.com/office/drawing/2014/main" id="{E42F7DAC-6461-C03A-44B2-CB87516D13D8}"/>
              </a:ext>
            </a:extLst>
          </p:cNvPr>
          <p:cNvSpPr>
            <a:spLocks noGrp="1"/>
          </p:cNvSpPr>
          <p:nvPr>
            <p:ph type="sldNum" sz="quarter" idx="4"/>
          </p:nvPr>
        </p:nvSpPr>
        <p:spPr/>
        <p:txBody>
          <a:bodyPr/>
          <a:lstStyle/>
          <a:p>
            <a:fld id="{4D63F5A6-AD82-4E1E-87F7-CE90DE510401}" type="slidenum">
              <a:rPr lang="en-CA" smtClean="0"/>
              <a:pPr/>
              <a:t>6</a:t>
            </a:fld>
            <a:endParaRPr lang="en-CA"/>
          </a:p>
        </p:txBody>
      </p:sp>
      <p:sp>
        <p:nvSpPr>
          <p:cNvPr id="4" name="Date Placeholder 3">
            <a:extLst>
              <a:ext uri="{FF2B5EF4-FFF2-40B4-BE49-F238E27FC236}">
                <a16:creationId xmlns:a16="http://schemas.microsoft.com/office/drawing/2014/main" id="{DA351842-91F0-EBB3-C8A9-3FA8315D2204}"/>
              </a:ext>
            </a:extLst>
          </p:cNvPr>
          <p:cNvSpPr>
            <a:spLocks noGrp="1"/>
          </p:cNvSpPr>
          <p:nvPr>
            <p:ph type="dt" sz="half" idx="2"/>
          </p:nvPr>
        </p:nvSpPr>
        <p:spPr/>
        <p:txBody>
          <a:bodyPr/>
          <a:lstStyle/>
          <a:p>
            <a:r>
              <a:rPr lang="en-US"/>
              <a:t>INTRODUCTION TO MACHINE LEARNING</a:t>
            </a:r>
            <a:endParaRPr lang="en-CA"/>
          </a:p>
        </p:txBody>
      </p:sp>
    </p:spTree>
    <p:extLst>
      <p:ext uri="{BB962C8B-B14F-4D97-AF65-F5344CB8AC3E}">
        <p14:creationId xmlns:p14="http://schemas.microsoft.com/office/powerpoint/2010/main" val="31090000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Definitions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GB"/>
                  <a:t>A </a:t>
                </a:r>
                <a:r>
                  <a:rPr lang="en-GB" b="1"/>
                  <a:t>rule</a:t>
                </a:r>
                <a:r>
                  <a:rPr lang="en-GB"/>
                  <a:t> </a:t>
                </a:r>
                <a14:m>
                  <m:oMath xmlns:m="http://schemas.openxmlformats.org/officeDocument/2006/math">
                    <m:r>
                      <a:rPr lang="en-GB" i="1" dirty="0" smtClean="0">
                        <a:effectLst/>
                        <a:latin typeface="Cambria Math" panose="02040503050406030204" pitchFamily="18" charset="0"/>
                      </a:rPr>
                      <m:t>𝑋</m:t>
                    </m:r>
                    <m:r>
                      <a:rPr lang="en-GB" i="1" dirty="0" smtClean="0">
                        <a:effectLst/>
                        <a:latin typeface="Cambria Math" panose="02040503050406030204" pitchFamily="18" charset="0"/>
                      </a:rPr>
                      <m:t>→</m:t>
                    </m:r>
                    <m:r>
                      <a:rPr lang="en-GB" i="1" dirty="0" smtClean="0">
                        <a:effectLst/>
                        <a:latin typeface="Cambria Math" panose="02040503050406030204" pitchFamily="18" charset="0"/>
                      </a:rPr>
                      <m:t>𝑌</m:t>
                    </m:r>
                  </m:oMath>
                </a14:m>
                <a:r>
                  <a:rPr lang="en-GB"/>
                  <a:t> is a statement of the form “if </a:t>
                </a:r>
                <a14:m>
                  <m:oMath xmlns:m="http://schemas.openxmlformats.org/officeDocument/2006/math">
                    <m:r>
                      <a:rPr lang="en-GB" i="1" dirty="0" smtClean="0">
                        <a:effectLst/>
                        <a:latin typeface="Cambria Math" panose="02040503050406030204" pitchFamily="18" charset="0"/>
                      </a:rPr>
                      <m:t>𝑋</m:t>
                    </m:r>
                  </m:oMath>
                </a14:m>
                <a:r>
                  <a:rPr lang="en-GB"/>
                  <a:t> then </a:t>
                </a:r>
                <a14:m>
                  <m:oMath xmlns:m="http://schemas.openxmlformats.org/officeDocument/2006/math">
                    <m:r>
                      <a:rPr lang="en-GB" i="1" dirty="0" smtClean="0">
                        <a:effectLst/>
                        <a:latin typeface="Cambria Math" panose="02040503050406030204" pitchFamily="18" charset="0"/>
                      </a:rPr>
                      <m:t>𝑌</m:t>
                    </m:r>
                  </m:oMath>
                </a14:m>
                <a:r>
                  <a:rPr lang="en-GB"/>
                  <a:t>” built from any logical combinations of a dataset attributes.</a:t>
                </a:r>
              </a:p>
              <a:p>
                <a:r>
                  <a:rPr lang="en-GB"/>
                  <a:t>A rule </a:t>
                </a:r>
                <a:r>
                  <a:rPr lang="en-GB" b="1"/>
                  <a:t>does not need to be true for all observations</a:t>
                </a:r>
                <a:r>
                  <a:rPr lang="en-GB"/>
                  <a:t> in the dataset – there could be instances where the premise is satisfied but the conclusion is not.</a:t>
                </a:r>
              </a:p>
              <a:p>
                <a:r>
                  <a:rPr lang="en-GB"/>
                  <a:t>Some of the “best” rules are those which are only accurate 10% of the time, as opposed to rules which are only accurate 5% of the time, say. </a:t>
                </a:r>
              </a:p>
              <a:p>
                <a:r>
                  <a:rPr lang="en-GB" b="1"/>
                  <a:t>It depends on the context</a:t>
                </a:r>
                <a:r>
                  <a:rPr lang="en-GB"/>
                  <a:t>.</a:t>
                </a:r>
              </a:p>
            </p:txBody>
          </p:sp>
        </mc:Choice>
        <mc:Fallback>
          <p:sp>
            <p:nvSpPr>
              <p:cNvPr id="3" name="Content Placeholder 2">
                <a:extLst>
                  <a:ext uri="{FF2B5EF4-FFF2-40B4-BE49-F238E27FC236}">
                    <a16:creationId xmlns:a16="http://schemas.microsoft.com/office/drawing/2014/main" id="{3BAC2711-C899-5E4A-DED7-1D901BD387E9}"/>
                  </a:ext>
                </a:extLst>
              </p:cNvPr>
              <p:cNvSpPr>
                <a:spLocks noGrp="1" noRot="1" noChangeAspect="1" noMove="1" noResize="1" noEditPoints="1" noAdjustHandles="1" noChangeArrowheads="1" noChangeShapeType="1" noTextEdit="1"/>
              </p:cNvSpPr>
              <p:nvPr>
                <p:ph idx="1"/>
              </p:nvPr>
            </p:nvSpPr>
            <p:spPr>
              <a:blipFill>
                <a:blip r:embed="rId2"/>
                <a:stretch>
                  <a:fillRect l="-1009" r="-189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60</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DA187C6F-A4C3-85FB-59B4-162E316E266C}"/>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01DCFAB-9F79-303F-1F92-2E2E6E33746F}"/>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grpSp>
        <p:nvGrpSpPr>
          <p:cNvPr id="8" name="Group 7">
            <a:extLst>
              <a:ext uri="{FF2B5EF4-FFF2-40B4-BE49-F238E27FC236}">
                <a16:creationId xmlns:a16="http://schemas.microsoft.com/office/drawing/2014/main" id="{FDAD44C5-34B0-4747-0786-86406D20BC99}"/>
              </a:ext>
            </a:extLst>
          </p:cNvPr>
          <p:cNvGrpSpPr/>
          <p:nvPr/>
        </p:nvGrpSpPr>
        <p:grpSpPr>
          <a:xfrm>
            <a:off x="6619115" y="1614163"/>
            <a:ext cx="819434" cy="596470"/>
            <a:chOff x="6398762" y="1670676"/>
            <a:chExt cx="992753" cy="596470"/>
          </a:xfrm>
        </p:grpSpPr>
        <p:sp>
          <p:nvSpPr>
            <p:cNvPr id="9" name="Content Placeholder 2">
              <a:extLst>
                <a:ext uri="{FF2B5EF4-FFF2-40B4-BE49-F238E27FC236}">
                  <a16:creationId xmlns:a16="http://schemas.microsoft.com/office/drawing/2014/main" id="{69F4020E-7744-9EAD-F55E-993B762059B8}"/>
                </a:ext>
              </a:extLst>
            </p:cNvPr>
            <p:cNvSpPr txBox="1">
              <a:spLocks/>
            </p:cNvSpPr>
            <p:nvPr/>
          </p:nvSpPr>
          <p:spPr>
            <a:xfrm>
              <a:off x="6398762" y="1670676"/>
              <a:ext cx="992753" cy="347472"/>
            </a:xfrm>
            <a:prstGeom prst="rect">
              <a:avLst/>
            </a:prstGeom>
            <a:solidFill>
              <a:schemeClr val="accent1">
                <a:lumMod val="20000"/>
                <a:lumOff val="80000"/>
              </a:schemeClr>
            </a:solidFill>
            <a:ln w="19050">
              <a:solidFill>
                <a:schemeClr val="accent2"/>
              </a:solidFill>
            </a:ln>
          </p:spPr>
          <p:txBody>
            <a:bodyPr>
              <a:noAutofit/>
            </a:bodyPr>
            <a:lstStyle>
              <a:lvl1pPr marL="230193" indent="-230193" algn="just" defTabSz="914422" rtl="0" eaLnBrk="1" latinLnBrk="0" hangingPunct="1">
                <a:lnSpc>
                  <a:spcPct val="95000"/>
                </a:lnSpc>
                <a:spcBef>
                  <a:spcPts val="1400"/>
                </a:spcBef>
                <a:spcAft>
                  <a:spcPts val="200"/>
                </a:spcAft>
                <a:buClr>
                  <a:schemeClr val="accent1"/>
                </a:buClr>
                <a:buSzPct val="80000"/>
                <a:buFont typeface="Wingdings" panose="05000000000000000000" pitchFamily="2" charset="2"/>
                <a:buChar char="q"/>
                <a:defRPr sz="1800" kern="1200" spc="10" baseline="0">
                  <a:solidFill>
                    <a:schemeClr val="tx1">
                      <a:lumMod val="65000"/>
                      <a:lumOff val="35000"/>
                    </a:schemeClr>
                  </a:solidFill>
                  <a:latin typeface="Cambria" panose="02040503050406030204" pitchFamily="18" charset="0"/>
                  <a:ea typeface="+mn-ea"/>
                  <a:cs typeface="+mn-cs"/>
                </a:defRPr>
              </a:lvl1pPr>
              <a:lvl2pPr marL="457211" indent="-182884" algn="just" defTabSz="914422" rtl="0" eaLnBrk="1" latinLnBrk="0" hangingPunct="1">
                <a:lnSpc>
                  <a:spcPct val="90000"/>
                </a:lnSpc>
                <a:spcBef>
                  <a:spcPts val="300"/>
                </a:spcBef>
                <a:spcAft>
                  <a:spcPts val="300"/>
                </a:spcAft>
                <a:buClr>
                  <a:schemeClr val="accent1"/>
                </a:buClr>
                <a:buFont typeface="Wingdings" panose="05000000000000000000" pitchFamily="2" charset="2"/>
                <a:buChar char="§"/>
                <a:defRPr sz="1800" kern="1200">
                  <a:solidFill>
                    <a:schemeClr val="tx1">
                      <a:lumMod val="65000"/>
                      <a:lumOff val="35000"/>
                    </a:schemeClr>
                  </a:solidFill>
                  <a:latin typeface="Cambria" panose="02040503050406030204" pitchFamily="18" charset="0"/>
                  <a:ea typeface="+mn-ea"/>
                  <a:cs typeface="+mn-cs"/>
                </a:defRPr>
              </a:lvl2pPr>
              <a:lvl3pPr marL="731538" indent="-182884" algn="l" defTabSz="914422" rtl="0" eaLnBrk="1" latinLnBrk="0" hangingPunct="1">
                <a:lnSpc>
                  <a:spcPct val="90000"/>
                </a:lnSpc>
                <a:spcBef>
                  <a:spcPts val="300"/>
                </a:spcBef>
                <a:spcAft>
                  <a:spcPts val="300"/>
                </a:spcAft>
                <a:buClr>
                  <a:schemeClr val="accent1"/>
                </a:buClr>
                <a:buFont typeface="Wingdings" panose="05000000000000000000" pitchFamily="2" charset="2"/>
                <a:buChar char="q"/>
                <a:defRPr sz="1800" kern="1200">
                  <a:solidFill>
                    <a:schemeClr val="tx1">
                      <a:lumMod val="65000"/>
                      <a:lumOff val="35000"/>
                    </a:schemeClr>
                  </a:solidFill>
                  <a:latin typeface="Cambria" panose="02040503050406030204" pitchFamily="18" charset="0"/>
                  <a:ea typeface="+mn-ea"/>
                  <a:cs typeface="+mn-cs"/>
                </a:defRPr>
              </a:lvl3pPr>
              <a:lvl4pPr marL="1005864" indent="-182884" algn="l" defTabSz="914422" rtl="0" eaLnBrk="1" latinLnBrk="0" hangingPunct="1">
                <a:lnSpc>
                  <a:spcPct val="90000"/>
                </a:lnSpc>
                <a:spcBef>
                  <a:spcPts val="300"/>
                </a:spcBef>
                <a:spcAft>
                  <a:spcPts val="300"/>
                </a:spcAft>
                <a:buClr>
                  <a:schemeClr val="accent1"/>
                </a:buClr>
                <a:buFont typeface="Wingdings" panose="05000000000000000000" pitchFamily="2" charset="2"/>
                <a:buChar char="q"/>
                <a:defRPr sz="1800" kern="1200">
                  <a:solidFill>
                    <a:schemeClr val="tx1">
                      <a:lumMod val="65000"/>
                      <a:lumOff val="35000"/>
                    </a:schemeClr>
                  </a:solidFill>
                  <a:latin typeface="Cambria" panose="02040503050406030204" pitchFamily="18" charset="0"/>
                  <a:ea typeface="+mn-ea"/>
                  <a:cs typeface="+mn-cs"/>
                </a:defRPr>
              </a:lvl4pPr>
              <a:lvl5pPr marL="1280190" indent="-182884" algn="l" defTabSz="914422" rtl="0" eaLnBrk="1" latinLnBrk="0" hangingPunct="1">
                <a:lnSpc>
                  <a:spcPct val="90000"/>
                </a:lnSpc>
                <a:spcBef>
                  <a:spcPts val="300"/>
                </a:spcBef>
                <a:spcAft>
                  <a:spcPts val="300"/>
                </a:spcAft>
                <a:buClr>
                  <a:schemeClr val="accent1"/>
                </a:buClr>
                <a:buFont typeface="Wingdings" panose="05000000000000000000" pitchFamily="2" charset="2"/>
                <a:buChar char="q"/>
                <a:defRPr sz="1800" kern="1200">
                  <a:solidFill>
                    <a:schemeClr val="tx1">
                      <a:lumMod val="65000"/>
                      <a:lumOff val="35000"/>
                    </a:schemeClr>
                  </a:solidFill>
                  <a:latin typeface="Cambria" panose="02040503050406030204" pitchFamily="18" charset="0"/>
                  <a:ea typeface="+mn-ea"/>
                  <a:cs typeface="+mn-cs"/>
                </a:defRPr>
              </a:lvl5pPr>
              <a:lvl6pPr marL="1600038"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1900045"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2200053"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2500060"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lgn="ctr">
                <a:buSzPct val="100000"/>
                <a:buFont typeface="Wingdings" panose="05000000000000000000" pitchFamily="2" charset="2"/>
                <a:buNone/>
              </a:pPr>
              <a:r>
                <a:rPr lang="en-US" sz="1400">
                  <a:solidFill>
                    <a:srgbClr val="FF0000"/>
                  </a:solidFill>
                </a:rPr>
                <a:t>premise</a:t>
              </a:r>
              <a:endParaRPr lang="en-US" sz="1400" b="1">
                <a:solidFill>
                  <a:srgbClr val="FF0000"/>
                </a:solidFill>
              </a:endParaRPr>
            </a:p>
            <a:p>
              <a:pPr marL="0" indent="0" algn="ctr">
                <a:buSzPct val="100000"/>
                <a:buFont typeface="Wingdings" panose="05000000000000000000" pitchFamily="2" charset="2"/>
                <a:buNone/>
              </a:pPr>
              <a:endParaRPr lang="en-US" sz="100" b="1"/>
            </a:p>
          </p:txBody>
        </p:sp>
        <p:sp>
          <p:nvSpPr>
            <p:cNvPr id="10" name="Left Arrow 8">
              <a:extLst>
                <a:ext uri="{FF2B5EF4-FFF2-40B4-BE49-F238E27FC236}">
                  <a16:creationId xmlns:a16="http://schemas.microsoft.com/office/drawing/2014/main" id="{82911B6A-812C-8E17-C425-5E45DD354693}"/>
                </a:ext>
              </a:extLst>
            </p:cNvPr>
            <p:cNvSpPr/>
            <p:nvPr/>
          </p:nvSpPr>
          <p:spPr>
            <a:xfrm rot="16200000">
              <a:off x="6848487" y="2043510"/>
              <a:ext cx="245350" cy="201922"/>
            </a:xfrm>
            <a:prstGeom prst="leftArrow">
              <a:avLst/>
            </a:prstGeom>
            <a:solidFill>
              <a:schemeClr val="accent1">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5E93A20E-A67D-6B71-F2C0-82BF7FB72D3F}"/>
              </a:ext>
            </a:extLst>
          </p:cNvPr>
          <p:cNvGrpSpPr/>
          <p:nvPr/>
        </p:nvGrpSpPr>
        <p:grpSpPr>
          <a:xfrm>
            <a:off x="7559019" y="1614163"/>
            <a:ext cx="1026621" cy="596470"/>
            <a:chOff x="6398762" y="1670676"/>
            <a:chExt cx="992753" cy="596470"/>
          </a:xfrm>
        </p:grpSpPr>
        <p:sp>
          <p:nvSpPr>
            <p:cNvPr id="12" name="Content Placeholder 2">
              <a:extLst>
                <a:ext uri="{FF2B5EF4-FFF2-40B4-BE49-F238E27FC236}">
                  <a16:creationId xmlns:a16="http://schemas.microsoft.com/office/drawing/2014/main" id="{AF381184-BDBB-6D56-A4CF-A370B05E30C2}"/>
                </a:ext>
              </a:extLst>
            </p:cNvPr>
            <p:cNvSpPr txBox="1">
              <a:spLocks/>
            </p:cNvSpPr>
            <p:nvPr/>
          </p:nvSpPr>
          <p:spPr>
            <a:xfrm>
              <a:off x="6398762" y="1670676"/>
              <a:ext cx="992753" cy="347472"/>
            </a:xfrm>
            <a:prstGeom prst="rect">
              <a:avLst/>
            </a:prstGeom>
            <a:solidFill>
              <a:schemeClr val="accent1">
                <a:lumMod val="20000"/>
                <a:lumOff val="80000"/>
              </a:schemeClr>
            </a:solidFill>
            <a:ln w="19050">
              <a:solidFill>
                <a:schemeClr val="accent2"/>
              </a:solidFill>
            </a:ln>
          </p:spPr>
          <p:txBody>
            <a:bodyPr>
              <a:noAutofit/>
            </a:bodyPr>
            <a:lstStyle>
              <a:lvl1pPr marL="230193" indent="-230193" algn="just" defTabSz="914422" rtl="0" eaLnBrk="1" latinLnBrk="0" hangingPunct="1">
                <a:lnSpc>
                  <a:spcPct val="95000"/>
                </a:lnSpc>
                <a:spcBef>
                  <a:spcPts val="1400"/>
                </a:spcBef>
                <a:spcAft>
                  <a:spcPts val="200"/>
                </a:spcAft>
                <a:buClr>
                  <a:schemeClr val="accent1"/>
                </a:buClr>
                <a:buSzPct val="80000"/>
                <a:buFont typeface="Wingdings" panose="05000000000000000000" pitchFamily="2" charset="2"/>
                <a:buChar char="q"/>
                <a:defRPr sz="1800" kern="1200" spc="10" baseline="0">
                  <a:solidFill>
                    <a:schemeClr val="tx1">
                      <a:lumMod val="65000"/>
                      <a:lumOff val="35000"/>
                    </a:schemeClr>
                  </a:solidFill>
                  <a:latin typeface="Cambria" panose="02040503050406030204" pitchFamily="18" charset="0"/>
                  <a:ea typeface="+mn-ea"/>
                  <a:cs typeface="+mn-cs"/>
                </a:defRPr>
              </a:lvl1pPr>
              <a:lvl2pPr marL="457211" indent="-182884" algn="just" defTabSz="914422" rtl="0" eaLnBrk="1" latinLnBrk="0" hangingPunct="1">
                <a:lnSpc>
                  <a:spcPct val="90000"/>
                </a:lnSpc>
                <a:spcBef>
                  <a:spcPts val="300"/>
                </a:spcBef>
                <a:spcAft>
                  <a:spcPts val="300"/>
                </a:spcAft>
                <a:buClr>
                  <a:schemeClr val="accent1"/>
                </a:buClr>
                <a:buFont typeface="Wingdings" panose="05000000000000000000" pitchFamily="2" charset="2"/>
                <a:buChar char="§"/>
                <a:defRPr sz="1800" kern="1200">
                  <a:solidFill>
                    <a:schemeClr val="tx1">
                      <a:lumMod val="65000"/>
                      <a:lumOff val="35000"/>
                    </a:schemeClr>
                  </a:solidFill>
                  <a:latin typeface="Cambria" panose="02040503050406030204" pitchFamily="18" charset="0"/>
                  <a:ea typeface="+mn-ea"/>
                  <a:cs typeface="+mn-cs"/>
                </a:defRPr>
              </a:lvl2pPr>
              <a:lvl3pPr marL="731538" indent="-182884" algn="l" defTabSz="914422" rtl="0" eaLnBrk="1" latinLnBrk="0" hangingPunct="1">
                <a:lnSpc>
                  <a:spcPct val="90000"/>
                </a:lnSpc>
                <a:spcBef>
                  <a:spcPts val="300"/>
                </a:spcBef>
                <a:spcAft>
                  <a:spcPts val="300"/>
                </a:spcAft>
                <a:buClr>
                  <a:schemeClr val="accent1"/>
                </a:buClr>
                <a:buFont typeface="Wingdings" panose="05000000000000000000" pitchFamily="2" charset="2"/>
                <a:buChar char="q"/>
                <a:defRPr sz="1800" kern="1200">
                  <a:solidFill>
                    <a:schemeClr val="tx1">
                      <a:lumMod val="65000"/>
                      <a:lumOff val="35000"/>
                    </a:schemeClr>
                  </a:solidFill>
                  <a:latin typeface="Cambria" panose="02040503050406030204" pitchFamily="18" charset="0"/>
                  <a:ea typeface="+mn-ea"/>
                  <a:cs typeface="+mn-cs"/>
                </a:defRPr>
              </a:lvl3pPr>
              <a:lvl4pPr marL="1005864" indent="-182884" algn="l" defTabSz="914422" rtl="0" eaLnBrk="1" latinLnBrk="0" hangingPunct="1">
                <a:lnSpc>
                  <a:spcPct val="90000"/>
                </a:lnSpc>
                <a:spcBef>
                  <a:spcPts val="300"/>
                </a:spcBef>
                <a:spcAft>
                  <a:spcPts val="300"/>
                </a:spcAft>
                <a:buClr>
                  <a:schemeClr val="accent1"/>
                </a:buClr>
                <a:buFont typeface="Wingdings" panose="05000000000000000000" pitchFamily="2" charset="2"/>
                <a:buChar char="q"/>
                <a:defRPr sz="1800" kern="1200">
                  <a:solidFill>
                    <a:schemeClr val="tx1">
                      <a:lumMod val="65000"/>
                      <a:lumOff val="35000"/>
                    </a:schemeClr>
                  </a:solidFill>
                  <a:latin typeface="Cambria" panose="02040503050406030204" pitchFamily="18" charset="0"/>
                  <a:ea typeface="+mn-ea"/>
                  <a:cs typeface="+mn-cs"/>
                </a:defRPr>
              </a:lvl4pPr>
              <a:lvl5pPr marL="1280190" indent="-182884" algn="l" defTabSz="914422" rtl="0" eaLnBrk="1" latinLnBrk="0" hangingPunct="1">
                <a:lnSpc>
                  <a:spcPct val="90000"/>
                </a:lnSpc>
                <a:spcBef>
                  <a:spcPts val="300"/>
                </a:spcBef>
                <a:spcAft>
                  <a:spcPts val="300"/>
                </a:spcAft>
                <a:buClr>
                  <a:schemeClr val="accent1"/>
                </a:buClr>
                <a:buFont typeface="Wingdings" panose="05000000000000000000" pitchFamily="2" charset="2"/>
                <a:buChar char="q"/>
                <a:defRPr sz="1800" kern="1200">
                  <a:solidFill>
                    <a:schemeClr val="tx1">
                      <a:lumMod val="65000"/>
                      <a:lumOff val="35000"/>
                    </a:schemeClr>
                  </a:solidFill>
                  <a:latin typeface="Cambria" panose="02040503050406030204" pitchFamily="18" charset="0"/>
                  <a:ea typeface="+mn-ea"/>
                  <a:cs typeface="+mn-cs"/>
                </a:defRPr>
              </a:lvl5pPr>
              <a:lvl6pPr marL="1600038"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1900045"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2200053"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2500060"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lgn="ctr">
                <a:buSzPct val="100000"/>
                <a:buFont typeface="Wingdings" panose="05000000000000000000" pitchFamily="2" charset="2"/>
                <a:buNone/>
              </a:pPr>
              <a:r>
                <a:rPr lang="en-US" sz="1400">
                  <a:solidFill>
                    <a:srgbClr val="FF0000"/>
                  </a:solidFill>
                </a:rPr>
                <a:t>conclusion</a:t>
              </a:r>
              <a:endParaRPr lang="en-US" sz="1400" b="1">
                <a:solidFill>
                  <a:srgbClr val="FF0000"/>
                </a:solidFill>
              </a:endParaRPr>
            </a:p>
            <a:p>
              <a:pPr marL="0" indent="0" algn="ctr">
                <a:buSzPct val="100000"/>
                <a:buFont typeface="Wingdings" panose="05000000000000000000" pitchFamily="2" charset="2"/>
                <a:buNone/>
              </a:pPr>
              <a:endParaRPr lang="en-US" sz="100" b="1"/>
            </a:p>
          </p:txBody>
        </p:sp>
        <p:sp>
          <p:nvSpPr>
            <p:cNvPr id="13" name="Left Arrow 11">
              <a:extLst>
                <a:ext uri="{FF2B5EF4-FFF2-40B4-BE49-F238E27FC236}">
                  <a16:creationId xmlns:a16="http://schemas.microsoft.com/office/drawing/2014/main" id="{82983A90-2901-3DE1-96CE-8FB745E3E562}"/>
                </a:ext>
              </a:extLst>
            </p:cNvPr>
            <p:cNvSpPr/>
            <p:nvPr/>
          </p:nvSpPr>
          <p:spPr>
            <a:xfrm rot="16200000">
              <a:off x="6772466" y="2043510"/>
              <a:ext cx="245350" cy="201922"/>
            </a:xfrm>
            <a:prstGeom prst="leftArrow">
              <a:avLst/>
            </a:prstGeom>
            <a:solidFill>
              <a:schemeClr val="accent1">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19372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Definitions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a:xfrm>
                <a:off x="1097279" y="2017690"/>
                <a:ext cx="10115204" cy="3851404"/>
              </a:xfrm>
            </p:spPr>
            <p:txBody>
              <a:bodyPr/>
              <a:lstStyle/>
              <a:p>
                <a:r>
                  <a:rPr lang="en-GB"/>
                  <a:t>To determine a rule’s strength, we compute various </a:t>
                </a:r>
                <a:r>
                  <a:rPr lang="en-GB" b="1"/>
                  <a:t>rule metrics</a:t>
                </a:r>
                <a:r>
                  <a:rPr lang="en-GB"/>
                  <a:t>, such as the:</a:t>
                </a:r>
              </a:p>
              <a:p>
                <a:pPr lvl="1"/>
                <a:r>
                  <a:rPr lang="en-GB" b="1"/>
                  <a:t>support </a:t>
                </a:r>
                <a:r>
                  <a:rPr lang="en-GB"/>
                  <a:t>(the frequency at which a rule occurs in a dataset) – low coverage values indicate rules that rarely occur</a:t>
                </a:r>
              </a:p>
              <a:p>
                <a:pPr lvl="1"/>
                <a:r>
                  <a:rPr lang="en-GB" b="1"/>
                  <a:t>confidence</a:t>
                </a:r>
                <a:r>
                  <a:rPr lang="en-GB"/>
                  <a:t> (the reliability of the rule: how often does the conclusion occur in the data given that the premises have occurred) –high confidence rules are “truer”</a:t>
                </a:r>
              </a:p>
              <a:p>
                <a:pPr lvl="1"/>
                <a:r>
                  <a:rPr lang="en-GB" b="1"/>
                  <a:t>interest</a:t>
                </a:r>
                <a:r>
                  <a:rPr lang="en-GB"/>
                  <a:t> (the difference between its confidence and the relative frequency of its conclusion) – rules with high absolute interest are more “interesting”</a:t>
                </a:r>
              </a:p>
              <a:p>
                <a:pPr lvl="1"/>
                <a:r>
                  <a:rPr lang="en-GB" b="1"/>
                  <a:t>lift</a:t>
                </a:r>
                <a:r>
                  <a:rPr lang="en-GB"/>
                  <a:t> (the increase in the frequency of the conclusion which can be explained by the premises) – with a high lift (</a:t>
                </a:r>
                <a14:m>
                  <m:oMath xmlns:m="http://schemas.openxmlformats.org/officeDocument/2006/math">
                    <m:r>
                      <a:rPr lang="en-GB" i="1" dirty="0" smtClean="0">
                        <a:effectLst/>
                        <a:latin typeface="Cambria Math" panose="02040503050406030204" pitchFamily="18" charset="0"/>
                      </a:rPr>
                      <m:t>&gt;1</m:t>
                    </m:r>
                  </m:oMath>
                </a14:m>
                <a:r>
                  <a:rPr lang="en-GB"/>
                  <a:t>), the conclusion occurs more frequently than expected</a:t>
                </a:r>
              </a:p>
              <a:p>
                <a:pPr lvl="1"/>
                <a:r>
                  <a:rPr lang="en-GB"/>
                  <a:t>also </a:t>
                </a:r>
                <a:r>
                  <a:rPr lang="en-GB" b="1"/>
                  <a:t>conviction</a:t>
                </a:r>
                <a:r>
                  <a:rPr lang="en-GB"/>
                  <a:t>, </a:t>
                </a:r>
                <a:r>
                  <a:rPr lang="en-GB" b="1"/>
                  <a:t>all-confidence</a:t>
                </a:r>
                <a:r>
                  <a:rPr lang="en-GB"/>
                  <a:t>, </a:t>
                </a:r>
                <a:r>
                  <a:rPr lang="en-GB" b="1"/>
                  <a:t>leverage</a:t>
                </a:r>
                <a:r>
                  <a:rPr lang="en-GB"/>
                  <a:t>, </a:t>
                </a:r>
                <a:r>
                  <a:rPr lang="en-GB" b="1"/>
                  <a:t>collective strength</a:t>
                </a:r>
                <a:r>
                  <a:rPr lang="en-GB"/>
                  <a:t>, etc.</a:t>
                </a:r>
              </a:p>
            </p:txBody>
          </p:sp>
        </mc:Choice>
        <mc:Fallback>
          <p:sp>
            <p:nvSpPr>
              <p:cNvPr id="3" name="Content Placeholder 2">
                <a:extLst>
                  <a:ext uri="{FF2B5EF4-FFF2-40B4-BE49-F238E27FC236}">
                    <a16:creationId xmlns:a16="http://schemas.microsoft.com/office/drawing/2014/main" id="{3BAC2711-C899-5E4A-DED7-1D901BD387E9}"/>
                  </a:ext>
                </a:extLst>
              </p:cNvPr>
              <p:cNvSpPr>
                <a:spLocks noGrp="1" noRot="1" noChangeAspect="1" noMove="1" noResize="1" noEditPoints="1" noAdjustHandles="1" noChangeArrowheads="1" noChangeShapeType="1" noTextEdit="1"/>
              </p:cNvSpPr>
              <p:nvPr>
                <p:ph idx="1"/>
              </p:nvPr>
            </p:nvSpPr>
            <p:spPr>
              <a:xfrm>
                <a:off x="1097279" y="2017690"/>
                <a:ext cx="10115204" cy="3851404"/>
              </a:xfrm>
              <a:blipFill>
                <a:blip r:embed="rId2"/>
                <a:stretch>
                  <a:fillRect l="-1004" r="-163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61</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DA187C6F-A4C3-85FB-59B4-162E316E266C}"/>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01DCFAB-9F79-303F-1F92-2E2E6E33746F}"/>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6550340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ext, letter&#10;&#10;Description automatically generated">
            <a:extLst>
              <a:ext uri="{FF2B5EF4-FFF2-40B4-BE49-F238E27FC236}">
                <a16:creationId xmlns:a16="http://schemas.microsoft.com/office/drawing/2014/main" id="{598327F9-C3B9-4CB1-C811-9FEA76C1E1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1180" y="2496091"/>
            <a:ext cx="7702346" cy="3662169"/>
          </a:xfrm>
          <a:prstGeom prst="rect">
            <a:avLst/>
          </a:prstGeom>
        </p:spPr>
      </p:pic>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Definitions</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62</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DA187C6F-A4C3-85FB-59B4-162E316E266C}"/>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01DCFAB-9F79-303F-1F92-2E2E6E33746F}"/>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grpSp>
        <p:nvGrpSpPr>
          <p:cNvPr id="10" name="Group 9">
            <a:extLst>
              <a:ext uri="{FF2B5EF4-FFF2-40B4-BE49-F238E27FC236}">
                <a16:creationId xmlns:a16="http://schemas.microsoft.com/office/drawing/2014/main" id="{C318C6F2-861A-7D7B-3B05-0CC516DFA78B}"/>
              </a:ext>
            </a:extLst>
          </p:cNvPr>
          <p:cNvGrpSpPr/>
          <p:nvPr/>
        </p:nvGrpSpPr>
        <p:grpSpPr>
          <a:xfrm>
            <a:off x="6758281" y="2668430"/>
            <a:ext cx="3810538" cy="521056"/>
            <a:chOff x="6089796" y="1670676"/>
            <a:chExt cx="4616507" cy="521056"/>
          </a:xfrm>
        </p:grpSpPr>
        <p:sp>
          <p:nvSpPr>
            <p:cNvPr id="11" name="Left Arrow 9">
              <a:extLst>
                <a:ext uri="{FF2B5EF4-FFF2-40B4-BE49-F238E27FC236}">
                  <a16:creationId xmlns:a16="http://schemas.microsoft.com/office/drawing/2014/main" id="{60570429-ECC1-73C1-082E-9D151B39D2CB}"/>
                </a:ext>
              </a:extLst>
            </p:cNvPr>
            <p:cNvSpPr/>
            <p:nvPr/>
          </p:nvSpPr>
          <p:spPr>
            <a:xfrm>
              <a:off x="6089796" y="1848875"/>
              <a:ext cx="490788" cy="164658"/>
            </a:xfrm>
            <a:prstGeom prst="leftArrow">
              <a:avLst/>
            </a:prstGeom>
            <a:solidFill>
              <a:schemeClr val="accent1">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AE0B731B-CF79-E52E-1845-E5A467C9226E}"/>
                </a:ext>
              </a:extLst>
            </p:cNvPr>
            <p:cNvSpPr txBox="1">
              <a:spLocks/>
            </p:cNvSpPr>
            <p:nvPr/>
          </p:nvSpPr>
          <p:spPr>
            <a:xfrm>
              <a:off x="6398761" y="1670676"/>
              <a:ext cx="4307542" cy="521056"/>
            </a:xfrm>
            <a:prstGeom prst="rect">
              <a:avLst/>
            </a:prstGeom>
            <a:solidFill>
              <a:schemeClr val="accent1">
                <a:lumMod val="20000"/>
                <a:lumOff val="80000"/>
              </a:schemeClr>
            </a:solidFill>
            <a:ln w="19050">
              <a:solidFill>
                <a:schemeClr val="accent2"/>
              </a:solidFill>
            </a:ln>
          </p:spPr>
          <p:txBody>
            <a:bodyPr>
              <a:noAutofit/>
            </a:bodyPr>
            <a:lstStyle>
              <a:lvl1pPr marL="230193" indent="-230193" algn="just" defTabSz="914422" rtl="0" eaLnBrk="1" latinLnBrk="0" hangingPunct="1">
                <a:lnSpc>
                  <a:spcPct val="95000"/>
                </a:lnSpc>
                <a:spcBef>
                  <a:spcPts val="1400"/>
                </a:spcBef>
                <a:spcAft>
                  <a:spcPts val="200"/>
                </a:spcAft>
                <a:buClr>
                  <a:schemeClr val="accent1"/>
                </a:buClr>
                <a:buSzPct val="80000"/>
                <a:buFont typeface="Wingdings" panose="05000000000000000000" pitchFamily="2" charset="2"/>
                <a:buChar char="q"/>
                <a:defRPr sz="1800" kern="1200" spc="10" baseline="0">
                  <a:solidFill>
                    <a:schemeClr val="tx1">
                      <a:lumMod val="65000"/>
                      <a:lumOff val="35000"/>
                    </a:schemeClr>
                  </a:solidFill>
                  <a:latin typeface="Cambria" panose="02040503050406030204" pitchFamily="18" charset="0"/>
                  <a:ea typeface="+mn-ea"/>
                  <a:cs typeface="+mn-cs"/>
                </a:defRPr>
              </a:lvl1pPr>
              <a:lvl2pPr marL="457211" indent="-182884" algn="just" defTabSz="914422" rtl="0" eaLnBrk="1" latinLnBrk="0" hangingPunct="1">
                <a:lnSpc>
                  <a:spcPct val="90000"/>
                </a:lnSpc>
                <a:spcBef>
                  <a:spcPts val="300"/>
                </a:spcBef>
                <a:spcAft>
                  <a:spcPts val="300"/>
                </a:spcAft>
                <a:buClr>
                  <a:schemeClr val="accent1"/>
                </a:buClr>
                <a:buFont typeface="Wingdings" panose="05000000000000000000" pitchFamily="2" charset="2"/>
                <a:buChar char="§"/>
                <a:defRPr sz="1800" kern="1200">
                  <a:solidFill>
                    <a:schemeClr val="tx1">
                      <a:lumMod val="65000"/>
                      <a:lumOff val="35000"/>
                    </a:schemeClr>
                  </a:solidFill>
                  <a:latin typeface="Cambria" panose="02040503050406030204" pitchFamily="18" charset="0"/>
                  <a:ea typeface="+mn-ea"/>
                  <a:cs typeface="+mn-cs"/>
                </a:defRPr>
              </a:lvl2pPr>
              <a:lvl3pPr marL="731538" indent="-182884" algn="l" defTabSz="914422" rtl="0" eaLnBrk="1" latinLnBrk="0" hangingPunct="1">
                <a:lnSpc>
                  <a:spcPct val="90000"/>
                </a:lnSpc>
                <a:spcBef>
                  <a:spcPts val="300"/>
                </a:spcBef>
                <a:spcAft>
                  <a:spcPts val="300"/>
                </a:spcAft>
                <a:buClr>
                  <a:schemeClr val="accent1"/>
                </a:buClr>
                <a:buFont typeface="Wingdings" panose="05000000000000000000" pitchFamily="2" charset="2"/>
                <a:buChar char="q"/>
                <a:defRPr sz="1800" kern="1200">
                  <a:solidFill>
                    <a:schemeClr val="tx1">
                      <a:lumMod val="65000"/>
                      <a:lumOff val="35000"/>
                    </a:schemeClr>
                  </a:solidFill>
                  <a:latin typeface="Cambria" panose="02040503050406030204" pitchFamily="18" charset="0"/>
                  <a:ea typeface="+mn-ea"/>
                  <a:cs typeface="+mn-cs"/>
                </a:defRPr>
              </a:lvl3pPr>
              <a:lvl4pPr marL="1005864" indent="-182884" algn="l" defTabSz="914422" rtl="0" eaLnBrk="1" latinLnBrk="0" hangingPunct="1">
                <a:lnSpc>
                  <a:spcPct val="90000"/>
                </a:lnSpc>
                <a:spcBef>
                  <a:spcPts val="300"/>
                </a:spcBef>
                <a:spcAft>
                  <a:spcPts val="300"/>
                </a:spcAft>
                <a:buClr>
                  <a:schemeClr val="accent1"/>
                </a:buClr>
                <a:buFont typeface="Wingdings" panose="05000000000000000000" pitchFamily="2" charset="2"/>
                <a:buChar char="q"/>
                <a:defRPr sz="1800" kern="1200">
                  <a:solidFill>
                    <a:schemeClr val="tx1">
                      <a:lumMod val="65000"/>
                      <a:lumOff val="35000"/>
                    </a:schemeClr>
                  </a:solidFill>
                  <a:latin typeface="Cambria" panose="02040503050406030204" pitchFamily="18" charset="0"/>
                  <a:ea typeface="+mn-ea"/>
                  <a:cs typeface="+mn-cs"/>
                </a:defRPr>
              </a:lvl4pPr>
              <a:lvl5pPr marL="1280190" indent="-182884" algn="l" defTabSz="914422" rtl="0" eaLnBrk="1" latinLnBrk="0" hangingPunct="1">
                <a:lnSpc>
                  <a:spcPct val="90000"/>
                </a:lnSpc>
                <a:spcBef>
                  <a:spcPts val="300"/>
                </a:spcBef>
                <a:spcAft>
                  <a:spcPts val="300"/>
                </a:spcAft>
                <a:buClr>
                  <a:schemeClr val="accent1"/>
                </a:buClr>
                <a:buFont typeface="Wingdings" panose="05000000000000000000" pitchFamily="2" charset="2"/>
                <a:buChar char="q"/>
                <a:defRPr sz="1800" kern="1200">
                  <a:solidFill>
                    <a:schemeClr val="tx1">
                      <a:lumMod val="65000"/>
                      <a:lumOff val="35000"/>
                    </a:schemeClr>
                  </a:solidFill>
                  <a:latin typeface="Cambria" panose="02040503050406030204" pitchFamily="18" charset="0"/>
                  <a:ea typeface="+mn-ea"/>
                  <a:cs typeface="+mn-cs"/>
                </a:defRPr>
              </a:lvl5pPr>
              <a:lvl6pPr marL="1600038"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1900045"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2200053"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2500060"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lgn="ctr">
                <a:buSzPct val="100000"/>
                <a:buFont typeface="Wingdings" panose="05000000000000000000" pitchFamily="2" charset="2"/>
                <a:buNone/>
              </a:pPr>
              <a:r>
                <a:rPr lang="en-US" sz="1400">
                  <a:solidFill>
                    <a:srgbClr val="FF0000"/>
                  </a:solidFill>
                </a:rPr>
                <a:t>Proportion of instances where the premise and the conclusion occur together</a:t>
              </a:r>
              <a:endParaRPr lang="en-US" sz="1400" b="1">
                <a:solidFill>
                  <a:srgbClr val="FF0000"/>
                </a:solidFill>
              </a:endParaRPr>
            </a:p>
            <a:p>
              <a:pPr marL="0" indent="0" algn="ctr">
                <a:buSzPct val="100000"/>
                <a:buFont typeface="Wingdings" panose="05000000000000000000" pitchFamily="2" charset="2"/>
                <a:buNone/>
              </a:pPr>
              <a:endParaRPr lang="en-US" sz="100" b="1"/>
            </a:p>
          </p:txBody>
        </p:sp>
      </p:grpSp>
      <p:sp>
        <p:nvSpPr>
          <p:cNvPr id="14" name="Left Arrow 11">
            <a:extLst>
              <a:ext uri="{FF2B5EF4-FFF2-40B4-BE49-F238E27FC236}">
                <a16:creationId xmlns:a16="http://schemas.microsoft.com/office/drawing/2014/main" id="{47715214-DF76-C9D3-224B-0F512FE1B9CA}"/>
              </a:ext>
            </a:extLst>
          </p:cNvPr>
          <p:cNvSpPr/>
          <p:nvPr/>
        </p:nvSpPr>
        <p:spPr>
          <a:xfrm>
            <a:off x="6758281" y="3503213"/>
            <a:ext cx="272937" cy="164658"/>
          </a:xfrm>
          <a:prstGeom prst="leftArrow">
            <a:avLst/>
          </a:prstGeom>
          <a:solidFill>
            <a:schemeClr val="accent1">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0789C4E9-FDCB-9EF0-142C-6AC4D36CB462}"/>
              </a:ext>
            </a:extLst>
          </p:cNvPr>
          <p:cNvSpPr txBox="1">
            <a:spLocks/>
          </p:cNvSpPr>
          <p:nvPr/>
        </p:nvSpPr>
        <p:spPr>
          <a:xfrm>
            <a:off x="7016958" y="3314646"/>
            <a:ext cx="3551862" cy="521056"/>
          </a:xfrm>
          <a:prstGeom prst="rect">
            <a:avLst/>
          </a:prstGeom>
          <a:solidFill>
            <a:schemeClr val="accent1">
              <a:lumMod val="20000"/>
              <a:lumOff val="80000"/>
            </a:schemeClr>
          </a:solidFill>
          <a:ln w="19050">
            <a:solidFill>
              <a:schemeClr val="accent2"/>
            </a:solidFill>
          </a:ln>
        </p:spPr>
        <p:txBody>
          <a:bodyPr>
            <a:noAutofit/>
          </a:bodyPr>
          <a:lstStyle>
            <a:lvl1pPr marL="230193" indent="-230193" algn="just" defTabSz="914422" rtl="0" eaLnBrk="1" latinLnBrk="0" hangingPunct="1">
              <a:lnSpc>
                <a:spcPct val="95000"/>
              </a:lnSpc>
              <a:spcBef>
                <a:spcPts val="1400"/>
              </a:spcBef>
              <a:spcAft>
                <a:spcPts val="200"/>
              </a:spcAft>
              <a:buClr>
                <a:schemeClr val="accent1"/>
              </a:buClr>
              <a:buSzPct val="80000"/>
              <a:buFont typeface="Wingdings" panose="05000000000000000000" pitchFamily="2" charset="2"/>
              <a:buChar char="q"/>
              <a:defRPr sz="1800" kern="1200" spc="10" baseline="0">
                <a:solidFill>
                  <a:schemeClr val="tx1">
                    <a:lumMod val="65000"/>
                    <a:lumOff val="35000"/>
                  </a:schemeClr>
                </a:solidFill>
                <a:latin typeface="Cambria" panose="02040503050406030204" pitchFamily="18" charset="0"/>
                <a:ea typeface="+mn-ea"/>
                <a:cs typeface="+mn-cs"/>
              </a:defRPr>
            </a:lvl1pPr>
            <a:lvl2pPr marL="457211" indent="-182884" algn="just" defTabSz="914422" rtl="0" eaLnBrk="1" latinLnBrk="0" hangingPunct="1">
              <a:lnSpc>
                <a:spcPct val="90000"/>
              </a:lnSpc>
              <a:spcBef>
                <a:spcPts val="300"/>
              </a:spcBef>
              <a:spcAft>
                <a:spcPts val="300"/>
              </a:spcAft>
              <a:buClr>
                <a:schemeClr val="accent1"/>
              </a:buClr>
              <a:buFont typeface="Wingdings" panose="05000000000000000000" pitchFamily="2" charset="2"/>
              <a:buChar char="§"/>
              <a:defRPr sz="1800" kern="1200">
                <a:solidFill>
                  <a:schemeClr val="tx1">
                    <a:lumMod val="65000"/>
                    <a:lumOff val="35000"/>
                  </a:schemeClr>
                </a:solidFill>
                <a:latin typeface="Cambria" panose="02040503050406030204" pitchFamily="18" charset="0"/>
                <a:ea typeface="+mn-ea"/>
                <a:cs typeface="+mn-cs"/>
              </a:defRPr>
            </a:lvl2pPr>
            <a:lvl3pPr marL="731538" indent="-182884" algn="l" defTabSz="914422" rtl="0" eaLnBrk="1" latinLnBrk="0" hangingPunct="1">
              <a:lnSpc>
                <a:spcPct val="90000"/>
              </a:lnSpc>
              <a:spcBef>
                <a:spcPts val="300"/>
              </a:spcBef>
              <a:spcAft>
                <a:spcPts val="300"/>
              </a:spcAft>
              <a:buClr>
                <a:schemeClr val="accent1"/>
              </a:buClr>
              <a:buFont typeface="Wingdings" panose="05000000000000000000" pitchFamily="2" charset="2"/>
              <a:buChar char="q"/>
              <a:defRPr sz="1800" kern="1200">
                <a:solidFill>
                  <a:schemeClr val="tx1">
                    <a:lumMod val="65000"/>
                    <a:lumOff val="35000"/>
                  </a:schemeClr>
                </a:solidFill>
                <a:latin typeface="Cambria" panose="02040503050406030204" pitchFamily="18" charset="0"/>
                <a:ea typeface="+mn-ea"/>
                <a:cs typeface="+mn-cs"/>
              </a:defRPr>
            </a:lvl3pPr>
            <a:lvl4pPr marL="1005864" indent="-182884" algn="l" defTabSz="914422" rtl="0" eaLnBrk="1" latinLnBrk="0" hangingPunct="1">
              <a:lnSpc>
                <a:spcPct val="90000"/>
              </a:lnSpc>
              <a:spcBef>
                <a:spcPts val="300"/>
              </a:spcBef>
              <a:spcAft>
                <a:spcPts val="300"/>
              </a:spcAft>
              <a:buClr>
                <a:schemeClr val="accent1"/>
              </a:buClr>
              <a:buFont typeface="Wingdings" panose="05000000000000000000" pitchFamily="2" charset="2"/>
              <a:buChar char="q"/>
              <a:defRPr sz="1800" kern="1200">
                <a:solidFill>
                  <a:schemeClr val="tx1">
                    <a:lumMod val="65000"/>
                    <a:lumOff val="35000"/>
                  </a:schemeClr>
                </a:solidFill>
                <a:latin typeface="Cambria" panose="02040503050406030204" pitchFamily="18" charset="0"/>
                <a:ea typeface="+mn-ea"/>
                <a:cs typeface="+mn-cs"/>
              </a:defRPr>
            </a:lvl4pPr>
            <a:lvl5pPr marL="1280190" indent="-182884" algn="l" defTabSz="914422" rtl="0" eaLnBrk="1" latinLnBrk="0" hangingPunct="1">
              <a:lnSpc>
                <a:spcPct val="90000"/>
              </a:lnSpc>
              <a:spcBef>
                <a:spcPts val="300"/>
              </a:spcBef>
              <a:spcAft>
                <a:spcPts val="300"/>
              </a:spcAft>
              <a:buClr>
                <a:schemeClr val="accent1"/>
              </a:buClr>
              <a:buFont typeface="Wingdings" panose="05000000000000000000" pitchFamily="2" charset="2"/>
              <a:buChar char="q"/>
              <a:defRPr sz="1800" kern="1200">
                <a:solidFill>
                  <a:schemeClr val="tx1">
                    <a:lumMod val="65000"/>
                    <a:lumOff val="35000"/>
                  </a:schemeClr>
                </a:solidFill>
                <a:latin typeface="Cambria" panose="02040503050406030204" pitchFamily="18" charset="0"/>
                <a:ea typeface="+mn-ea"/>
                <a:cs typeface="+mn-cs"/>
              </a:defRPr>
            </a:lvl5pPr>
            <a:lvl6pPr marL="1600038"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1900045"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2200053"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2500060"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lgn="ctr">
              <a:buSzPct val="100000"/>
              <a:buFont typeface="Wingdings" panose="05000000000000000000" pitchFamily="2" charset="2"/>
              <a:buNone/>
            </a:pPr>
            <a:r>
              <a:rPr lang="en-US" sz="1400">
                <a:solidFill>
                  <a:srgbClr val="FF0000"/>
                </a:solidFill>
              </a:rPr>
              <a:t>Proportion of instances where the conclusion occurs when the premise occurs</a:t>
            </a:r>
            <a:endParaRPr lang="en-US" sz="1400" b="1">
              <a:solidFill>
                <a:srgbClr val="FF0000"/>
              </a:solidFill>
            </a:endParaRPr>
          </a:p>
          <a:p>
            <a:pPr marL="0" indent="0" algn="ctr">
              <a:buSzPct val="100000"/>
              <a:buFont typeface="Wingdings" panose="05000000000000000000" pitchFamily="2" charset="2"/>
              <a:buNone/>
            </a:pPr>
            <a:endParaRPr lang="en-US" sz="100" b="1"/>
          </a:p>
        </p:txBody>
      </p:sp>
      <p:grpSp>
        <p:nvGrpSpPr>
          <p:cNvPr id="16" name="Group 15">
            <a:extLst>
              <a:ext uri="{FF2B5EF4-FFF2-40B4-BE49-F238E27FC236}">
                <a16:creationId xmlns:a16="http://schemas.microsoft.com/office/drawing/2014/main" id="{DAB7F70A-59A8-C764-FD5F-04D2AA440999}"/>
              </a:ext>
            </a:extLst>
          </p:cNvPr>
          <p:cNvGrpSpPr/>
          <p:nvPr/>
        </p:nvGrpSpPr>
        <p:grpSpPr>
          <a:xfrm>
            <a:off x="7999764" y="5212745"/>
            <a:ext cx="1350440" cy="423268"/>
            <a:chOff x="6040151" y="1768464"/>
            <a:chExt cx="1636072" cy="423268"/>
          </a:xfrm>
        </p:grpSpPr>
        <p:sp>
          <p:nvSpPr>
            <p:cNvPr id="17" name="Left Arrow 14">
              <a:extLst>
                <a:ext uri="{FF2B5EF4-FFF2-40B4-BE49-F238E27FC236}">
                  <a16:creationId xmlns:a16="http://schemas.microsoft.com/office/drawing/2014/main" id="{804E1ED8-7FB2-B0F7-25E5-F19067B4518D}"/>
                </a:ext>
              </a:extLst>
            </p:cNvPr>
            <p:cNvSpPr/>
            <p:nvPr/>
          </p:nvSpPr>
          <p:spPr>
            <a:xfrm rot="2226129">
              <a:off x="6040151" y="1768464"/>
              <a:ext cx="490788" cy="164658"/>
            </a:xfrm>
            <a:prstGeom prst="leftArrow">
              <a:avLst/>
            </a:prstGeom>
            <a:solidFill>
              <a:schemeClr val="accent1">
                <a:lumMod val="40000"/>
                <a:lumOff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a:extLst>
                <a:ext uri="{FF2B5EF4-FFF2-40B4-BE49-F238E27FC236}">
                  <a16:creationId xmlns:a16="http://schemas.microsoft.com/office/drawing/2014/main" id="{0BA50F1D-7ABD-BFFA-53B5-FA08312CA2CE}"/>
                </a:ext>
              </a:extLst>
            </p:cNvPr>
            <p:cNvSpPr txBox="1">
              <a:spLocks/>
            </p:cNvSpPr>
            <p:nvPr/>
          </p:nvSpPr>
          <p:spPr>
            <a:xfrm>
              <a:off x="6398761" y="1850792"/>
              <a:ext cx="1277462" cy="340940"/>
            </a:xfrm>
            <a:prstGeom prst="rect">
              <a:avLst/>
            </a:prstGeom>
            <a:solidFill>
              <a:schemeClr val="accent1">
                <a:lumMod val="20000"/>
                <a:lumOff val="80000"/>
              </a:schemeClr>
            </a:solidFill>
            <a:ln w="19050">
              <a:solidFill>
                <a:schemeClr val="accent2"/>
              </a:solidFill>
            </a:ln>
          </p:spPr>
          <p:txBody>
            <a:bodyPr>
              <a:noAutofit/>
            </a:bodyPr>
            <a:lstStyle>
              <a:lvl1pPr marL="230193" indent="-230193" algn="just" defTabSz="914422" rtl="0" eaLnBrk="1" latinLnBrk="0" hangingPunct="1">
                <a:lnSpc>
                  <a:spcPct val="95000"/>
                </a:lnSpc>
                <a:spcBef>
                  <a:spcPts val="1400"/>
                </a:spcBef>
                <a:spcAft>
                  <a:spcPts val="200"/>
                </a:spcAft>
                <a:buClr>
                  <a:schemeClr val="accent1"/>
                </a:buClr>
                <a:buSzPct val="80000"/>
                <a:buFont typeface="Wingdings" panose="05000000000000000000" pitchFamily="2" charset="2"/>
                <a:buChar char="q"/>
                <a:defRPr sz="1800" kern="1200" spc="10" baseline="0">
                  <a:solidFill>
                    <a:schemeClr val="tx1">
                      <a:lumMod val="65000"/>
                      <a:lumOff val="35000"/>
                    </a:schemeClr>
                  </a:solidFill>
                  <a:latin typeface="Cambria" panose="02040503050406030204" pitchFamily="18" charset="0"/>
                  <a:ea typeface="+mn-ea"/>
                  <a:cs typeface="+mn-cs"/>
                </a:defRPr>
              </a:lvl1pPr>
              <a:lvl2pPr marL="457211" indent="-182884" algn="just" defTabSz="914422" rtl="0" eaLnBrk="1" latinLnBrk="0" hangingPunct="1">
                <a:lnSpc>
                  <a:spcPct val="90000"/>
                </a:lnSpc>
                <a:spcBef>
                  <a:spcPts val="300"/>
                </a:spcBef>
                <a:spcAft>
                  <a:spcPts val="300"/>
                </a:spcAft>
                <a:buClr>
                  <a:schemeClr val="accent1"/>
                </a:buClr>
                <a:buFont typeface="Wingdings" panose="05000000000000000000" pitchFamily="2" charset="2"/>
                <a:buChar char="§"/>
                <a:defRPr sz="1800" kern="1200">
                  <a:solidFill>
                    <a:schemeClr val="tx1">
                      <a:lumMod val="65000"/>
                      <a:lumOff val="35000"/>
                    </a:schemeClr>
                  </a:solidFill>
                  <a:latin typeface="Cambria" panose="02040503050406030204" pitchFamily="18" charset="0"/>
                  <a:ea typeface="+mn-ea"/>
                  <a:cs typeface="+mn-cs"/>
                </a:defRPr>
              </a:lvl2pPr>
              <a:lvl3pPr marL="731538" indent="-182884" algn="l" defTabSz="914422" rtl="0" eaLnBrk="1" latinLnBrk="0" hangingPunct="1">
                <a:lnSpc>
                  <a:spcPct val="90000"/>
                </a:lnSpc>
                <a:spcBef>
                  <a:spcPts val="300"/>
                </a:spcBef>
                <a:spcAft>
                  <a:spcPts val="300"/>
                </a:spcAft>
                <a:buClr>
                  <a:schemeClr val="accent1"/>
                </a:buClr>
                <a:buFont typeface="Wingdings" panose="05000000000000000000" pitchFamily="2" charset="2"/>
                <a:buChar char="q"/>
                <a:defRPr sz="1800" kern="1200">
                  <a:solidFill>
                    <a:schemeClr val="tx1">
                      <a:lumMod val="65000"/>
                      <a:lumOff val="35000"/>
                    </a:schemeClr>
                  </a:solidFill>
                  <a:latin typeface="Cambria" panose="02040503050406030204" pitchFamily="18" charset="0"/>
                  <a:ea typeface="+mn-ea"/>
                  <a:cs typeface="+mn-cs"/>
                </a:defRPr>
              </a:lvl3pPr>
              <a:lvl4pPr marL="1005864" indent="-182884" algn="l" defTabSz="914422" rtl="0" eaLnBrk="1" latinLnBrk="0" hangingPunct="1">
                <a:lnSpc>
                  <a:spcPct val="90000"/>
                </a:lnSpc>
                <a:spcBef>
                  <a:spcPts val="300"/>
                </a:spcBef>
                <a:spcAft>
                  <a:spcPts val="300"/>
                </a:spcAft>
                <a:buClr>
                  <a:schemeClr val="accent1"/>
                </a:buClr>
                <a:buFont typeface="Wingdings" panose="05000000000000000000" pitchFamily="2" charset="2"/>
                <a:buChar char="q"/>
                <a:defRPr sz="1800" kern="1200">
                  <a:solidFill>
                    <a:schemeClr val="tx1">
                      <a:lumMod val="65000"/>
                      <a:lumOff val="35000"/>
                    </a:schemeClr>
                  </a:solidFill>
                  <a:latin typeface="Cambria" panose="02040503050406030204" pitchFamily="18" charset="0"/>
                  <a:ea typeface="+mn-ea"/>
                  <a:cs typeface="+mn-cs"/>
                </a:defRPr>
              </a:lvl4pPr>
              <a:lvl5pPr marL="1280190" indent="-182884" algn="l" defTabSz="914422" rtl="0" eaLnBrk="1" latinLnBrk="0" hangingPunct="1">
                <a:lnSpc>
                  <a:spcPct val="90000"/>
                </a:lnSpc>
                <a:spcBef>
                  <a:spcPts val="300"/>
                </a:spcBef>
                <a:spcAft>
                  <a:spcPts val="300"/>
                </a:spcAft>
                <a:buClr>
                  <a:schemeClr val="accent1"/>
                </a:buClr>
                <a:buFont typeface="Wingdings" panose="05000000000000000000" pitchFamily="2" charset="2"/>
                <a:buChar char="q"/>
                <a:defRPr sz="1800" kern="1200">
                  <a:solidFill>
                    <a:schemeClr val="tx1">
                      <a:lumMod val="65000"/>
                      <a:lumOff val="35000"/>
                    </a:schemeClr>
                  </a:solidFill>
                  <a:latin typeface="Cambria" panose="02040503050406030204" pitchFamily="18" charset="0"/>
                  <a:ea typeface="+mn-ea"/>
                  <a:cs typeface="+mn-cs"/>
                </a:defRPr>
              </a:lvl5pPr>
              <a:lvl6pPr marL="1600038"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1900045"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2200053"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2500060"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lgn="ctr">
                <a:buSzPct val="100000"/>
                <a:buFont typeface="Wingdings" panose="05000000000000000000" pitchFamily="2" charset="2"/>
                <a:buNone/>
              </a:pPr>
              <a:r>
                <a:rPr lang="en-US" sz="1400">
                  <a:solidFill>
                    <a:srgbClr val="FF0000"/>
                  </a:solidFill>
                </a:rPr>
                <a:t>… ?!?</a:t>
              </a:r>
              <a:endParaRPr lang="en-US" sz="1400" b="1">
                <a:solidFill>
                  <a:srgbClr val="FF0000"/>
                </a:solidFill>
              </a:endParaRPr>
            </a:p>
            <a:p>
              <a:pPr marL="0" indent="0" algn="ctr">
                <a:buSzPct val="100000"/>
                <a:buFont typeface="Wingdings" panose="05000000000000000000" pitchFamily="2" charset="2"/>
                <a:buNone/>
              </a:pPr>
              <a:endParaRPr lang="en-US" sz="100" b="1"/>
            </a:p>
          </p:txBody>
        </p:sp>
      </p:gr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E5E0A708-13BF-AB75-4CFE-979067BDC6C6}"/>
                  </a:ext>
                </a:extLst>
              </p:cNvPr>
              <p:cNvSpPr txBox="1"/>
              <p:nvPr/>
            </p:nvSpPr>
            <p:spPr>
              <a:xfrm>
                <a:off x="6145526" y="-2205"/>
                <a:ext cx="6096000" cy="338554"/>
              </a:xfrm>
              <a:prstGeom prst="rect">
                <a:avLst/>
              </a:prstGeom>
              <a:noFill/>
            </p:spPr>
            <p:txBody>
              <a:bodyPr wrap="square">
                <a:spAutoFit/>
              </a:bodyPr>
              <a:lstStyle/>
              <a:p>
                <a:pPr algn="r"/>
                <a:r>
                  <a:rPr lang="en-GB" sz="1600">
                    <a:effectLst/>
                    <a:latin typeface="Dagny OT" panose="020B0504020201020104" pitchFamily="34" charset="0"/>
                  </a:rPr>
                  <a:t>[</a:t>
                </a:r>
                <a:r>
                  <a:rPr lang="en-GB" sz="1600" b="1">
                    <a:effectLst/>
                    <a:latin typeface="Dagny OT" panose="020B0504020201020104" pitchFamily="34" charset="0"/>
                  </a:rPr>
                  <a:t>Note:</a:t>
                </a:r>
                <a:r>
                  <a:rPr lang="en-GB" sz="1600">
                    <a:effectLst/>
                    <a:latin typeface="Dagny OT" panose="020B0504020201020104" pitchFamily="34" charset="0"/>
                  </a:rPr>
                  <a:t> </a:t>
                </a:r>
                <a14:m>
                  <m:oMath xmlns:m="http://schemas.openxmlformats.org/officeDocument/2006/math">
                    <m:r>
                      <m:rPr>
                        <m:sty m:val="p"/>
                      </m:rPr>
                      <a:rPr lang="en-GB" sz="1600" i="0" dirty="0" smtClean="0">
                        <a:effectLst/>
                        <a:latin typeface="Cambria Math" panose="02040503050406030204" pitchFamily="18" charset="0"/>
                      </a:rPr>
                      <m:t>Freq</m:t>
                    </m:r>
                    <m:r>
                      <a:rPr lang="en-GB" sz="1600" i="1" dirty="0">
                        <a:effectLst/>
                        <a:latin typeface="Cambria Math" panose="02040503050406030204" pitchFamily="18" charset="0"/>
                      </a:rPr>
                      <m:t>(</m:t>
                    </m:r>
                    <m:r>
                      <a:rPr lang="en-GB" sz="1600" i="1" dirty="0">
                        <a:effectLst/>
                        <a:latin typeface="Cambria Math" panose="02040503050406030204" pitchFamily="18" charset="0"/>
                      </a:rPr>
                      <m:t>𝐴</m:t>
                    </m:r>
                    <m:r>
                      <a:rPr lang="en-GB" sz="1600" i="1" dirty="0">
                        <a:effectLst/>
                        <a:latin typeface="Cambria Math" panose="02040503050406030204" pitchFamily="18" charset="0"/>
                      </a:rPr>
                      <m:t>)∈{0,1,…,</m:t>
                    </m:r>
                    <m:r>
                      <a:rPr lang="en-GB" sz="1600" i="1" dirty="0">
                        <a:effectLst/>
                        <a:latin typeface="Cambria Math" panose="02040503050406030204" pitchFamily="18" charset="0"/>
                      </a:rPr>
                      <m:t>𝑁</m:t>
                    </m:r>
                    <m:r>
                      <a:rPr lang="en-GB" sz="1600" i="1" dirty="0" smtClean="0">
                        <a:effectLst/>
                        <a:latin typeface="Cambria Math" panose="02040503050406030204" pitchFamily="18" charset="0"/>
                      </a:rPr>
                      <m:t>}=</m:t>
                    </m:r>
                    <m:r>
                      <a:rPr lang="en-GB" sz="1600" i="1" dirty="0" smtClean="0">
                        <a:latin typeface="Cambria Math" panose="02040503050406030204" pitchFamily="18" charset="0"/>
                      </a:rPr>
                      <m:t> #</m:t>
                    </m:r>
                  </m:oMath>
                </a14:m>
                <a:r>
                  <a:rPr lang="en-GB" sz="1600">
                    <a:latin typeface="Dagny OT" panose="020B0504020201020104" pitchFamily="34" charset="0"/>
                  </a:rPr>
                  <a:t> of observations for which </a:t>
                </a:r>
                <a14:m>
                  <m:oMath xmlns:m="http://schemas.openxmlformats.org/officeDocument/2006/math">
                    <m:r>
                      <a:rPr lang="en-GB" sz="1600" i="1" dirty="0" smtClean="0">
                        <a:effectLst/>
                        <a:latin typeface="Cambria Math" panose="02040503050406030204" pitchFamily="18" charset="0"/>
                      </a:rPr>
                      <m:t>𝐴</m:t>
                    </m:r>
                  </m:oMath>
                </a14:m>
                <a:r>
                  <a:rPr lang="en-GB" sz="1600">
                    <a:latin typeface="Dagny OT" panose="020B0504020201020104" pitchFamily="34" charset="0"/>
                  </a:rPr>
                  <a:t> holds]</a:t>
                </a:r>
                <a:endParaRPr lang="en-CA" sz="1600">
                  <a:latin typeface="Dagny OT" panose="020B0504020201020104" pitchFamily="34" charset="0"/>
                </a:endParaRPr>
              </a:p>
            </p:txBody>
          </p:sp>
        </mc:Choice>
        <mc:Fallback>
          <p:sp>
            <p:nvSpPr>
              <p:cNvPr id="20" name="TextBox 19">
                <a:extLst>
                  <a:ext uri="{FF2B5EF4-FFF2-40B4-BE49-F238E27FC236}">
                    <a16:creationId xmlns:a16="http://schemas.microsoft.com/office/drawing/2014/main" id="{E5E0A708-13BF-AB75-4CFE-979067BDC6C6}"/>
                  </a:ext>
                </a:extLst>
              </p:cNvPr>
              <p:cNvSpPr txBox="1">
                <a:spLocks noRot="1" noChangeAspect="1" noMove="1" noResize="1" noEditPoints="1" noAdjustHandles="1" noChangeArrowheads="1" noChangeShapeType="1" noTextEdit="1"/>
              </p:cNvSpPr>
              <p:nvPr/>
            </p:nvSpPr>
            <p:spPr>
              <a:xfrm>
                <a:off x="6145526" y="-2205"/>
                <a:ext cx="6096000" cy="338554"/>
              </a:xfrm>
              <a:prstGeom prst="rect">
                <a:avLst/>
              </a:prstGeom>
              <a:blipFill>
                <a:blip r:embed="rId3"/>
                <a:stretch>
                  <a:fillRect t="-7407" r="-624" b="-222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Content Placeholder 2">
                <a:extLst>
                  <a:ext uri="{FF2B5EF4-FFF2-40B4-BE49-F238E27FC236}">
                    <a16:creationId xmlns:a16="http://schemas.microsoft.com/office/drawing/2014/main" id="{187E8632-94E4-2579-79A3-3C5C6096E5C5}"/>
                  </a:ext>
                </a:extLst>
              </p:cNvPr>
              <p:cNvSpPr>
                <a:spLocks noGrp="1"/>
              </p:cNvSpPr>
              <p:nvPr>
                <p:ph idx="1"/>
              </p:nvPr>
            </p:nvSpPr>
            <p:spPr>
              <a:xfrm>
                <a:off x="1096963" y="1990821"/>
                <a:ext cx="10058400" cy="3851275"/>
              </a:xfrm>
            </p:spPr>
            <p:txBody>
              <a:bodyPr anchor="t"/>
              <a:lstStyle/>
              <a:p>
                <a:r>
                  <a:rPr lang="en-GB"/>
                  <a:t>If </a:t>
                </a:r>
                <a14:m>
                  <m:oMath xmlns:m="http://schemas.openxmlformats.org/officeDocument/2006/math">
                    <m:r>
                      <a:rPr lang="en-GB" i="1" dirty="0" smtClean="0">
                        <a:latin typeface="Cambria Math" panose="02040503050406030204" pitchFamily="18" charset="0"/>
                      </a:rPr>
                      <m:t>𝑁</m:t>
                    </m:r>
                  </m:oMath>
                </a14:m>
                <a:r>
                  <a:rPr lang="en-GB"/>
                  <a:t> is the number of observations in a dataset, then:</a:t>
                </a:r>
              </a:p>
            </p:txBody>
          </p:sp>
        </mc:Choice>
        <mc:Fallback>
          <p:sp>
            <p:nvSpPr>
              <p:cNvPr id="23" name="Content Placeholder 2">
                <a:extLst>
                  <a:ext uri="{FF2B5EF4-FFF2-40B4-BE49-F238E27FC236}">
                    <a16:creationId xmlns:a16="http://schemas.microsoft.com/office/drawing/2014/main" id="{187E8632-94E4-2579-79A3-3C5C6096E5C5}"/>
                  </a:ext>
                </a:extLst>
              </p:cNvPr>
              <p:cNvSpPr>
                <a:spLocks noGrp="1" noRot="1" noChangeAspect="1" noMove="1" noResize="1" noEditPoints="1" noAdjustHandles="1" noChangeArrowheads="1" noChangeShapeType="1" noTextEdit="1"/>
              </p:cNvSpPr>
              <p:nvPr>
                <p:ph idx="1"/>
              </p:nvPr>
            </p:nvSpPr>
            <p:spPr>
              <a:xfrm>
                <a:off x="1096963" y="1990821"/>
                <a:ext cx="10058400" cy="3851275"/>
              </a:xfrm>
              <a:blipFill>
                <a:blip r:embed="rId4"/>
                <a:stretch>
                  <a:fillRect l="-1009" t="-1316"/>
                </a:stretch>
              </a:blipFill>
            </p:spPr>
            <p:txBody>
              <a:bodyPr/>
              <a:lstStyle/>
              <a:p>
                <a:r>
                  <a:rPr lang="en-US">
                    <a:noFill/>
                  </a:rPr>
                  <a:t> </a:t>
                </a:r>
              </a:p>
            </p:txBody>
          </p:sp>
        </mc:Fallback>
      </mc:AlternateContent>
    </p:spTree>
    <p:extLst>
      <p:ext uri="{BB962C8B-B14F-4D97-AF65-F5344CB8AC3E}">
        <p14:creationId xmlns:p14="http://schemas.microsoft.com/office/powerpoint/2010/main" val="2181590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Example</a:t>
            </a:r>
          </a:p>
        </p:txBody>
      </p:sp>
      <mc:AlternateContent xmlns:mc="http://schemas.openxmlformats.org/markup-compatibility/2006">
        <mc:Choice xmlns:a14="http://schemas.microsoft.com/office/drawing/2010/main" Requires="a14">
          <p:sp>
            <p:nvSpPr>
              <p:cNvPr id="22" name="Content Placeholder 21">
                <a:extLst>
                  <a:ext uri="{FF2B5EF4-FFF2-40B4-BE49-F238E27FC236}">
                    <a16:creationId xmlns:a16="http://schemas.microsoft.com/office/drawing/2014/main" id="{E0303ED1-2727-4B74-B262-3AD81769A03B}"/>
                  </a:ext>
                </a:extLst>
              </p:cNvPr>
              <p:cNvSpPr>
                <a:spLocks noGrp="1"/>
              </p:cNvSpPr>
              <p:nvPr>
                <p:ph idx="1"/>
              </p:nvPr>
            </p:nvSpPr>
            <p:spPr>
              <a:xfrm>
                <a:off x="1097279" y="2017690"/>
                <a:ext cx="5521141" cy="3851404"/>
              </a:xfrm>
            </p:spPr>
            <p:txBody>
              <a:bodyPr anchor="t"/>
              <a:lstStyle/>
              <a:p>
                <a:r>
                  <a:rPr lang="en-GB" b="1"/>
                  <a:t>RM:</a:t>
                </a:r>
                <a:r>
                  <a:rPr lang="en-GB"/>
                  <a:t> if an individual is born before 1976 (</a:t>
                </a:r>
                <a14:m>
                  <m:oMath xmlns:m="http://schemas.openxmlformats.org/officeDocument/2006/math">
                    <m:r>
                      <a:rPr lang="en-GB" i="1" dirty="0" smtClean="0">
                        <a:effectLst/>
                        <a:latin typeface="Cambria Math" panose="02040503050406030204" pitchFamily="18" charset="0"/>
                      </a:rPr>
                      <m:t>𝑋</m:t>
                    </m:r>
                  </m:oMath>
                </a14:m>
                <a:r>
                  <a:rPr lang="en-GB"/>
                  <a:t>), then they own a copy of the Beatles’ </a:t>
                </a:r>
                <a:r>
                  <a:rPr lang="en-GB" i="1"/>
                  <a:t>Sergeant Peppers’ Lonely Hearts Club Band</a:t>
                </a:r>
                <a:r>
                  <a:rPr lang="en-GB"/>
                  <a:t>, in some format (</a:t>
                </a:r>
                <a14:m>
                  <m:oMath xmlns:m="http://schemas.openxmlformats.org/officeDocument/2006/math">
                    <m:r>
                      <a:rPr lang="en-GB" i="1" dirty="0" smtClean="0">
                        <a:effectLst/>
                        <a:latin typeface="Cambria Math" panose="02040503050406030204" pitchFamily="18" charset="0"/>
                      </a:rPr>
                      <m:t>𝑌</m:t>
                    </m:r>
                  </m:oMath>
                </a14:m>
                <a:r>
                  <a:rPr lang="en-GB"/>
                  <a:t>).</a:t>
                </a:r>
              </a:p>
              <a:p>
                <a:pPr>
                  <a:lnSpc>
                    <a:spcPct val="100000"/>
                  </a:lnSpc>
                </a:pPr>
                <a:r>
                  <a:rPr lang="en-US"/>
                  <a:t>Assume that : </a:t>
                </a:r>
              </a:p>
              <a:p>
                <a:pPr lvl="1"/>
                <a14:m>
                  <m:oMath xmlns:m="http://schemas.openxmlformats.org/officeDocument/2006/math">
                    <m:r>
                      <a:rPr lang="en-GB" i="1" dirty="0">
                        <a:latin typeface="Cambria Math" panose="02040503050406030204" pitchFamily="18" charset="0"/>
                      </a:rPr>
                      <m:t>𝑁</m:t>
                    </m:r>
                    <m:r>
                      <a:rPr lang="en-GB" i="1" dirty="0">
                        <a:latin typeface="Cambria Math" panose="02040503050406030204" pitchFamily="18" charset="0"/>
                      </a:rPr>
                      <m:t>=15,356</m:t>
                    </m:r>
                  </m:oMath>
                </a14:m>
                <a:endParaRPr lang="en-CA" i="1">
                  <a:latin typeface="Cambria Math" panose="02040503050406030204" pitchFamily="18" charset="0"/>
                </a:endParaRPr>
              </a:p>
              <a:p>
                <a:pPr lvl="1"/>
                <a14:m>
                  <m:oMath xmlns:m="http://schemas.openxmlformats.org/officeDocument/2006/math">
                    <m:r>
                      <m:rPr>
                        <m:nor/>
                      </m:rPr>
                      <a:rPr lang="en-US" i="0" dirty="0" smtClean="0">
                        <a:latin typeface="Cambria Math" panose="02040503050406030204" pitchFamily="18" charset="0"/>
                        <a:ea typeface="Cambria Math" panose="02040503050406030204" pitchFamily="18" charset="0"/>
                      </a:rPr>
                      <m:t>Freq</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𝑋</m:t>
                    </m:r>
                    <m:r>
                      <a:rPr lang="en-US" i="1" dirty="0">
                        <a:latin typeface="Cambria Math" panose="02040503050406030204" pitchFamily="18" charset="0"/>
                        <a:ea typeface="Cambria Math" panose="02040503050406030204" pitchFamily="18" charset="0"/>
                      </a:rPr>
                      <m:t>)=3888</m:t>
                    </m:r>
                  </m:oMath>
                </a14:m>
                <a:endParaRPr lang="en-US"/>
              </a:p>
              <a:p>
                <a:pPr lvl="1">
                  <a:lnSpc>
                    <a:spcPct val="100000"/>
                  </a:lnSpc>
                </a:pPr>
                <a14:m>
                  <m:oMath xmlns:m="http://schemas.openxmlformats.org/officeDocument/2006/math">
                    <m:r>
                      <m:rPr>
                        <m:nor/>
                      </m:rPr>
                      <a:rPr lang="en-US" dirty="0" smtClean="0">
                        <a:latin typeface="Cambria Math" panose="02040503050406030204" pitchFamily="18" charset="0"/>
                        <a:ea typeface="Cambria Math" panose="02040503050406030204" pitchFamily="18" charset="0"/>
                      </a:rPr>
                      <m:t>Freq</m:t>
                    </m:r>
                    <m:r>
                      <a:rPr lang="en-US" i="0" dirty="0" smtClean="0">
                        <a:latin typeface="Cambria Math" panose="02040503050406030204" pitchFamily="18" charset="0"/>
                        <a:ea typeface="Cambria Math" panose="02040503050406030204" pitchFamily="18" charset="0"/>
                      </a:rPr>
                      <m:t>(</m:t>
                    </m:r>
                    <m:r>
                      <m:rPr>
                        <m:sty m:val="p"/>
                      </m:rPr>
                      <a:rPr lang="en-US" i="0" dirty="0" smtClean="0">
                        <a:latin typeface="Cambria Math" panose="02040503050406030204" pitchFamily="18" charset="0"/>
                        <a:ea typeface="Cambria Math" panose="02040503050406030204" pitchFamily="18" charset="0"/>
                      </a:rPr>
                      <m:t>Y</m:t>
                    </m:r>
                    <m:r>
                      <a:rPr lang="en-US" i="0" dirty="0">
                        <a:latin typeface="Cambria Math" panose="02040503050406030204" pitchFamily="18" charset="0"/>
                        <a:ea typeface="Cambria Math" panose="02040503050406030204" pitchFamily="18" charset="0"/>
                      </a:rPr>
                      <m:t>)=9092</m:t>
                    </m:r>
                  </m:oMath>
                </a14:m>
                <a:endParaRPr lang="en-US"/>
              </a:p>
              <a:p>
                <a:pPr lvl="1">
                  <a:lnSpc>
                    <a:spcPct val="100000"/>
                  </a:lnSpc>
                </a:pPr>
                <a14:m>
                  <m:oMath xmlns:m="http://schemas.openxmlformats.org/officeDocument/2006/math">
                    <m:r>
                      <m:rPr>
                        <m:nor/>
                      </m:rPr>
                      <a:rPr lang="en-US" dirty="0">
                        <a:latin typeface="Cambria Math" panose="02040503050406030204" pitchFamily="18" charset="0"/>
                        <a:ea typeface="Cambria Math" panose="02040503050406030204" pitchFamily="18" charset="0"/>
                      </a:rPr>
                      <m:t>Freq</m:t>
                    </m:r>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𝑋</m:t>
                    </m:r>
                    <m:r>
                      <a:rPr lang="en-US" b="0" i="1" dirty="0" smtClean="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𝑌</m:t>
                    </m:r>
                    <m:r>
                      <a:rPr lang="en-US" i="1" dirty="0">
                        <a:latin typeface="Cambria Math" panose="02040503050406030204" pitchFamily="18" charset="0"/>
                        <a:ea typeface="Cambria Math" panose="02040503050406030204" pitchFamily="18" charset="0"/>
                      </a:rPr>
                      <m:t>)=2720</m:t>
                    </m:r>
                  </m:oMath>
                </a14:m>
                <a:endParaRPr lang="en-GB"/>
              </a:p>
            </p:txBody>
          </p:sp>
        </mc:Choice>
        <mc:Fallback>
          <p:sp>
            <p:nvSpPr>
              <p:cNvPr id="22" name="Content Placeholder 21">
                <a:extLst>
                  <a:ext uri="{FF2B5EF4-FFF2-40B4-BE49-F238E27FC236}">
                    <a16:creationId xmlns:a16="http://schemas.microsoft.com/office/drawing/2014/main" id="{E0303ED1-2727-4B74-B262-3AD81769A03B}"/>
                  </a:ext>
                </a:extLst>
              </p:cNvPr>
              <p:cNvSpPr>
                <a:spLocks noGrp="1" noRot="1" noChangeAspect="1" noMove="1" noResize="1" noEditPoints="1" noAdjustHandles="1" noChangeArrowheads="1" noChangeShapeType="1" noTextEdit="1"/>
              </p:cNvSpPr>
              <p:nvPr>
                <p:ph idx="1"/>
              </p:nvPr>
            </p:nvSpPr>
            <p:spPr>
              <a:xfrm>
                <a:off x="1097279" y="2017690"/>
                <a:ext cx="5521141" cy="3851404"/>
              </a:xfrm>
              <a:blipFill>
                <a:blip r:embed="rId2"/>
                <a:stretch>
                  <a:fillRect l="-1835" t="-984" r="-321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63</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DA187C6F-A4C3-85FB-59B4-162E316E266C}"/>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01DCFAB-9F79-303F-1F92-2E2E6E33746F}"/>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pic>
        <p:nvPicPr>
          <p:cNvPr id="9" name="Picture 8">
            <a:extLst>
              <a:ext uri="{FF2B5EF4-FFF2-40B4-BE49-F238E27FC236}">
                <a16:creationId xmlns:a16="http://schemas.microsoft.com/office/drawing/2014/main" id="{598327F9-C3B9-4CB1-C811-9FEA76C1E15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656759" y="2112307"/>
            <a:ext cx="5535241" cy="3662169"/>
          </a:xfrm>
          <a:prstGeom prst="rect">
            <a:avLst/>
          </a:prstGeom>
        </p:spPr>
      </p:pic>
      <mc:AlternateContent xmlns:mc="http://schemas.openxmlformats.org/markup-compatibility/2006">
        <mc:Choice xmlns:a14="http://schemas.microsoft.com/office/drawing/2010/main" Requires="a14">
          <p:sp>
            <p:nvSpPr>
              <p:cNvPr id="23" name="Content Placeholder 2">
                <a:extLst>
                  <a:ext uri="{FF2B5EF4-FFF2-40B4-BE49-F238E27FC236}">
                    <a16:creationId xmlns:a16="http://schemas.microsoft.com/office/drawing/2014/main" id="{0FE05126-7041-697D-30A0-35894809551E}"/>
                  </a:ext>
                </a:extLst>
              </p:cNvPr>
              <p:cNvSpPr txBox="1">
                <a:spLocks/>
              </p:cNvSpPr>
              <p:nvPr/>
            </p:nvSpPr>
            <p:spPr>
              <a:xfrm>
                <a:off x="10300712" y="191985"/>
                <a:ext cx="1709936" cy="687018"/>
              </a:xfrm>
              <a:prstGeom prst="rect">
                <a:avLst/>
              </a:prstGeom>
              <a:solidFill>
                <a:schemeClr val="accent4">
                  <a:lumMod val="20000"/>
                  <a:lumOff val="80000"/>
                </a:schemeClr>
              </a:solidFill>
              <a:ln w="19050">
                <a:solidFill>
                  <a:schemeClr val="accent2"/>
                </a:solidFill>
              </a:ln>
            </p:spPr>
            <p:txBody>
              <a:bodyPr>
                <a:noAutofit/>
              </a:bodyPr>
              <a:lstStyle>
                <a:lvl1pPr marL="230193" indent="-230193" algn="just" defTabSz="914422" rtl="0" eaLnBrk="1" latinLnBrk="0" hangingPunct="1">
                  <a:lnSpc>
                    <a:spcPct val="95000"/>
                  </a:lnSpc>
                  <a:spcBef>
                    <a:spcPts val="1400"/>
                  </a:spcBef>
                  <a:spcAft>
                    <a:spcPts val="200"/>
                  </a:spcAft>
                  <a:buClr>
                    <a:schemeClr val="accent1"/>
                  </a:buClr>
                  <a:buSzPct val="80000"/>
                  <a:buFont typeface="Wingdings" panose="05000000000000000000" pitchFamily="2" charset="2"/>
                  <a:buChar char="q"/>
                  <a:defRPr sz="1800" kern="1200" spc="10" baseline="0">
                    <a:solidFill>
                      <a:schemeClr val="tx1">
                        <a:lumMod val="65000"/>
                        <a:lumOff val="35000"/>
                      </a:schemeClr>
                    </a:solidFill>
                    <a:latin typeface="Cambria" panose="02040503050406030204" pitchFamily="18" charset="0"/>
                    <a:ea typeface="+mn-ea"/>
                    <a:cs typeface="+mn-cs"/>
                  </a:defRPr>
                </a:lvl1pPr>
                <a:lvl2pPr marL="457211" indent="-182884" algn="just" defTabSz="914422" rtl="0" eaLnBrk="1" latinLnBrk="0" hangingPunct="1">
                  <a:lnSpc>
                    <a:spcPct val="90000"/>
                  </a:lnSpc>
                  <a:spcBef>
                    <a:spcPts val="300"/>
                  </a:spcBef>
                  <a:spcAft>
                    <a:spcPts val="300"/>
                  </a:spcAft>
                  <a:buClr>
                    <a:schemeClr val="accent1"/>
                  </a:buClr>
                  <a:buFont typeface="Wingdings" panose="05000000000000000000" pitchFamily="2" charset="2"/>
                  <a:buChar char="§"/>
                  <a:defRPr sz="1800" kern="1200">
                    <a:solidFill>
                      <a:schemeClr val="tx1">
                        <a:lumMod val="65000"/>
                        <a:lumOff val="35000"/>
                      </a:schemeClr>
                    </a:solidFill>
                    <a:latin typeface="Cambria" panose="02040503050406030204" pitchFamily="18" charset="0"/>
                    <a:ea typeface="+mn-ea"/>
                    <a:cs typeface="+mn-cs"/>
                  </a:defRPr>
                </a:lvl2pPr>
                <a:lvl3pPr marL="731538" indent="-182884" algn="l" defTabSz="914422" rtl="0" eaLnBrk="1" latinLnBrk="0" hangingPunct="1">
                  <a:lnSpc>
                    <a:spcPct val="90000"/>
                  </a:lnSpc>
                  <a:spcBef>
                    <a:spcPts val="300"/>
                  </a:spcBef>
                  <a:spcAft>
                    <a:spcPts val="300"/>
                  </a:spcAft>
                  <a:buClr>
                    <a:schemeClr val="accent1"/>
                  </a:buClr>
                  <a:buFont typeface="Wingdings" panose="05000000000000000000" pitchFamily="2" charset="2"/>
                  <a:buChar char="q"/>
                  <a:defRPr sz="1800" kern="1200">
                    <a:solidFill>
                      <a:schemeClr val="tx1">
                        <a:lumMod val="65000"/>
                        <a:lumOff val="35000"/>
                      </a:schemeClr>
                    </a:solidFill>
                    <a:latin typeface="Cambria" panose="02040503050406030204" pitchFamily="18" charset="0"/>
                    <a:ea typeface="+mn-ea"/>
                    <a:cs typeface="+mn-cs"/>
                  </a:defRPr>
                </a:lvl3pPr>
                <a:lvl4pPr marL="1005864" indent="-182884" algn="l" defTabSz="914422" rtl="0" eaLnBrk="1" latinLnBrk="0" hangingPunct="1">
                  <a:lnSpc>
                    <a:spcPct val="90000"/>
                  </a:lnSpc>
                  <a:spcBef>
                    <a:spcPts val="300"/>
                  </a:spcBef>
                  <a:spcAft>
                    <a:spcPts val="300"/>
                  </a:spcAft>
                  <a:buClr>
                    <a:schemeClr val="accent1"/>
                  </a:buClr>
                  <a:buFont typeface="Wingdings" panose="05000000000000000000" pitchFamily="2" charset="2"/>
                  <a:buChar char="q"/>
                  <a:defRPr sz="1800" kern="1200">
                    <a:solidFill>
                      <a:schemeClr val="tx1">
                        <a:lumMod val="65000"/>
                        <a:lumOff val="35000"/>
                      </a:schemeClr>
                    </a:solidFill>
                    <a:latin typeface="Cambria" panose="02040503050406030204" pitchFamily="18" charset="0"/>
                    <a:ea typeface="+mn-ea"/>
                    <a:cs typeface="+mn-cs"/>
                  </a:defRPr>
                </a:lvl4pPr>
                <a:lvl5pPr marL="1280190" indent="-182884" algn="l" defTabSz="914422" rtl="0" eaLnBrk="1" latinLnBrk="0" hangingPunct="1">
                  <a:lnSpc>
                    <a:spcPct val="90000"/>
                  </a:lnSpc>
                  <a:spcBef>
                    <a:spcPts val="300"/>
                  </a:spcBef>
                  <a:spcAft>
                    <a:spcPts val="300"/>
                  </a:spcAft>
                  <a:buClr>
                    <a:schemeClr val="accent1"/>
                  </a:buClr>
                  <a:buFont typeface="Wingdings" panose="05000000000000000000" pitchFamily="2" charset="2"/>
                  <a:buChar char="q"/>
                  <a:defRPr sz="1800" kern="1200">
                    <a:solidFill>
                      <a:schemeClr val="tx1">
                        <a:lumMod val="65000"/>
                        <a:lumOff val="35000"/>
                      </a:schemeClr>
                    </a:solidFill>
                    <a:latin typeface="Cambria" panose="02040503050406030204" pitchFamily="18" charset="0"/>
                    <a:ea typeface="+mn-ea"/>
                    <a:cs typeface="+mn-cs"/>
                  </a:defRPr>
                </a:lvl5pPr>
                <a:lvl6pPr marL="1600038"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1900045"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2200053"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2500060" indent="-228605" algn="l" defTabSz="914422"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lgn="ctr">
                  <a:buSzPct val="100000"/>
                  <a:buNone/>
                </a:pPr>
                <a14:m>
                  <m:oMathPara xmlns:m="http://schemas.openxmlformats.org/officeDocument/2006/math">
                    <m:oMathParaPr>
                      <m:jc m:val="centerGroup"/>
                    </m:oMathParaPr>
                    <m:oMath xmlns:m="http://schemas.openxmlformats.org/officeDocument/2006/math">
                      <m:r>
                        <a:rPr lang="en-US" sz="2000" i="1" dirty="0" smtClean="0">
                          <a:solidFill>
                            <a:srgbClr val="FF0000"/>
                          </a:solidFill>
                          <a:latin typeface="Cambria Math" panose="02040503050406030204" pitchFamily="18" charset="0"/>
                        </a:rPr>
                        <m:t>1.2≈</m:t>
                      </m:r>
                      <m:f>
                        <m:fPr>
                          <m:ctrlPr>
                            <a:rPr lang="en-US" sz="2000" i="1" dirty="0">
                              <a:solidFill>
                                <a:srgbClr val="FF0000"/>
                              </a:solidFill>
                              <a:latin typeface="Cambria Math" panose="02040503050406030204" pitchFamily="18" charset="0"/>
                            </a:rPr>
                          </m:ctrlPr>
                        </m:fPr>
                        <m:num>
                          <m:r>
                            <a:rPr lang="en-US" sz="2000" i="1" dirty="0">
                              <a:solidFill>
                                <a:srgbClr val="FF0000"/>
                              </a:solidFill>
                              <a:latin typeface="Cambria Math" panose="02040503050406030204" pitchFamily="18" charset="0"/>
                            </a:rPr>
                            <m:t>0.70</m:t>
                          </m:r>
                        </m:num>
                        <m:den>
                          <m:r>
                            <a:rPr lang="en-US" sz="2000" i="1" dirty="0">
                              <a:solidFill>
                                <a:srgbClr val="FF0000"/>
                              </a:solidFill>
                              <a:latin typeface="Cambria Math" panose="02040503050406030204" pitchFamily="18" charset="0"/>
                            </a:rPr>
                            <m:t>0.56</m:t>
                          </m:r>
                        </m:den>
                      </m:f>
                    </m:oMath>
                  </m:oMathPara>
                </a14:m>
                <a:endParaRPr lang="en-US" sz="2000" b="1"/>
              </a:p>
            </p:txBody>
          </p:sp>
        </mc:Choice>
        <mc:Fallback>
          <p:sp>
            <p:nvSpPr>
              <p:cNvPr id="23" name="Content Placeholder 2">
                <a:extLst>
                  <a:ext uri="{FF2B5EF4-FFF2-40B4-BE49-F238E27FC236}">
                    <a16:creationId xmlns:a16="http://schemas.microsoft.com/office/drawing/2014/main" id="{0FE05126-7041-697D-30A0-35894809551E}"/>
                  </a:ext>
                </a:extLst>
              </p:cNvPr>
              <p:cNvSpPr txBox="1">
                <a:spLocks noRot="1" noChangeAspect="1" noMove="1" noResize="1" noEditPoints="1" noAdjustHandles="1" noChangeArrowheads="1" noChangeShapeType="1" noTextEdit="1"/>
              </p:cNvSpPr>
              <p:nvPr/>
            </p:nvSpPr>
            <p:spPr>
              <a:xfrm>
                <a:off x="10300712" y="191985"/>
                <a:ext cx="1709936" cy="687018"/>
              </a:xfrm>
              <a:prstGeom prst="rect">
                <a:avLst/>
              </a:prstGeom>
              <a:blipFill>
                <a:blip r:embed="rId4"/>
                <a:stretch>
                  <a:fillRect/>
                </a:stretch>
              </a:blipFill>
              <a:ln w="19050">
                <a:solidFill>
                  <a:schemeClr val="accent2"/>
                </a:solidFill>
              </a:ln>
            </p:spPr>
            <p:txBody>
              <a:bodyPr/>
              <a:lstStyle/>
              <a:p>
                <a:r>
                  <a:rPr lang="en-US">
                    <a:noFill/>
                  </a:rPr>
                  <a:t> </a:t>
                </a:r>
              </a:p>
            </p:txBody>
          </p:sp>
        </mc:Fallback>
      </mc:AlternateContent>
      <p:sp>
        <p:nvSpPr>
          <p:cNvPr id="25" name="TextBox 24">
            <a:extLst>
              <a:ext uri="{FF2B5EF4-FFF2-40B4-BE49-F238E27FC236}">
                <a16:creationId xmlns:a16="http://schemas.microsoft.com/office/drawing/2014/main" id="{E2699A56-BC3A-65DB-C667-4355F0138432}"/>
              </a:ext>
            </a:extLst>
          </p:cNvPr>
          <p:cNvSpPr txBox="1"/>
          <p:nvPr/>
        </p:nvSpPr>
        <p:spPr>
          <a:xfrm>
            <a:off x="3446929" y="191985"/>
            <a:ext cx="6775260" cy="707886"/>
          </a:xfrm>
          <a:prstGeom prst="rect">
            <a:avLst/>
          </a:prstGeom>
          <a:noFill/>
        </p:spPr>
        <p:txBody>
          <a:bodyPr wrap="square">
            <a:spAutoFit/>
          </a:bodyPr>
          <a:lstStyle/>
          <a:p>
            <a:pPr algn="just">
              <a:lnSpc>
                <a:spcPct val="100000"/>
              </a:lnSpc>
            </a:pPr>
            <a:r>
              <a:rPr lang="en-US" sz="2000" b="1">
                <a:solidFill>
                  <a:schemeClr val="tx2"/>
                </a:solidFill>
                <a:latin typeface="Dagny OT" panose="020B0504020201020104" pitchFamily="34" charset="0"/>
              </a:rPr>
              <a:t>Interpretation of the Lift: </a:t>
            </a:r>
            <a:r>
              <a:rPr lang="en-US" sz="2000">
                <a:solidFill>
                  <a:schemeClr val="tx2"/>
                </a:solidFill>
                <a:latin typeface="Dagny OT" panose="020B0504020201020104" pitchFamily="34" charset="0"/>
              </a:rPr>
              <a:t>70% of those born before 1976 own a copy, whereas 56% of those born after 1976 own a copy.</a:t>
            </a:r>
          </a:p>
        </p:txBody>
      </p:sp>
    </p:spTree>
    <p:extLst>
      <p:ext uri="{BB962C8B-B14F-4D97-AF65-F5344CB8AC3E}">
        <p14:creationId xmlns:p14="http://schemas.microsoft.com/office/powerpoint/2010/main" val="31294237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Interpreting Association Rules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GB"/>
              <a:t>All this seems to point to the rule RM being not entirely devoid of meaning, but to what extent, exactly? </a:t>
            </a:r>
            <a:r>
              <a:rPr lang="en-GB" b="1"/>
              <a:t>This is a difficult question to answer</a:t>
            </a:r>
            <a:r>
              <a:rPr lang="en-GB"/>
              <a:t>.</a:t>
            </a:r>
            <a:r>
              <a:rPr lang="en-GB" baseline="30000">
                <a:hlinkClick r:id="rId2"/>
              </a:rPr>
              <a:t>170</a:t>
            </a:r>
            <a:endParaRPr lang="en-GB"/>
          </a:p>
          <a:p>
            <a:r>
              <a:rPr lang="en-GB"/>
              <a:t>It is difficult to provide thresholds, but evaluation of a lone rule is </a:t>
            </a:r>
            <a:r>
              <a:rPr lang="en-GB" b="1"/>
              <a:t>meaningless</a:t>
            </a:r>
            <a:r>
              <a:rPr lang="en-GB"/>
              <a:t>.</a:t>
            </a:r>
          </a:p>
          <a:p>
            <a:r>
              <a:rPr lang="en-GB"/>
              <a:t>It is recommended to conduct a </a:t>
            </a:r>
            <a:r>
              <a:rPr lang="en-GB" b="1"/>
              <a:t>preliminary exploration</a:t>
            </a:r>
            <a:r>
              <a:rPr lang="en-GB"/>
              <a:t> of the space of association rules (using domain expertise) in order to determine reasonable threshold ranges for the specific situation; candidate rules would then be discarded or retained depending on these metric thresholds.</a:t>
            </a:r>
          </a:p>
          <a:p>
            <a:r>
              <a:rPr lang="en-GB"/>
              <a:t>This requires the ability to “easily” generate potential candidate rules.</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64</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DA187C6F-A4C3-85FB-59B4-162E316E266C}"/>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01DCFAB-9F79-303F-1F92-2E2E6E33746F}"/>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37549458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Generating Association Rules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GB">
                    <a:solidFill>
                      <a:schemeClr val="tx2"/>
                    </a:solidFill>
                  </a:rPr>
                  <a:t>The real challenge of association rules discovery is to </a:t>
                </a:r>
                <a:r>
                  <a:rPr lang="en-GB" b="1">
                    <a:solidFill>
                      <a:schemeClr val="tx2"/>
                    </a:solidFill>
                  </a:rPr>
                  <a:t>generate</a:t>
                </a:r>
                <a:r>
                  <a:rPr lang="en-GB">
                    <a:solidFill>
                      <a:schemeClr val="tx2"/>
                    </a:solidFill>
                  </a:rPr>
                  <a:t> candidate rules without wasting time generating rules which are likely to be discarded.</a:t>
                </a:r>
              </a:p>
              <a:p>
                <a:r>
                  <a:rPr lang="en-GB">
                    <a:solidFill>
                      <a:schemeClr val="tx2"/>
                    </a:solidFill>
                  </a:rPr>
                  <a:t>An </a:t>
                </a:r>
                <a:r>
                  <a:rPr lang="en-GB" b="1">
                    <a:solidFill>
                      <a:schemeClr val="tx2"/>
                    </a:solidFill>
                  </a:rPr>
                  <a:t>itemset</a:t>
                </a:r>
                <a:r>
                  <a:rPr lang="en-GB">
                    <a:solidFill>
                      <a:schemeClr val="tx2"/>
                    </a:solidFill>
                  </a:rPr>
                  <a:t> for a dataset is a list of attributes with values. A set of </a:t>
                </a:r>
                <a:r>
                  <a:rPr lang="en-GB" b="1">
                    <a:solidFill>
                      <a:schemeClr val="tx2"/>
                    </a:solidFill>
                  </a:rPr>
                  <a:t>rules</a:t>
                </a:r>
                <a:r>
                  <a:rPr lang="en-GB">
                    <a:solidFill>
                      <a:schemeClr val="tx2"/>
                    </a:solidFill>
                  </a:rPr>
                  <a:t> can be created from the itemset by adding “</a:t>
                </a:r>
                <a:r>
                  <a:rPr lang="en-GB" b="1">
                    <a:solidFill>
                      <a:schemeClr val="tx2"/>
                    </a:solidFill>
                  </a:rPr>
                  <a:t>IF</a:t>
                </a:r>
                <a:r>
                  <a:rPr lang="en-GB">
                    <a:solidFill>
                      <a:schemeClr val="tx2"/>
                    </a:solidFill>
                  </a:rPr>
                  <a:t> … </a:t>
                </a:r>
                <a:r>
                  <a:rPr lang="en-GB" b="1">
                    <a:solidFill>
                      <a:schemeClr val="tx2"/>
                    </a:solidFill>
                  </a:rPr>
                  <a:t>THEN</a:t>
                </a:r>
                <a:r>
                  <a:rPr lang="en-GB">
                    <a:solidFill>
                      <a:schemeClr val="tx2"/>
                    </a:solidFill>
                  </a:rPr>
                  <a:t>” blocks to the instances.</a:t>
                </a:r>
              </a:p>
              <a:p>
                <a:r>
                  <a:rPr lang="en-GB">
                    <a:solidFill>
                      <a:schemeClr val="tx2"/>
                    </a:solidFill>
                    <a:effectLst/>
                  </a:rPr>
                  <a:t>From </a:t>
                </a:r>
                <a14:m>
                  <m:oMath xmlns:m="http://schemas.openxmlformats.org/officeDocument/2006/math">
                    <m:r>
                      <a:rPr lang="en-GB" i="1" dirty="0" smtClean="0">
                        <a:solidFill>
                          <a:schemeClr val="tx2"/>
                        </a:solidFill>
                        <a:effectLst/>
                        <a:latin typeface="Cambria Math" panose="02040503050406030204" pitchFamily="18" charset="0"/>
                      </a:rPr>
                      <m:t>{</m:t>
                    </m:r>
                    <m:r>
                      <m:rPr>
                        <m:sty m:val="p"/>
                      </m:rPr>
                      <a:rPr lang="en-GB" i="0" dirty="0" smtClean="0">
                        <a:solidFill>
                          <a:schemeClr val="tx2"/>
                        </a:solidFill>
                        <a:effectLst/>
                        <a:latin typeface="Cambria Math" panose="02040503050406030204" pitchFamily="18" charset="0"/>
                      </a:rPr>
                      <m:t>membership</m:t>
                    </m:r>
                    <m:r>
                      <a:rPr lang="en-GB" i="1" dirty="0" smtClean="0">
                        <a:solidFill>
                          <a:schemeClr val="tx2"/>
                        </a:solidFill>
                        <a:effectLst/>
                        <a:latin typeface="Cambria Math" panose="02040503050406030204" pitchFamily="18" charset="0"/>
                      </a:rPr>
                      <m:t>=</m:t>
                    </m:r>
                    <m:r>
                      <m:rPr>
                        <m:sty m:val="p"/>
                      </m:rPr>
                      <a:rPr lang="en-GB" i="0" dirty="0" err="1" smtClean="0">
                        <a:solidFill>
                          <a:schemeClr val="tx2"/>
                        </a:solidFill>
                        <a:effectLst/>
                        <a:latin typeface="Cambria Math" panose="02040503050406030204" pitchFamily="18" charset="0"/>
                      </a:rPr>
                      <m:t>True</m:t>
                    </m:r>
                    <m:r>
                      <a:rPr lang="en-GB" i="1" dirty="0" err="1" smtClean="0">
                        <a:solidFill>
                          <a:schemeClr val="tx2"/>
                        </a:solidFill>
                        <a:effectLst/>
                        <a:latin typeface="Cambria Math" panose="02040503050406030204" pitchFamily="18" charset="0"/>
                      </a:rPr>
                      <m:t>,</m:t>
                    </m:r>
                    <m:r>
                      <m:rPr>
                        <m:sty m:val="p"/>
                      </m:rPr>
                      <a:rPr lang="en-GB" i="0" dirty="0" err="1" smtClean="0">
                        <a:solidFill>
                          <a:schemeClr val="tx2"/>
                        </a:solidFill>
                        <a:effectLst/>
                        <a:latin typeface="Cambria Math" panose="02040503050406030204" pitchFamily="18" charset="0"/>
                      </a:rPr>
                      <m:t>age</m:t>
                    </m:r>
                    <m:r>
                      <a:rPr lang="en-GB" i="1" dirty="0" smtClean="0">
                        <a:solidFill>
                          <a:schemeClr val="tx2"/>
                        </a:solidFill>
                        <a:effectLst/>
                        <a:latin typeface="Cambria Math" panose="02040503050406030204" pitchFamily="18" charset="0"/>
                      </a:rPr>
                      <m:t>=</m:t>
                    </m:r>
                    <m:r>
                      <m:rPr>
                        <m:sty m:val="p"/>
                      </m:rPr>
                      <a:rPr lang="en-GB" i="0" dirty="0" err="1" smtClean="0">
                        <a:solidFill>
                          <a:schemeClr val="tx2"/>
                        </a:solidFill>
                        <a:effectLst/>
                        <a:latin typeface="Cambria Math" panose="02040503050406030204" pitchFamily="18" charset="0"/>
                      </a:rPr>
                      <m:t>Youth</m:t>
                    </m:r>
                    <m:r>
                      <a:rPr lang="en-GB" i="1" dirty="0" err="1" smtClean="0">
                        <a:solidFill>
                          <a:schemeClr val="tx2"/>
                        </a:solidFill>
                        <a:effectLst/>
                        <a:latin typeface="Cambria Math" panose="02040503050406030204" pitchFamily="18" charset="0"/>
                      </a:rPr>
                      <m:t>,</m:t>
                    </m:r>
                    <m:r>
                      <m:rPr>
                        <m:sty m:val="p"/>
                      </m:rPr>
                      <a:rPr lang="en-GB" i="0" dirty="0" err="1" smtClean="0">
                        <a:solidFill>
                          <a:schemeClr val="tx2"/>
                        </a:solidFill>
                        <a:effectLst/>
                        <a:latin typeface="Cambria Math" panose="02040503050406030204" pitchFamily="18" charset="0"/>
                      </a:rPr>
                      <m:t>purchasing</m:t>
                    </m:r>
                    <m:r>
                      <a:rPr lang="en-GB" i="1" dirty="0" smtClean="0">
                        <a:solidFill>
                          <a:schemeClr val="tx2"/>
                        </a:solidFill>
                        <a:effectLst/>
                        <a:latin typeface="Cambria Math" panose="02040503050406030204" pitchFamily="18" charset="0"/>
                      </a:rPr>
                      <m:t>=</m:t>
                    </m:r>
                    <m:r>
                      <m:rPr>
                        <m:sty m:val="p"/>
                      </m:rPr>
                      <a:rPr lang="en-GB" i="0" dirty="0" smtClean="0">
                        <a:solidFill>
                          <a:schemeClr val="tx2"/>
                        </a:solidFill>
                        <a:effectLst/>
                        <a:latin typeface="Cambria Math" panose="02040503050406030204" pitchFamily="18" charset="0"/>
                      </a:rPr>
                      <m:t>Typical</m:t>
                    </m:r>
                    <m:r>
                      <a:rPr lang="en-GB" i="1" dirty="0" smtClean="0">
                        <a:solidFill>
                          <a:schemeClr val="tx2"/>
                        </a:solidFill>
                        <a:effectLst/>
                        <a:latin typeface="Cambria Math" panose="02040503050406030204" pitchFamily="18" charset="0"/>
                      </a:rPr>
                      <m:t>}</m:t>
                    </m:r>
                  </m:oMath>
                </a14:m>
                <a:r>
                  <a:rPr lang="en-GB">
                    <a:solidFill>
                      <a:schemeClr val="tx2"/>
                    </a:solidFill>
                    <a:effectLst/>
                  </a:rPr>
                  <a:t>, we can get:</a:t>
                </a:r>
              </a:p>
              <a:p>
                <a:pPr lvl="1"/>
                <a:r>
                  <a:rPr lang="en-US" b="1">
                    <a:solidFill>
                      <a:schemeClr val="tx2"/>
                    </a:solidFill>
                  </a:rPr>
                  <a:t>IF</a:t>
                </a:r>
                <a:r>
                  <a:rPr lang="en-US">
                    <a:solidFill>
                      <a:schemeClr val="tx2"/>
                    </a:solidFill>
                  </a:rPr>
                  <a:t> (purchasing = Typical AND membership = True) </a:t>
                </a:r>
                <a:r>
                  <a:rPr lang="en-US" b="1">
                    <a:solidFill>
                      <a:schemeClr val="tx2"/>
                    </a:solidFill>
                  </a:rPr>
                  <a:t>THEN</a:t>
                </a:r>
                <a:r>
                  <a:rPr lang="en-US">
                    <a:solidFill>
                      <a:schemeClr val="tx2"/>
                    </a:solidFill>
                  </a:rPr>
                  <a:t> age = Youth</a:t>
                </a:r>
              </a:p>
              <a:p>
                <a:pPr lvl="1"/>
                <a:r>
                  <a:rPr lang="en-US" b="1">
                    <a:solidFill>
                      <a:schemeClr val="tx2"/>
                    </a:solidFill>
                  </a:rPr>
                  <a:t>IF</a:t>
                </a:r>
                <a:r>
                  <a:rPr lang="en-US">
                    <a:solidFill>
                      <a:schemeClr val="tx2"/>
                    </a:solidFill>
                  </a:rPr>
                  <a:t> age = Youth </a:t>
                </a:r>
                <a:r>
                  <a:rPr lang="en-US" b="1">
                    <a:solidFill>
                      <a:schemeClr val="tx2"/>
                    </a:solidFill>
                  </a:rPr>
                  <a:t>THEN</a:t>
                </a:r>
                <a:r>
                  <a:rPr lang="en-US">
                    <a:solidFill>
                      <a:schemeClr val="tx2"/>
                    </a:solidFill>
                  </a:rPr>
                  <a:t> membership = True</a:t>
                </a:r>
              </a:p>
              <a:p>
                <a:pPr lvl="1"/>
                <a:r>
                  <a:rPr lang="en-US">
                    <a:solidFill>
                      <a:schemeClr val="tx2"/>
                    </a:solidFill>
                  </a:rPr>
                  <a:t>etc.</a:t>
                </a:r>
              </a:p>
              <a:p>
                <a:pPr lvl="1"/>
                <a14:m>
                  <m:oMath xmlns:m="http://schemas.openxmlformats.org/officeDocument/2006/math">
                    <m:r>
                      <a:rPr lang="en-US" sz="2000" b="1" i="1" dirty="0" smtClean="0">
                        <a:solidFill>
                          <a:schemeClr val="accent2"/>
                        </a:solidFill>
                        <a:latin typeface="Cambria Math" panose="02040503050406030204" pitchFamily="18" charset="0"/>
                      </a:rPr>
                      <m:t>𝒏</m:t>
                    </m:r>
                  </m:oMath>
                </a14:m>
                <a:r>
                  <a:rPr lang="en-US" sz="2000" b="1">
                    <a:solidFill>
                      <a:schemeClr val="accent2"/>
                    </a:solidFill>
                    <a:latin typeface="Dagny OT" panose="020B0504020201020104" pitchFamily="34" charset="0"/>
                  </a:rPr>
                  <a:t> items </a:t>
                </a:r>
                <a14:m>
                  <m:oMath xmlns:m="http://schemas.openxmlformats.org/officeDocument/2006/math">
                    <m:r>
                      <a:rPr lang="en-US" sz="2000" b="1" i="1" smtClean="0">
                        <a:solidFill>
                          <a:schemeClr val="accent2"/>
                        </a:solidFill>
                        <a:latin typeface="Cambria Math" panose="02040503050406030204" pitchFamily="18" charset="0"/>
                        <a:ea typeface="Cambria Math" panose="02040503050406030204" pitchFamily="18" charset="0"/>
                      </a:rPr>
                      <m:t>⇒</m:t>
                    </m:r>
                    <m:sSup>
                      <m:sSupPr>
                        <m:ctrlPr>
                          <a:rPr lang="en-US" sz="2000" b="1" i="1" smtClean="0">
                            <a:solidFill>
                              <a:schemeClr val="accent2"/>
                            </a:solidFill>
                            <a:latin typeface="Cambria Math" panose="02040503050406030204" pitchFamily="18" charset="0"/>
                          </a:rPr>
                        </m:ctrlPr>
                      </m:sSupPr>
                      <m:e>
                        <m:r>
                          <a:rPr lang="en-CA" sz="2000" b="1" i="1" smtClean="0">
                            <a:solidFill>
                              <a:schemeClr val="accent2"/>
                            </a:solidFill>
                            <a:latin typeface="Cambria Math" panose="02040503050406030204" pitchFamily="18" charset="0"/>
                          </a:rPr>
                          <m:t>𝟐</m:t>
                        </m:r>
                      </m:e>
                      <m:sup>
                        <m:r>
                          <a:rPr lang="en-CA" sz="2000" b="1" i="1" smtClean="0">
                            <a:solidFill>
                              <a:schemeClr val="accent2"/>
                            </a:solidFill>
                            <a:latin typeface="Cambria Math" panose="02040503050406030204" pitchFamily="18" charset="0"/>
                          </a:rPr>
                          <m:t>𝒏</m:t>
                        </m:r>
                      </m:sup>
                    </m:sSup>
                    <m:r>
                      <a:rPr lang="en-CA" sz="2000" b="1" i="1" smtClean="0">
                        <a:solidFill>
                          <a:schemeClr val="accent2"/>
                        </a:solidFill>
                        <a:latin typeface="Cambria Math" panose="02040503050406030204" pitchFamily="18" charset="0"/>
                      </a:rPr>
                      <m:t>−</m:t>
                    </m:r>
                    <m:r>
                      <a:rPr lang="en-CA" sz="2000" b="1" i="1" smtClean="0">
                        <a:solidFill>
                          <a:schemeClr val="accent2"/>
                        </a:solidFill>
                        <a:latin typeface="Cambria Math" panose="02040503050406030204" pitchFamily="18" charset="0"/>
                      </a:rPr>
                      <m:t>𝟏</m:t>
                    </m:r>
                  </m:oMath>
                </a14:m>
                <a:r>
                  <a:rPr lang="en-US" sz="2000" b="1">
                    <a:solidFill>
                      <a:schemeClr val="accent2"/>
                    </a:solidFill>
                    <a:latin typeface="Dagny OT" panose="020B0504020201020104" pitchFamily="34" charset="0"/>
                  </a:rPr>
                  <a:t> rules</a:t>
                </a:r>
                <a:r>
                  <a:rPr lang="en-US" sz="2000">
                    <a:latin typeface="Dagny OT" panose="020B0504020201020104" pitchFamily="34" charset="0"/>
                  </a:rPr>
                  <a:t> (combinatorial explosion)</a:t>
                </a:r>
              </a:p>
            </p:txBody>
          </p:sp>
        </mc:Choice>
        <mc:Fallback>
          <p:sp>
            <p:nvSpPr>
              <p:cNvPr id="3" name="Content Placeholder 2">
                <a:extLst>
                  <a:ext uri="{FF2B5EF4-FFF2-40B4-BE49-F238E27FC236}">
                    <a16:creationId xmlns:a16="http://schemas.microsoft.com/office/drawing/2014/main" id="{3BAC2711-C899-5E4A-DED7-1D901BD387E9}"/>
                  </a:ext>
                </a:extLst>
              </p:cNvPr>
              <p:cNvSpPr>
                <a:spLocks noGrp="1" noRot="1" noChangeAspect="1" noMove="1" noResize="1" noEditPoints="1" noAdjustHandles="1" noChangeArrowheads="1" noChangeShapeType="1" noTextEdit="1"/>
              </p:cNvSpPr>
              <p:nvPr>
                <p:ph idx="1"/>
              </p:nvPr>
            </p:nvSpPr>
            <p:spPr>
              <a:blipFill>
                <a:blip r:embed="rId2"/>
                <a:stretch>
                  <a:fillRect l="-1009" t="-2623" r="-1892" b="-459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65</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DA187C6F-A4C3-85FB-59B4-162E316E266C}"/>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01DCFAB-9F79-303F-1F92-2E2E6E33746F}"/>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24005705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Brute Force Algorithm</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pPr marL="342900" indent="-342900">
              <a:lnSpc>
                <a:spcPct val="100000"/>
              </a:lnSpc>
              <a:buSzPct val="100000"/>
              <a:buFont typeface="+mj-lt"/>
              <a:buAutoNum type="arabicPeriod"/>
            </a:pPr>
            <a:r>
              <a:rPr lang="en-US"/>
              <a:t>Generate item sets (of size 1, 2, 3, 4, etc.).</a:t>
            </a:r>
          </a:p>
          <a:p>
            <a:pPr marL="342900" indent="-342900">
              <a:lnSpc>
                <a:spcPct val="100000"/>
              </a:lnSpc>
              <a:buSzPct val="100000"/>
              <a:buFont typeface="+mj-lt"/>
              <a:buAutoNum type="arabicPeriod" startAt="2"/>
            </a:pPr>
            <a:r>
              <a:rPr lang="en-US"/>
              <a:t>Create rules from each item set.</a:t>
            </a:r>
          </a:p>
          <a:p>
            <a:pPr marL="342900" indent="-342900">
              <a:lnSpc>
                <a:spcPct val="100000"/>
              </a:lnSpc>
              <a:buSzPct val="100000"/>
              <a:buFont typeface="+mj-lt"/>
              <a:buAutoNum type="arabicPeriod" startAt="3"/>
            </a:pPr>
            <a:r>
              <a:rPr lang="en-US"/>
              <a:t>Calculate the support, confidence, interest, lift, conviction, etc., for each rule.</a:t>
            </a:r>
          </a:p>
          <a:p>
            <a:pPr marL="342900" indent="-342900">
              <a:lnSpc>
                <a:spcPct val="100000"/>
              </a:lnSpc>
              <a:buSzPct val="100000"/>
              <a:buFont typeface="+mj-lt"/>
              <a:buAutoNum type="arabicPeriod" startAt="3"/>
            </a:pPr>
            <a:r>
              <a:rPr lang="en-US"/>
              <a:t>Retain only the rules with “high enough” coverage, accuracy, interest, lift, conviction, or other appropriate metrics.</a:t>
            </a:r>
          </a:p>
          <a:p>
            <a:pPr marL="342900" indent="-342900">
              <a:lnSpc>
                <a:spcPct val="100000"/>
              </a:lnSpc>
              <a:buSzPct val="100000"/>
              <a:buFont typeface="+mj-lt"/>
              <a:buAutoNum type="arabicPeriod" startAt="3"/>
            </a:pPr>
            <a:r>
              <a:rPr lang="en-US"/>
              <a:t>These rules are considered to be </a:t>
            </a:r>
            <a:r>
              <a:rPr lang="en-US" b="1"/>
              <a:t>true</a:t>
            </a:r>
            <a:r>
              <a:rPr lang="en-US"/>
              <a:t> for the dataset – they are </a:t>
            </a:r>
            <a:r>
              <a:rPr lang="en-US" b="1"/>
              <a:t>new knowledge derived from the data</a:t>
            </a:r>
            <a:r>
              <a:rPr lang="en-US"/>
              <a:t>.</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66</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DA187C6F-A4C3-85FB-59B4-162E316E266C}"/>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01DCFAB-9F79-303F-1F92-2E2E6E33746F}"/>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26995680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A Priori Algorithm</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GB"/>
              <a:t>The combinatorial explosion is a problem – it disqualifies the </a:t>
            </a:r>
            <a:r>
              <a:rPr lang="en-GB" b="1"/>
              <a:t>brute force</a:t>
            </a:r>
            <a:r>
              <a:rPr lang="en-GB"/>
              <a:t> approach for any dataset with a realistic number of attributes.</a:t>
            </a:r>
          </a:p>
          <a:p>
            <a:r>
              <a:rPr lang="en-GB"/>
              <a:t>How can we generate a small number of </a:t>
            </a:r>
            <a:r>
              <a:rPr lang="en-GB" b="1"/>
              <a:t>promising</a:t>
            </a:r>
            <a:r>
              <a:rPr lang="en-GB"/>
              <a:t> candidate rules?</a:t>
            </a:r>
          </a:p>
          <a:p>
            <a:r>
              <a:rPr lang="en-GB"/>
              <a:t>The </a:t>
            </a:r>
            <a:r>
              <a:rPr lang="en-GB" b="1" i="1"/>
              <a:t>a priori</a:t>
            </a:r>
            <a:r>
              <a:rPr lang="en-GB"/>
              <a:t> algorithm is an early attempt to overcome that difficulty. </a:t>
            </a:r>
          </a:p>
          <a:p>
            <a:r>
              <a:rPr lang="en-GB"/>
              <a:t>Initially, it was developed to work for </a:t>
            </a:r>
            <a:r>
              <a:rPr lang="en-GB" b="1"/>
              <a:t>transaction data</a:t>
            </a:r>
            <a:r>
              <a:rPr lang="en-GB"/>
              <a:t> (i.e. goods as columns, customer purchases as rows); every reasonable dataset can be transformed into a transaction dataset using dummy variables.</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67</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DA187C6F-A4C3-85FB-59B4-162E316E266C}"/>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01DCFAB-9F79-303F-1F92-2E2E6E33746F}"/>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2376608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A Priori Algorithm</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GB"/>
              <a:t>The a priori algorithm attempts to find </a:t>
            </a:r>
            <a:r>
              <a:rPr lang="en-GB" b="1"/>
              <a:t>frequent </a:t>
            </a:r>
            <a:r>
              <a:rPr lang="en-GB" b="1" err="1"/>
              <a:t>itemsets</a:t>
            </a:r>
            <a:r>
              <a:rPr lang="en-GB"/>
              <a:t> from which to build candidate rules, instead of building rules from </a:t>
            </a:r>
            <a:r>
              <a:rPr lang="en-GB" b="1"/>
              <a:t>all</a:t>
            </a:r>
            <a:r>
              <a:rPr lang="en-GB"/>
              <a:t> possible </a:t>
            </a:r>
            <a:r>
              <a:rPr lang="en-GB" err="1"/>
              <a:t>itemsets</a:t>
            </a:r>
            <a:r>
              <a:rPr lang="en-GB"/>
              <a:t>.</a:t>
            </a:r>
          </a:p>
          <a:p>
            <a:r>
              <a:rPr lang="en-GB"/>
              <a:t>It starts by identifying frequent </a:t>
            </a:r>
            <a:r>
              <a:rPr lang="en-GB" b="1"/>
              <a:t>individual items</a:t>
            </a:r>
            <a:r>
              <a:rPr lang="en-GB"/>
              <a:t> in the database and extends those that are retained into larger and larger </a:t>
            </a:r>
            <a:r>
              <a:rPr lang="en-GB" b="1"/>
              <a:t>item supersets</a:t>
            </a:r>
            <a:r>
              <a:rPr lang="en-GB"/>
              <a:t>, who are themselves retained only if they occur </a:t>
            </a:r>
            <a:r>
              <a:rPr lang="en-GB" b="1"/>
              <a:t>frequently enough</a:t>
            </a:r>
            <a:r>
              <a:rPr lang="en-GB"/>
              <a:t> in the data.</a:t>
            </a:r>
          </a:p>
          <a:p>
            <a:r>
              <a:rPr lang="en-GB"/>
              <a:t>The main idea is that “all non-empty subsets of a frequent itemset must also be frequent”, or equivalently, that all supersets of an infrequent itemset must also be infrequent.</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68</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DA187C6F-A4C3-85FB-59B4-162E316E266C}"/>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01DCFAB-9F79-303F-1F92-2E2E6E33746F}"/>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21217706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1B40824B-AAA5-F803-2CC8-0CBB07E2E9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505" y="400100"/>
            <a:ext cx="10197353" cy="6229300"/>
          </a:xfrm>
          <a:prstGeom prst="rect">
            <a:avLst/>
          </a:prstGeom>
        </p:spPr>
      </p:pic>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294967295"/>
          </p:nvPr>
        </p:nvSpPr>
        <p:spPr>
          <a:xfrm>
            <a:off x="10880725" y="6446838"/>
            <a:ext cx="1311275" cy="365125"/>
          </a:xfrm>
        </p:spPr>
        <p:txBody>
          <a:bodyPr/>
          <a:lstStyle/>
          <a:p>
            <a:fld id="{4D63F5A6-AD82-4E1E-87F7-CE90DE510401}" type="slidenum">
              <a:rPr lang="en-CA" smtClean="0"/>
              <a:pPr/>
              <a:t>69</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4294967295"/>
          </p:nvPr>
        </p:nvSpPr>
        <p:spPr>
          <a:xfrm>
            <a:off x="0" y="6446838"/>
            <a:ext cx="3779838" cy="365125"/>
          </a:xfrm>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DA187C6F-A4C3-85FB-59B4-162E316E266C}"/>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01DCFAB-9F79-303F-1F92-2E2E6E33746F}"/>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11" name="TextBox 10">
            <a:extLst>
              <a:ext uri="{FF2B5EF4-FFF2-40B4-BE49-F238E27FC236}">
                <a16:creationId xmlns:a16="http://schemas.microsoft.com/office/drawing/2014/main" id="{A5542CC6-3B0A-F86B-CE04-0B215EED663F}"/>
              </a:ext>
            </a:extLst>
          </p:cNvPr>
          <p:cNvSpPr txBox="1"/>
          <p:nvPr/>
        </p:nvSpPr>
        <p:spPr>
          <a:xfrm>
            <a:off x="3335139" y="-3359"/>
            <a:ext cx="8856861" cy="307777"/>
          </a:xfrm>
          <a:prstGeom prst="rect">
            <a:avLst/>
          </a:prstGeom>
          <a:noFill/>
        </p:spPr>
        <p:txBody>
          <a:bodyPr wrap="square">
            <a:spAutoFit/>
          </a:bodyPr>
          <a:lstStyle/>
          <a:p>
            <a:pPr algn="r"/>
            <a:r>
              <a:rPr lang="en-GB" sz="1400">
                <a:latin typeface="Dagny OT" panose="020B0504020201020104" pitchFamily="34" charset="0"/>
              </a:rPr>
              <a:t>[T. Chou, </a:t>
            </a:r>
            <a:r>
              <a:rPr lang="en-GB" sz="1400" err="1">
                <a:latin typeface="Dagny OT" panose="020B0504020201020104" pitchFamily="34" charset="0"/>
                <a:hlinkClick r:id="rId3"/>
              </a:rPr>
              <a:t>Apriori</a:t>
            </a:r>
            <a:r>
              <a:rPr lang="en-GB" sz="1400">
                <a:latin typeface="Dagny OT" panose="020B0504020201020104" pitchFamily="34" charset="0"/>
                <a:hlinkClick r:id="rId3"/>
              </a:rPr>
              <a:t>: Association Rule Mining In-Depth Explanation and Python Implementation</a:t>
            </a:r>
            <a:r>
              <a:rPr lang="en-GB" sz="1400">
                <a:latin typeface="Dagny OT" panose="020B0504020201020104" pitchFamily="34" charset="0"/>
              </a:rPr>
              <a:t>]</a:t>
            </a:r>
            <a:endParaRPr lang="en-CA" sz="1400">
              <a:latin typeface="Dagny OT" panose="020B0504020201020104" pitchFamily="34" charset="0"/>
            </a:endParaRPr>
          </a:p>
        </p:txBody>
      </p:sp>
    </p:spTree>
    <p:extLst>
      <p:ext uri="{BB962C8B-B14F-4D97-AF65-F5344CB8AC3E}">
        <p14:creationId xmlns:p14="http://schemas.microsoft.com/office/powerpoint/2010/main" val="473531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E3D82-FD44-8EF3-519F-89AFEC2ACA2C}"/>
              </a:ext>
            </a:extLst>
          </p:cNvPr>
          <p:cNvSpPr>
            <a:spLocks noGrp="1"/>
          </p:cNvSpPr>
          <p:nvPr>
            <p:ph type="title"/>
          </p:nvPr>
        </p:nvSpPr>
        <p:spPr/>
        <p:txBody>
          <a:bodyPr/>
          <a:lstStyle/>
          <a:p>
            <a:r>
              <a:rPr lang="en-CA"/>
              <a:t>Learning Outcomes</a:t>
            </a:r>
          </a:p>
        </p:txBody>
      </p:sp>
      <p:sp>
        <p:nvSpPr>
          <p:cNvPr id="3" name="Content Placeholder 2">
            <a:extLst>
              <a:ext uri="{FF2B5EF4-FFF2-40B4-BE49-F238E27FC236}">
                <a16:creationId xmlns:a16="http://schemas.microsoft.com/office/drawing/2014/main" id="{CD2527E6-98F9-0679-FEDF-28E53E87FFD9}"/>
              </a:ext>
            </a:extLst>
          </p:cNvPr>
          <p:cNvSpPr>
            <a:spLocks noGrp="1"/>
          </p:cNvSpPr>
          <p:nvPr>
            <p:ph idx="1"/>
          </p:nvPr>
        </p:nvSpPr>
        <p:spPr/>
        <p:txBody>
          <a:bodyPr/>
          <a:lstStyle/>
          <a:p>
            <a:r>
              <a:rPr lang="en-US">
                <a:effectLst/>
                <a:ea typeface="Calibri" panose="020F0502020204030204" pitchFamily="34" charset="0"/>
                <a:cs typeface="Times New Roman" panose="02020603050405020304" pitchFamily="18" charset="0"/>
              </a:rPr>
              <a:t>At the end of this course, participants will be able to:</a:t>
            </a:r>
          </a:p>
          <a:p>
            <a:pPr marL="635508" lvl="1" indent="-342900">
              <a:lnSpc>
                <a:spcPct val="107000"/>
              </a:lnSpc>
            </a:pPr>
            <a:r>
              <a:rPr lang="en-CA">
                <a:solidFill>
                  <a:srgbClr val="000000"/>
                </a:solidFill>
                <a:cs typeface="Calibri" panose="020F0502020204030204" pitchFamily="34" charset="0"/>
              </a:rPr>
              <a:t>differentiate between situations which require a supervised learning approach and those which require an unsupervised approach (or some combination of both)</a:t>
            </a:r>
          </a:p>
          <a:p>
            <a:pPr marL="635508" lvl="1" indent="-342900">
              <a:lnSpc>
                <a:spcPct val="107000"/>
              </a:lnSpc>
            </a:pPr>
            <a:r>
              <a:rPr lang="en-CA">
                <a:solidFill>
                  <a:srgbClr val="000000"/>
                </a:solidFill>
                <a:cs typeface="Calibri" panose="020F0502020204030204" pitchFamily="34" charset="0"/>
              </a:rPr>
              <a:t>identify strategies used to overcome common real-world statistical learning issues and challenges</a:t>
            </a:r>
          </a:p>
          <a:p>
            <a:pPr marL="635508" lvl="1" indent="-342900">
              <a:lnSpc>
                <a:spcPct val="107000"/>
              </a:lnSpc>
            </a:pPr>
            <a:r>
              <a:rPr lang="en-CA">
                <a:solidFill>
                  <a:srgbClr val="000000"/>
                </a:solidFill>
                <a:cs typeface="Calibri" panose="020F0502020204030204" pitchFamily="34" charset="0"/>
              </a:rPr>
              <a:t>recognize the variety of machine learning algorithms available to them</a:t>
            </a:r>
          </a:p>
          <a:p>
            <a:pPr marL="635508" lvl="1" indent="-342900">
              <a:lnSpc>
                <a:spcPct val="107000"/>
              </a:lnSpc>
            </a:pPr>
            <a:r>
              <a:rPr lang="en-CA">
                <a:solidFill>
                  <a:srgbClr val="000000"/>
                </a:solidFill>
                <a:cs typeface="Calibri" panose="020F0502020204030204" pitchFamily="34" charset="0"/>
              </a:rPr>
              <a:t>implement simple machine learning algorithms to provide actionable insights</a:t>
            </a:r>
          </a:p>
          <a:p>
            <a:pPr marL="635508" lvl="1" indent="-342900">
              <a:lnSpc>
                <a:spcPct val="107000"/>
              </a:lnSpc>
            </a:pPr>
            <a:r>
              <a:rPr lang="en-CA">
                <a:solidFill>
                  <a:srgbClr val="000000"/>
                </a:solidFill>
                <a:cs typeface="Calibri" panose="020F0502020204030204" pitchFamily="34" charset="0"/>
              </a:rPr>
              <a:t>build a simple data analysis pipeline incorporating machine learning components</a:t>
            </a:r>
            <a:endParaRPr lang="en-CA">
              <a:effectLst/>
              <a:ea typeface="Calibri" panose="020F0502020204030204" pitchFamily="34" charset="0"/>
              <a:cs typeface="Times New Roman" panose="02020603050405020304" pitchFamily="18" charset="0"/>
            </a:endParaRPr>
          </a:p>
        </p:txBody>
      </p:sp>
      <p:sp>
        <p:nvSpPr>
          <p:cNvPr id="5" name="Slide Number Placeholder 5">
            <a:extLst>
              <a:ext uri="{FF2B5EF4-FFF2-40B4-BE49-F238E27FC236}">
                <a16:creationId xmlns:a16="http://schemas.microsoft.com/office/drawing/2014/main" id="{609EC5F7-6615-431D-4F06-30720EF21C7C}"/>
              </a:ext>
            </a:extLst>
          </p:cNvPr>
          <p:cNvSpPr>
            <a:spLocks noGrp="1"/>
          </p:cNvSpPr>
          <p:nvPr>
            <p:ph type="sldNum" sz="quarter" idx="4"/>
          </p:nvPr>
        </p:nvSpPr>
        <p:spPr/>
        <p:txBody>
          <a:bodyPr/>
          <a:lstStyle/>
          <a:p>
            <a:fld id="{4D63F5A6-AD82-4E1E-87F7-CE90DE510401}" type="slidenum">
              <a:rPr lang="en-CA" smtClean="0"/>
              <a:t>7</a:t>
            </a:fld>
            <a:endParaRPr lang="en-CA"/>
          </a:p>
        </p:txBody>
      </p:sp>
      <p:sp>
        <p:nvSpPr>
          <p:cNvPr id="6" name="Date Placeholder 5">
            <a:extLst>
              <a:ext uri="{FF2B5EF4-FFF2-40B4-BE49-F238E27FC236}">
                <a16:creationId xmlns:a16="http://schemas.microsoft.com/office/drawing/2014/main" id="{177B30BD-831A-EF6E-2EA3-E198AC42BA18}"/>
              </a:ext>
            </a:extLst>
          </p:cNvPr>
          <p:cNvSpPr>
            <a:spLocks noGrp="1"/>
          </p:cNvSpPr>
          <p:nvPr>
            <p:ph type="dt" sz="half" idx="2"/>
          </p:nvPr>
        </p:nvSpPr>
        <p:spPr/>
        <p:txBody>
          <a:bodyPr/>
          <a:lstStyle/>
          <a:p>
            <a:r>
              <a:rPr lang="en-US"/>
              <a:t>INTRODUCTION TO MACHINE LEARNING</a:t>
            </a:r>
            <a:endParaRPr lang="en-CA"/>
          </a:p>
        </p:txBody>
      </p:sp>
    </p:spTree>
    <p:extLst>
      <p:ext uri="{BB962C8B-B14F-4D97-AF65-F5344CB8AC3E}">
        <p14:creationId xmlns:p14="http://schemas.microsoft.com/office/powerpoint/2010/main" val="3597986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A Priori Algorithm</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GB"/>
              <a:t>The algorithm terminates when no further </a:t>
            </a:r>
            <a:r>
              <a:rPr lang="en-GB" err="1"/>
              <a:t>itemsets</a:t>
            </a:r>
            <a:r>
              <a:rPr lang="en-GB"/>
              <a:t> extensions are retained, which always occurs given the finite number of levels in categorical datasets:</a:t>
            </a:r>
          </a:p>
          <a:p>
            <a:pPr lvl="1"/>
            <a:r>
              <a:rPr lang="en-GB" b="1"/>
              <a:t>strengths:</a:t>
            </a:r>
            <a:r>
              <a:rPr lang="en-GB"/>
              <a:t> easy to implement and to parallelize</a:t>
            </a:r>
          </a:p>
          <a:p>
            <a:pPr lvl="1"/>
            <a:r>
              <a:rPr lang="en-GB" b="1"/>
              <a:t>limitations:</a:t>
            </a:r>
            <a:r>
              <a:rPr lang="en-GB"/>
              <a:t> slow, requires frequent scans, not ideal for infrequent and rare </a:t>
            </a:r>
            <a:r>
              <a:rPr lang="en-GB" err="1"/>
              <a:t>itemsets</a:t>
            </a:r>
            <a:endParaRPr lang="en-GB"/>
          </a:p>
          <a:p>
            <a:r>
              <a:rPr lang="en-GB"/>
              <a:t>More efficient algorithms have since displaced it in practice:</a:t>
            </a:r>
          </a:p>
          <a:p>
            <a:pPr lvl="1"/>
            <a:r>
              <a:rPr lang="en-GB" b="1"/>
              <a:t>max-miner</a:t>
            </a:r>
            <a:r>
              <a:rPr lang="en-GB"/>
              <a:t> tries to identify frequent </a:t>
            </a:r>
            <a:r>
              <a:rPr lang="en-GB" err="1"/>
              <a:t>itemsets</a:t>
            </a:r>
            <a:r>
              <a:rPr lang="en-GB"/>
              <a:t> without enumerating them – it performs jumps in itemset space instead of using a bottom-up approach</a:t>
            </a:r>
          </a:p>
          <a:p>
            <a:pPr lvl="1"/>
            <a:r>
              <a:rPr lang="en-GB" b="1" err="1"/>
              <a:t>eclat</a:t>
            </a:r>
            <a:r>
              <a:rPr lang="en-GB"/>
              <a:t> is faster and uses depth-first search, but requires extensive memory storage</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70</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DA187C6F-A4C3-85FB-59B4-162E316E266C}"/>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01DCFAB-9F79-303F-1F92-2E2E6E33746F}"/>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35952724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Validation</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GB"/>
              <a:t>How </a:t>
            </a:r>
            <a:r>
              <a:rPr lang="en-GB" b="1"/>
              <a:t>reliable</a:t>
            </a:r>
            <a:r>
              <a:rPr lang="en-GB"/>
              <a:t> are association rules? </a:t>
            </a:r>
          </a:p>
          <a:p>
            <a:r>
              <a:rPr lang="en-GB"/>
              <a:t>What is the likelihood that they occur entirely </a:t>
            </a:r>
            <a:r>
              <a:rPr lang="en-GB" b="1"/>
              <a:t>by chance</a:t>
            </a:r>
            <a:r>
              <a:rPr lang="en-GB"/>
              <a:t>? </a:t>
            </a:r>
          </a:p>
          <a:p>
            <a:r>
              <a:rPr lang="en-GB"/>
              <a:t>How </a:t>
            </a:r>
            <a:r>
              <a:rPr lang="en-GB" b="1"/>
              <a:t>relevant</a:t>
            </a:r>
            <a:r>
              <a:rPr lang="en-GB"/>
              <a:t> are they? </a:t>
            </a:r>
          </a:p>
          <a:p>
            <a:r>
              <a:rPr lang="en-GB"/>
              <a:t>Can they be generalized </a:t>
            </a:r>
            <a:r>
              <a:rPr lang="en-GB" b="1"/>
              <a:t>outside</a:t>
            </a:r>
            <a:r>
              <a:rPr lang="en-GB"/>
              <a:t> the dataset, or to </a:t>
            </a:r>
            <a:r>
              <a:rPr lang="en-GB" b="1"/>
              <a:t>new</a:t>
            </a:r>
            <a:r>
              <a:rPr lang="en-GB"/>
              <a:t> data streaming in?</a:t>
            </a:r>
          </a:p>
          <a:p>
            <a:r>
              <a:rPr lang="en-GB" b="1"/>
              <a:t>Statistically sound association discovery</a:t>
            </a:r>
            <a:r>
              <a:rPr lang="en-GB"/>
              <a:t> can help reduce the risk of finding spurious associations to a user-specified significance level.</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71</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DA187C6F-A4C3-85FB-59B4-162E316E266C}"/>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01DCFAB-9F79-303F-1F92-2E2E6E33746F}"/>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33462036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Validation</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r>
              <a:rPr lang="en-GB"/>
              <a:t>We end this section with a few comments:</a:t>
            </a:r>
          </a:p>
          <a:p>
            <a:pPr lvl="1"/>
            <a:r>
              <a:rPr lang="en-GB"/>
              <a:t>frequent rules correspond to instances that occur repeatedly in the dataset, algorithms that generate </a:t>
            </a:r>
            <a:r>
              <a:rPr lang="en-GB" err="1"/>
              <a:t>itemsets</a:t>
            </a:r>
            <a:r>
              <a:rPr lang="en-GB"/>
              <a:t> often try to </a:t>
            </a:r>
            <a:r>
              <a:rPr lang="en-GB" b="1"/>
              <a:t>maximize coverage</a:t>
            </a:r>
            <a:r>
              <a:rPr lang="en-GB"/>
              <a:t>;</a:t>
            </a:r>
            <a:r>
              <a:rPr lang="en-GB" b="1"/>
              <a:t> </a:t>
            </a:r>
            <a:r>
              <a:rPr lang="en-GB"/>
              <a:t>when </a:t>
            </a:r>
            <a:r>
              <a:rPr lang="en-GB" b="1"/>
              <a:t>rare events</a:t>
            </a:r>
            <a:r>
              <a:rPr lang="en-GB"/>
              <a:t> are more meaningful we need algorithms that can generate rare </a:t>
            </a:r>
            <a:r>
              <a:rPr lang="en-GB" err="1"/>
              <a:t>itemsets</a:t>
            </a:r>
            <a:r>
              <a:rPr lang="en-GB"/>
              <a:t> – </a:t>
            </a:r>
            <a:r>
              <a:rPr lang="en-GB" b="1"/>
              <a:t>this is not a trivial problem</a:t>
            </a:r>
            <a:r>
              <a:rPr lang="en-GB"/>
              <a:t>;</a:t>
            </a:r>
          </a:p>
          <a:p>
            <a:pPr lvl="1"/>
            <a:r>
              <a:rPr lang="en-GB"/>
              <a:t>continuous data has to be binned into </a:t>
            </a:r>
            <a:r>
              <a:rPr lang="en-GB" b="1"/>
              <a:t>categorical</a:t>
            </a:r>
            <a:r>
              <a:rPr lang="en-GB"/>
              <a:t> data to generate rules; as there are many ways to accomplish that task, the same dataset can give rise to completely different rules – this could create some </a:t>
            </a:r>
            <a:r>
              <a:rPr lang="en-GB" b="1"/>
              <a:t>credibility issues</a:t>
            </a:r>
            <a:r>
              <a:rPr lang="en-GB"/>
              <a:t> with clients and stakeholders;</a:t>
            </a:r>
          </a:p>
          <a:p>
            <a:pPr lvl="1"/>
            <a:r>
              <a:rPr lang="en-CA"/>
              <a:t>other algorithms: AIS, SETM, </a:t>
            </a:r>
            <a:r>
              <a:rPr lang="en-CA" err="1"/>
              <a:t>aprioriTid</a:t>
            </a:r>
            <a:r>
              <a:rPr lang="en-CA"/>
              <a:t>, </a:t>
            </a:r>
            <a:r>
              <a:rPr lang="en-CA" err="1"/>
              <a:t>aprioriHybrid</a:t>
            </a:r>
            <a:r>
              <a:rPr lang="en-CA"/>
              <a:t>, PCY, Multistage, </a:t>
            </a:r>
            <a:r>
              <a:rPr lang="en-CA" err="1"/>
              <a:t>Multihash</a:t>
            </a:r>
            <a:r>
              <a:rPr lang="en-CA"/>
              <a:t>, etc.</a:t>
            </a:r>
            <a:endParaRPr lang="en-GB"/>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72</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Rectangle 5">
            <a:extLst>
              <a:ext uri="{FF2B5EF4-FFF2-40B4-BE49-F238E27FC236}">
                <a16:creationId xmlns:a16="http://schemas.microsoft.com/office/drawing/2014/main" id="{DA187C6F-A4C3-85FB-59B4-162E316E266C}"/>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01DCFAB-9F79-303F-1F92-2E2E6E33746F}"/>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11332102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Suggested Reading</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Association Rules Concepts</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73</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lstStyle/>
          <a:p>
            <a:pPr algn="l"/>
            <a:r>
              <a:rPr lang="en-CA" i="1"/>
              <a:t>Data Understanding, Data Analysis, Data Science</a:t>
            </a:r>
            <a:br>
              <a:rPr lang="en-CA"/>
            </a:br>
            <a:r>
              <a:rPr lang="en-CA" sz="2200" b="1"/>
              <a:t>Machine Learning 101</a:t>
            </a:r>
          </a:p>
          <a:p>
            <a:pPr algn="l"/>
            <a:r>
              <a:rPr lang="en-CA" sz="2000"/>
              <a:t>Association Rules Mining</a:t>
            </a:r>
            <a:endParaRPr lang="en-GB" sz="1600"/>
          </a:p>
          <a:p>
            <a:pPr lvl="1" algn="l"/>
            <a:r>
              <a:rPr lang="en-GB" sz="1600">
                <a:hlinkClick r:id="rId2"/>
              </a:rPr>
              <a:t>Generating Rules</a:t>
            </a:r>
            <a:endParaRPr lang="en-GB" sz="1600"/>
          </a:p>
          <a:p>
            <a:pPr lvl="1" algn="l"/>
            <a:r>
              <a:rPr lang="en-GB" sz="1600">
                <a:hlinkClick r:id="rId3"/>
              </a:rPr>
              <a:t>The A Priori Algorithm</a:t>
            </a:r>
            <a:endParaRPr lang="en-GB" sz="1600"/>
          </a:p>
          <a:p>
            <a:pPr lvl="1" algn="l"/>
            <a:r>
              <a:rPr lang="en-GB" sz="1600">
                <a:hlinkClick r:id="rId4"/>
              </a:rPr>
              <a:t>Validation</a:t>
            </a:r>
            <a:endParaRPr lang="en-GB" sz="1600"/>
          </a:p>
          <a:p>
            <a:pPr lvl="1" algn="l"/>
            <a:r>
              <a:rPr lang="en-GB" sz="1600">
                <a:hlinkClick r:id="rId5"/>
              </a:rPr>
              <a:t>Toy Example: Titanic Dataset</a:t>
            </a:r>
            <a:endParaRPr lang="en-GB" sz="1600"/>
          </a:p>
          <a:p>
            <a:pPr algn="l"/>
            <a:r>
              <a:rPr lang="en-CA" sz="2000"/>
              <a:t>R Examples</a:t>
            </a:r>
            <a:endParaRPr lang="en-GB" sz="1600"/>
          </a:p>
          <a:p>
            <a:pPr lvl="1" algn="l"/>
            <a:r>
              <a:rPr lang="en-GB" sz="1600">
                <a:hlinkClick r:id="rId6"/>
              </a:rPr>
              <a:t>Association Rules Mining: Titanic Dataset</a:t>
            </a:r>
            <a:endParaRPr lang="en-GB" sz="1600"/>
          </a:p>
        </p:txBody>
      </p:sp>
      <p:sp>
        <p:nvSpPr>
          <p:cNvPr id="3" name="Rectangle 2">
            <a:extLst>
              <a:ext uri="{FF2B5EF4-FFF2-40B4-BE49-F238E27FC236}">
                <a16:creationId xmlns:a16="http://schemas.microsoft.com/office/drawing/2014/main" id="{3B40F3C5-8259-8DB7-ADAC-DCC6C0FE57EF}"/>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AB083F-3932-DF17-E9D9-586C1ABE9EEC}"/>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10" name="Date Placeholder 3">
            <a:extLst>
              <a:ext uri="{FF2B5EF4-FFF2-40B4-BE49-F238E27FC236}">
                <a16:creationId xmlns:a16="http://schemas.microsoft.com/office/drawing/2014/main" id="{57B58B12-24FA-4E34-4909-53E93FB760C4}"/>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spTree>
    <p:extLst>
      <p:ext uri="{BB962C8B-B14F-4D97-AF65-F5344CB8AC3E}">
        <p14:creationId xmlns:p14="http://schemas.microsoft.com/office/powerpoint/2010/main" val="30396072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Exercises</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Association Rules Concepts</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74</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lstStyle/>
              <a:p>
                <a:pPr marL="457200" indent="-457200">
                  <a:buFont typeface="+mj-lt"/>
                  <a:buAutoNum type="arabicPeriod"/>
                </a:pPr>
                <a:r>
                  <a:rPr lang="en-US"/>
                  <a:t>Evaluate the following candidate rules in the music dataset:</a:t>
                </a:r>
              </a:p>
              <a:p>
                <a:pPr lvl="3"/>
                <a:r>
                  <a:rPr lang="en-US" sz="2400"/>
                  <a:t>if an individual owns a classical music album (</a:t>
                </a:r>
                <a14:m>
                  <m:oMath xmlns:m="http://schemas.openxmlformats.org/officeDocument/2006/math">
                    <m:r>
                      <a:rPr lang="en-US" sz="2400" i="1" dirty="0" smtClean="0">
                        <a:latin typeface="Cambria Math" panose="02040503050406030204" pitchFamily="18" charset="0"/>
                      </a:rPr>
                      <m:t>𝑊</m:t>
                    </m:r>
                  </m:oMath>
                </a14:m>
                <a:r>
                  <a:rPr lang="en-US" sz="2400"/>
                  <a:t>), they also own a hip-hop album (</a:t>
                </a:r>
                <a14:m>
                  <m:oMath xmlns:m="http://schemas.openxmlformats.org/officeDocument/2006/math">
                    <m:r>
                      <a:rPr lang="en-US" sz="2400" i="1" dirty="0" smtClean="0">
                        <a:latin typeface="Cambria Math" panose="02040503050406030204" pitchFamily="18" charset="0"/>
                      </a:rPr>
                      <m:t>𝑍</m:t>
                    </m:r>
                  </m:oMath>
                </a14:m>
                <a:r>
                  <a:rPr lang="en-US" sz="2400"/>
                  <a:t>), given that </a:t>
                </a:r>
                <a14:m>
                  <m:oMath xmlns:m="http://schemas.openxmlformats.org/officeDocument/2006/math">
                    <m:r>
                      <m:rPr>
                        <m:nor/>
                      </m:rPr>
                      <a:rPr lang="en-US" sz="2400" dirty="0">
                        <a:latin typeface="Cambria Math" panose="02040503050406030204" pitchFamily="18" charset="0"/>
                        <a:ea typeface="Cambria Math" panose="02040503050406030204" pitchFamily="18" charset="0"/>
                      </a:rPr>
                      <m:t>Freq</m:t>
                    </m:r>
                    <m:d>
                      <m:dPr>
                        <m:ctrlPr>
                          <a:rPr lang="en-US" sz="2400" i="1" dirty="0">
                            <a:latin typeface="Cambria Math" panose="02040503050406030204" pitchFamily="18" charset="0"/>
                          </a:rPr>
                        </m:ctrlPr>
                      </m:dPr>
                      <m:e>
                        <m:r>
                          <a:rPr lang="en-CA" sz="2400" b="0" i="1" dirty="0" smtClean="0">
                            <a:latin typeface="Cambria Math" panose="02040503050406030204" pitchFamily="18" charset="0"/>
                          </a:rPr>
                          <m:t>𝑊</m:t>
                        </m:r>
                      </m:e>
                    </m:d>
                    <m:r>
                      <a:rPr lang="en-US" sz="2400" i="1" dirty="0">
                        <a:latin typeface="Cambria Math" panose="02040503050406030204" pitchFamily="18" charset="0"/>
                      </a:rPr>
                      <m:t>=</m:t>
                    </m:r>
                    <m:r>
                      <a:rPr lang="en-CA" sz="2400" b="0" i="1" dirty="0" smtClean="0">
                        <a:latin typeface="Cambria Math" panose="02040503050406030204" pitchFamily="18" charset="0"/>
                      </a:rPr>
                      <m:t>2010</m:t>
                    </m:r>
                  </m:oMath>
                </a14:m>
                <a:r>
                  <a:rPr lang="en-US" sz="2400"/>
                  <a:t>, </a:t>
                </a:r>
                <a14:m>
                  <m:oMath xmlns:m="http://schemas.openxmlformats.org/officeDocument/2006/math">
                    <m:r>
                      <m:rPr>
                        <m:nor/>
                      </m:rPr>
                      <a:rPr lang="en-US" sz="2400" dirty="0">
                        <a:latin typeface="Cambria Math" panose="02040503050406030204" pitchFamily="18" charset="0"/>
                        <a:ea typeface="Cambria Math" panose="02040503050406030204" pitchFamily="18" charset="0"/>
                      </a:rPr>
                      <m:t>Freq</m:t>
                    </m:r>
                    <m:d>
                      <m:dPr>
                        <m:ctrlPr>
                          <a:rPr lang="en-US" sz="2400" i="1" dirty="0">
                            <a:latin typeface="Cambria Math" panose="02040503050406030204" pitchFamily="18" charset="0"/>
                          </a:rPr>
                        </m:ctrlPr>
                      </m:dPr>
                      <m:e>
                        <m:r>
                          <a:rPr lang="en-CA" sz="2400" i="1" dirty="0">
                            <a:latin typeface="Cambria Math" panose="02040503050406030204" pitchFamily="18" charset="0"/>
                          </a:rPr>
                          <m:t>𝑍</m:t>
                        </m:r>
                      </m:e>
                    </m:d>
                    <m:r>
                      <a:rPr lang="en-US" sz="2400" i="1" dirty="0">
                        <a:latin typeface="Cambria Math" panose="02040503050406030204" pitchFamily="18" charset="0"/>
                      </a:rPr>
                      <m:t>=</m:t>
                    </m:r>
                    <m:r>
                      <a:rPr lang="en-CA" sz="2400" i="1" dirty="0">
                        <a:latin typeface="Cambria Math" panose="02040503050406030204" pitchFamily="18" charset="0"/>
                      </a:rPr>
                      <m:t>6855</m:t>
                    </m:r>
                  </m:oMath>
                </a14:m>
                <a:r>
                  <a:rPr lang="en-US" sz="2400"/>
                  <a:t>, </a:t>
                </a:r>
                <a14:m>
                  <m:oMath xmlns:m="http://schemas.openxmlformats.org/officeDocument/2006/math">
                    <m:r>
                      <m:rPr>
                        <m:nor/>
                      </m:rPr>
                      <a:rPr lang="en-US" sz="2400" dirty="0">
                        <a:latin typeface="Cambria Math" panose="02040503050406030204" pitchFamily="18" charset="0"/>
                        <a:ea typeface="Cambria Math" panose="02040503050406030204" pitchFamily="18" charset="0"/>
                      </a:rPr>
                      <m:t>Freq</m:t>
                    </m:r>
                    <m:r>
                      <a:rPr lang="en-US" sz="2400" i="1" dirty="0">
                        <a:latin typeface="Cambria Math" panose="02040503050406030204" pitchFamily="18" charset="0"/>
                      </a:rPr>
                      <m:t>(</m:t>
                    </m:r>
                    <m:r>
                      <a:rPr lang="en-CA" sz="2400" i="1" dirty="0">
                        <a:latin typeface="Cambria Math" panose="02040503050406030204" pitchFamily="18" charset="0"/>
                      </a:rPr>
                      <m:t>𝑊</m:t>
                    </m:r>
                    <m:r>
                      <a:rPr lang="en-US" sz="2400" i="1" dirty="0">
                        <a:latin typeface="Cambria Math" panose="02040503050406030204" pitchFamily="18" charset="0"/>
                        <a:ea typeface="Cambria Math" panose="02040503050406030204" pitchFamily="18" charset="0"/>
                      </a:rPr>
                      <m:t>∩</m:t>
                    </m:r>
                    <m:r>
                      <a:rPr lang="en-CA" sz="2400" i="1" dirty="0">
                        <a:latin typeface="Cambria Math" panose="02040503050406030204" pitchFamily="18" charset="0"/>
                      </a:rPr>
                      <m:t>𝑍</m:t>
                    </m:r>
                    <m:r>
                      <a:rPr lang="en-US" sz="2400" i="1" dirty="0">
                        <a:latin typeface="Cambria Math" panose="02040503050406030204" pitchFamily="18" charset="0"/>
                      </a:rPr>
                      <m:t>)=</m:t>
                    </m:r>
                    <m:r>
                      <a:rPr lang="en-CA" sz="2400" i="1" dirty="0">
                        <a:latin typeface="Cambria Math" panose="02040503050406030204" pitchFamily="18" charset="0"/>
                      </a:rPr>
                      <m:t>132</m:t>
                    </m:r>
                  </m:oMath>
                </a14:m>
                <a:r>
                  <a:rPr lang="en-US" sz="2400"/>
                  <a:t>.</a:t>
                </a:r>
              </a:p>
              <a:p>
                <a:pPr lvl="3"/>
                <a:r>
                  <a:rPr lang="en-US" sz="2400"/>
                  <a:t>if an individual owns both a Beatles and a classical music album, then they were born before 1976, given that </a:t>
                </a:r>
                <a14:m>
                  <m:oMath xmlns:m="http://schemas.openxmlformats.org/officeDocument/2006/math">
                    <m:r>
                      <m:rPr>
                        <m:nor/>
                      </m:rPr>
                      <a:rPr lang="en-US" sz="2400" dirty="0">
                        <a:latin typeface="Cambria Math" panose="02040503050406030204" pitchFamily="18" charset="0"/>
                        <a:ea typeface="Cambria Math" panose="02040503050406030204" pitchFamily="18" charset="0"/>
                      </a:rPr>
                      <m:t>Freq</m:t>
                    </m:r>
                    <m:d>
                      <m:dPr>
                        <m:ctrlPr>
                          <a:rPr lang="en-US" sz="2400" i="1" dirty="0" smtClean="0">
                            <a:latin typeface="Cambria Math" panose="02040503050406030204" pitchFamily="18" charset="0"/>
                          </a:rPr>
                        </m:ctrlPr>
                      </m:dPr>
                      <m:e>
                        <m:r>
                          <a:rPr lang="en-CA" sz="2400" b="0" i="1" dirty="0" smtClean="0">
                            <a:latin typeface="Cambria Math" panose="02040503050406030204" pitchFamily="18" charset="0"/>
                          </a:rPr>
                          <m:t>𝑌</m:t>
                        </m:r>
                        <m:r>
                          <a:rPr lang="en-US" sz="2400" i="1" dirty="0">
                            <a:latin typeface="Cambria Math" panose="02040503050406030204" pitchFamily="18" charset="0"/>
                            <a:ea typeface="Cambria Math" panose="02040503050406030204" pitchFamily="18" charset="0"/>
                          </a:rPr>
                          <m:t>∩</m:t>
                        </m:r>
                        <m:r>
                          <a:rPr lang="en-CA" sz="2400" b="0" i="1" dirty="0" smtClean="0">
                            <a:latin typeface="Cambria Math" panose="02040503050406030204" pitchFamily="18" charset="0"/>
                          </a:rPr>
                          <m:t>𝑊</m:t>
                        </m:r>
                      </m:e>
                    </m:d>
                    <m:r>
                      <a:rPr lang="en-US" sz="2400" i="1" dirty="0">
                        <a:latin typeface="Cambria Math" panose="02040503050406030204" pitchFamily="18" charset="0"/>
                      </a:rPr>
                      <m:t>=</m:t>
                    </m:r>
                    <m:r>
                      <a:rPr lang="en-CA" sz="2400" b="0" i="1" dirty="0" smtClean="0">
                        <a:latin typeface="Cambria Math" panose="02040503050406030204" pitchFamily="18" charset="0"/>
                      </a:rPr>
                      <m:t>185</m:t>
                    </m:r>
                    <m:r>
                      <a:rPr lang="en-CA" sz="2400" i="1" dirty="0">
                        <a:latin typeface="Cambria Math" panose="02040503050406030204" pitchFamily="18" charset="0"/>
                      </a:rPr>
                      <m:t>2,</m:t>
                    </m:r>
                    <m:r>
                      <m:rPr>
                        <m:nor/>
                      </m:rPr>
                      <a:rPr lang="en-US" sz="2400" dirty="0">
                        <a:latin typeface="Cambria Math" panose="02040503050406030204" pitchFamily="18" charset="0"/>
                        <a:ea typeface="Cambria Math" panose="02040503050406030204" pitchFamily="18" charset="0"/>
                      </a:rPr>
                      <m:t>Freq</m:t>
                    </m:r>
                    <m:d>
                      <m:dPr>
                        <m:ctrlPr>
                          <a:rPr lang="en-US" sz="2400" i="1" dirty="0">
                            <a:latin typeface="Cambria Math" panose="02040503050406030204" pitchFamily="18" charset="0"/>
                          </a:rPr>
                        </m:ctrlPr>
                      </m:dPr>
                      <m:e>
                        <m:r>
                          <a:rPr lang="en-CA" sz="2400" i="1" dirty="0">
                            <a:latin typeface="Cambria Math" panose="02040503050406030204" pitchFamily="18" charset="0"/>
                          </a:rPr>
                          <m:t>𝑌</m:t>
                        </m:r>
                        <m:r>
                          <a:rPr lang="en-US" sz="2400" i="1" dirty="0">
                            <a:latin typeface="Cambria Math" panose="02040503050406030204" pitchFamily="18" charset="0"/>
                            <a:ea typeface="Cambria Math" panose="02040503050406030204" pitchFamily="18" charset="0"/>
                          </a:rPr>
                          <m:t>∩</m:t>
                        </m:r>
                        <m:r>
                          <a:rPr lang="en-CA" sz="2400" i="1" dirty="0">
                            <a:latin typeface="Cambria Math" panose="02040503050406030204" pitchFamily="18" charset="0"/>
                          </a:rPr>
                          <m:t>𝑊</m:t>
                        </m:r>
                        <m:r>
                          <a:rPr lang="en-US" sz="2400" i="1" dirty="0">
                            <a:latin typeface="Cambria Math" panose="02040503050406030204" pitchFamily="18" charset="0"/>
                            <a:ea typeface="Cambria Math" panose="02040503050406030204" pitchFamily="18" charset="0"/>
                          </a:rPr>
                          <m:t>∩</m:t>
                        </m:r>
                        <m:r>
                          <a:rPr lang="en-CA" sz="2400" b="0" i="1" dirty="0" smtClean="0">
                            <a:latin typeface="Cambria Math" panose="02040503050406030204" pitchFamily="18" charset="0"/>
                            <a:ea typeface="Cambria Math" panose="02040503050406030204" pitchFamily="18" charset="0"/>
                          </a:rPr>
                          <m:t>𝑋</m:t>
                        </m:r>
                      </m:e>
                    </m:d>
                    <m:r>
                      <a:rPr lang="en-US" sz="2400" i="1" dirty="0">
                        <a:latin typeface="Cambria Math" panose="02040503050406030204" pitchFamily="18" charset="0"/>
                      </a:rPr>
                      <m:t>=</m:t>
                    </m:r>
                    <m:r>
                      <a:rPr lang="en-CA" sz="2400" b="0" i="1" dirty="0" smtClean="0">
                        <a:latin typeface="Cambria Math" panose="02040503050406030204" pitchFamily="18" charset="0"/>
                      </a:rPr>
                      <m:t>1778</m:t>
                    </m:r>
                  </m:oMath>
                </a14:m>
                <a:r>
                  <a:rPr lang="en-US" sz="2400"/>
                  <a:t>.</a:t>
                </a:r>
              </a:p>
              <a:p>
                <a:pPr marL="514350" indent="-514350">
                  <a:buFont typeface="+mj-lt"/>
                  <a:buAutoNum type="arabicPeriod"/>
                </a:pPr>
                <a:r>
                  <a:rPr lang="en-US"/>
                  <a:t>Out of the 3 rules that have been established (</a:t>
                </a:r>
                <a14:m>
                  <m:oMath xmlns:m="http://schemas.openxmlformats.org/officeDocument/2006/math">
                    <m:r>
                      <a:rPr lang="en-US" i="1" dirty="0">
                        <a:latin typeface="Cambria Math" panose="02040503050406030204" pitchFamily="18" charset="0"/>
                      </a:rPr>
                      <m:t>𝑋</m:t>
                    </m:r>
                    <m:r>
                      <a:rPr lang="en-US" i="1" dirty="0">
                        <a:latin typeface="Cambria Math" panose="02040503050406030204" pitchFamily="18" charset="0"/>
                      </a:rPr>
                      <m:t>→</m:t>
                    </m:r>
                    <m:r>
                      <a:rPr lang="en-US" i="1" dirty="0">
                        <a:latin typeface="Cambria Math" panose="02040503050406030204" pitchFamily="18" charset="0"/>
                      </a:rPr>
                      <m:t>𝑌</m:t>
                    </m:r>
                  </m:oMath>
                </a14:m>
                <a:r>
                  <a:rPr lang="en-US"/>
                  <a:t>, </a:t>
                </a:r>
                <a14:m>
                  <m:oMath xmlns:m="http://schemas.openxmlformats.org/officeDocument/2006/math">
                    <m:r>
                      <a:rPr lang="en-CA" b="0" i="1" dirty="0" smtClean="0">
                        <a:latin typeface="Cambria Math" panose="02040503050406030204" pitchFamily="18" charset="0"/>
                      </a:rPr>
                      <m:t>𝑊</m:t>
                    </m:r>
                    <m:r>
                      <a:rPr lang="en-US" i="1" dirty="0">
                        <a:latin typeface="Cambria Math" panose="02040503050406030204" pitchFamily="18" charset="0"/>
                      </a:rPr>
                      <m:t>→</m:t>
                    </m:r>
                    <m:r>
                      <a:rPr lang="en-CA" b="0" i="1" dirty="0" smtClean="0">
                        <a:latin typeface="Cambria Math" panose="02040503050406030204" pitchFamily="18" charset="0"/>
                      </a:rPr>
                      <m:t>𝑍</m:t>
                    </m:r>
                  </m:oMath>
                </a14:m>
                <a:r>
                  <a:rPr lang="en-US"/>
                  <a:t>, </a:t>
                </a:r>
                <a14:m>
                  <m:oMath xmlns:m="http://schemas.openxmlformats.org/officeDocument/2006/math">
                    <m:r>
                      <a:rPr lang="en-CA" b="0" i="1" dirty="0" smtClean="0">
                        <a:latin typeface="Cambria Math" panose="02040503050406030204" pitchFamily="18" charset="0"/>
                      </a:rPr>
                      <m:t>𝑌</m:t>
                    </m:r>
                    <m:r>
                      <a:rPr lang="en-CA" b="0" i="1" dirty="0" smtClean="0">
                        <a:latin typeface="Cambria Math" panose="02040503050406030204" pitchFamily="18" charset="0"/>
                      </a:rPr>
                      <m:t> &amp; </m:t>
                    </m:r>
                    <m:r>
                      <a:rPr lang="en-CA" b="0" i="1" dirty="0" smtClean="0">
                        <a:latin typeface="Cambria Math" panose="02040503050406030204" pitchFamily="18" charset="0"/>
                      </a:rPr>
                      <m:t>𝑊</m:t>
                    </m:r>
                    <m:r>
                      <a:rPr lang="en-US" i="1" dirty="0">
                        <a:latin typeface="Cambria Math" panose="02040503050406030204" pitchFamily="18" charset="0"/>
                      </a:rPr>
                      <m:t>→</m:t>
                    </m:r>
                    <m:r>
                      <a:rPr lang="en-CA" b="0" i="1" dirty="0" smtClean="0">
                        <a:latin typeface="Cambria Math" panose="02040503050406030204" pitchFamily="18" charset="0"/>
                      </a:rPr>
                      <m:t>𝑋</m:t>
                    </m:r>
                  </m:oMath>
                </a14:m>
                <a:r>
                  <a:rPr lang="en-US"/>
                  <a:t>), which do you think is more useful? Which is more surprising? </a:t>
                </a:r>
              </a:p>
            </p:txBody>
          </p:sp>
        </mc:Choice>
        <mc:Fallback>
          <p:sp>
            <p:nvSpPr>
              <p:cNvPr id="6" name="Content Placeholder 5">
                <a:extLst>
                  <a:ext uri="{FF2B5EF4-FFF2-40B4-BE49-F238E27FC236}">
                    <a16:creationId xmlns:a16="http://schemas.microsoft.com/office/drawing/2014/main" id="{0D0D3A08-413F-D1E2-EC2C-F755A9F57264}"/>
                  </a:ext>
                </a:extLst>
              </p:cNvPr>
              <p:cNvSpPr>
                <a:spLocks noGrp="1" noRot="1" noChangeAspect="1" noMove="1" noResize="1" noEditPoints="1" noAdjustHandles="1" noChangeArrowheads="1" noChangeShapeType="1" noTextEdit="1"/>
              </p:cNvSpPr>
              <p:nvPr>
                <p:ph idx="1"/>
              </p:nvPr>
            </p:nvSpPr>
            <p:spPr>
              <a:blipFill>
                <a:blip r:embed="rId2"/>
                <a:stretch>
                  <a:fillRect l="-3125" t="-1446" r="-2734" b="-3133"/>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BD236C45-7CFC-6C08-4207-4380DAAEF94A}"/>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1C70FE9-E009-A52A-1159-0D8D248A108E}"/>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10" name="Date Placeholder 3">
            <a:extLst>
              <a:ext uri="{FF2B5EF4-FFF2-40B4-BE49-F238E27FC236}">
                <a16:creationId xmlns:a16="http://schemas.microsoft.com/office/drawing/2014/main" id="{0195AAB0-0A0F-438F-D18E-C745327AF284}"/>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spTree>
    <p:extLst>
      <p:ext uri="{BB962C8B-B14F-4D97-AF65-F5344CB8AC3E}">
        <p14:creationId xmlns:p14="http://schemas.microsoft.com/office/powerpoint/2010/main" val="14404340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Exercises</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Association Rules Concepts</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75</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lstStyle/>
          <a:p>
            <a:pPr marL="457200" indent="-457200">
              <a:buFont typeface="+mj-lt"/>
              <a:buAutoNum type="arabicPeriod" startAt="3"/>
            </a:pPr>
            <a:r>
              <a:rPr lang="en-US" sz="2400"/>
              <a:t>A store that sells accessories for cellular phones runs a promotion on faceplates. Customers who purchase multiple faceplates from a choice of 6 different </a:t>
            </a:r>
            <a:r>
              <a:rPr lang="en-US" sz="2400" err="1"/>
              <a:t>colours</a:t>
            </a:r>
            <a:r>
              <a:rPr lang="en-US" sz="2400"/>
              <a:t> get a discount. Managers, who would like to know what </a:t>
            </a:r>
            <a:r>
              <a:rPr lang="en-US" sz="2400" err="1"/>
              <a:t>colours</a:t>
            </a:r>
            <a:r>
              <a:rPr lang="en-US" sz="2400"/>
              <a:t> will be purchased together, collected purchases in </a:t>
            </a:r>
            <a:r>
              <a:rPr lang="en-US" sz="2400">
                <a:highlight>
                  <a:srgbClr val="C0C0C0"/>
                </a:highlight>
              </a:rPr>
              <a:t>Transactions.csv.</a:t>
            </a:r>
          </a:p>
          <a:p>
            <a:pPr marL="457200" indent="-457200">
              <a:buClr>
                <a:schemeClr val="bg1"/>
              </a:buClr>
              <a:buFont typeface="+mj-lt"/>
              <a:buAutoNum type="arabicPeriod" startAt="3"/>
            </a:pPr>
            <a:r>
              <a:rPr lang="en-US"/>
              <a:t>Consider the following rules:</a:t>
            </a:r>
            <a:endParaRPr lang="en-CA"/>
          </a:p>
          <a:p>
            <a:pPr lvl="3"/>
            <a:r>
              <a:rPr lang="en-US" sz="2000"/>
              <a:t>{</a:t>
            </a:r>
            <a:r>
              <a:rPr lang="en-US" sz="2000" b="1"/>
              <a:t>r</a:t>
            </a:r>
            <a:r>
              <a:rPr lang="en-US" sz="2000"/>
              <a:t>ed, </a:t>
            </a:r>
            <a:r>
              <a:rPr lang="en-US" sz="2000" b="1"/>
              <a:t>w</a:t>
            </a:r>
            <a:r>
              <a:rPr lang="en-US" sz="2000"/>
              <a:t>hite} ⇒ {</a:t>
            </a:r>
            <a:r>
              <a:rPr lang="en-US" sz="2000" b="1"/>
              <a:t>g</a:t>
            </a:r>
            <a:r>
              <a:rPr lang="en-US" sz="2000"/>
              <a:t>reen}</a:t>
            </a:r>
            <a:endParaRPr lang="en-CA" sz="2000"/>
          </a:p>
          <a:p>
            <a:pPr lvl="3"/>
            <a:r>
              <a:rPr lang="en-US" sz="2000"/>
              <a:t>{</a:t>
            </a:r>
            <a:r>
              <a:rPr lang="en-US" sz="2000" b="1"/>
              <a:t>g</a:t>
            </a:r>
            <a:r>
              <a:rPr lang="en-US" sz="2000"/>
              <a:t>reen} ⇒ {</a:t>
            </a:r>
            <a:r>
              <a:rPr lang="en-US" sz="2000" b="1"/>
              <a:t>w</a:t>
            </a:r>
            <a:r>
              <a:rPr lang="en-US" sz="2000"/>
              <a:t>hite}</a:t>
            </a:r>
            <a:endParaRPr lang="en-CA" sz="2000"/>
          </a:p>
          <a:p>
            <a:pPr lvl="3"/>
            <a:r>
              <a:rPr lang="en-US" sz="2000"/>
              <a:t>{</a:t>
            </a:r>
            <a:r>
              <a:rPr lang="en-US" sz="2000" b="1"/>
              <a:t>r</a:t>
            </a:r>
            <a:r>
              <a:rPr lang="en-US" sz="2000"/>
              <a:t>ed, </a:t>
            </a:r>
            <a:r>
              <a:rPr lang="en-US" sz="2000" b="1"/>
              <a:t>g</a:t>
            </a:r>
            <a:r>
              <a:rPr lang="en-US" sz="2000"/>
              <a:t>reen} ⇒ {</a:t>
            </a:r>
            <a:r>
              <a:rPr lang="en-US" sz="2000" b="1"/>
              <a:t>w</a:t>
            </a:r>
            <a:r>
              <a:rPr lang="en-US" sz="2000"/>
              <a:t>hite}</a:t>
            </a:r>
            <a:endParaRPr lang="en-CA" sz="2000"/>
          </a:p>
          <a:p>
            <a:pPr lvl="3"/>
            <a:r>
              <a:rPr lang="en-US" sz="2000"/>
              <a:t>{</a:t>
            </a:r>
            <a:r>
              <a:rPr lang="en-US" sz="2000" b="1"/>
              <a:t>g</a:t>
            </a:r>
            <a:r>
              <a:rPr lang="en-US" sz="2000"/>
              <a:t>reen} ⇒ {</a:t>
            </a:r>
            <a:r>
              <a:rPr lang="en-US" sz="2000" b="1"/>
              <a:t>r</a:t>
            </a:r>
            <a:r>
              <a:rPr lang="en-US" sz="2000"/>
              <a:t>ed}</a:t>
            </a:r>
            <a:endParaRPr lang="en-CA" sz="2000"/>
          </a:p>
          <a:p>
            <a:pPr lvl="3"/>
            <a:r>
              <a:rPr lang="en-US" sz="2000"/>
              <a:t>{</a:t>
            </a:r>
            <a:r>
              <a:rPr lang="en-US" sz="2000" b="1"/>
              <a:t>o</a:t>
            </a:r>
            <a:r>
              <a:rPr lang="en-US" sz="2000"/>
              <a:t>range} ⇒ {</a:t>
            </a:r>
            <a:r>
              <a:rPr lang="en-US" sz="2000" b="1"/>
              <a:t>r</a:t>
            </a:r>
            <a:r>
              <a:rPr lang="en-US" sz="2000"/>
              <a:t>ed}</a:t>
            </a:r>
            <a:endParaRPr lang="en-CA" sz="2000"/>
          </a:p>
          <a:p>
            <a:pPr lvl="3"/>
            <a:r>
              <a:rPr lang="en-US" sz="2000"/>
              <a:t>{</a:t>
            </a:r>
            <a:r>
              <a:rPr lang="en-US" sz="2000" b="1"/>
              <a:t>w</a:t>
            </a:r>
            <a:r>
              <a:rPr lang="en-US" sz="2000"/>
              <a:t>hite, </a:t>
            </a:r>
            <a:r>
              <a:rPr lang="en-US" sz="2000" b="1"/>
              <a:t>b</a:t>
            </a:r>
            <a:r>
              <a:rPr lang="en-US" sz="2000"/>
              <a:t>lack} ⇒ {</a:t>
            </a:r>
            <a:r>
              <a:rPr lang="en-US" sz="2000" b="1"/>
              <a:t>y</a:t>
            </a:r>
            <a:r>
              <a:rPr lang="en-US" sz="2000"/>
              <a:t>ellow}</a:t>
            </a:r>
          </a:p>
          <a:p>
            <a:pPr lvl="3"/>
            <a:r>
              <a:rPr lang="en-US" sz="2000"/>
              <a:t>{</a:t>
            </a:r>
            <a:r>
              <a:rPr lang="en-US" sz="2000" b="1"/>
              <a:t>b</a:t>
            </a:r>
            <a:r>
              <a:rPr lang="en-US" sz="2000"/>
              <a:t>lack} ⇒ {</a:t>
            </a:r>
            <a:r>
              <a:rPr lang="en-US" sz="2000" b="1"/>
              <a:t>g</a:t>
            </a:r>
            <a:r>
              <a:rPr lang="en-US" sz="2000"/>
              <a:t>reen}</a:t>
            </a:r>
            <a:endParaRPr lang="en-CA" sz="2000"/>
          </a:p>
        </p:txBody>
      </p:sp>
      <p:sp>
        <p:nvSpPr>
          <p:cNvPr id="7" name="Rectangle 6">
            <a:extLst>
              <a:ext uri="{FF2B5EF4-FFF2-40B4-BE49-F238E27FC236}">
                <a16:creationId xmlns:a16="http://schemas.microsoft.com/office/drawing/2014/main" id="{BD236C45-7CFC-6C08-4207-4380DAAEF94A}"/>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1C70FE9-E009-A52A-1159-0D8D248A108E}"/>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10" name="Date Placeholder 3">
            <a:extLst>
              <a:ext uri="{FF2B5EF4-FFF2-40B4-BE49-F238E27FC236}">
                <a16:creationId xmlns:a16="http://schemas.microsoft.com/office/drawing/2014/main" id="{0195AAB0-0A0F-438F-D18E-C745327AF284}"/>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spTree>
    <p:extLst>
      <p:ext uri="{BB962C8B-B14F-4D97-AF65-F5344CB8AC3E}">
        <p14:creationId xmlns:p14="http://schemas.microsoft.com/office/powerpoint/2010/main" val="22492828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Exercises</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Association Rules Concepts</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76</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lstStyle/>
              <a:p>
                <a:pPr marL="457200" indent="-457200">
                  <a:buFont typeface="+mj-lt"/>
                  <a:buAutoNum type="arabicPeriod" startAt="3"/>
                </a:pPr>
                <a:r>
                  <a:rPr lang="en-US"/>
                  <a:t>(cont.) For each rule, compute the </a:t>
                </a:r>
                <a:r>
                  <a:rPr lang="en-US" b="1"/>
                  <a:t>support</a:t>
                </a:r>
                <a:r>
                  <a:rPr lang="en-US"/>
                  <a:t>, </a:t>
                </a:r>
                <a:r>
                  <a:rPr lang="en-US" b="1"/>
                  <a:t>confidence</a:t>
                </a:r>
                <a:r>
                  <a:rPr lang="en-US"/>
                  <a:t>, </a:t>
                </a:r>
                <a:r>
                  <a:rPr lang="en-US" b="1"/>
                  <a:t>interest</a:t>
                </a:r>
                <a:r>
                  <a:rPr lang="en-US"/>
                  <a:t>, </a:t>
                </a:r>
                <a:r>
                  <a:rPr lang="en-US" b="1"/>
                  <a:t>lift</a:t>
                </a:r>
                <a:r>
                  <a:rPr lang="en-US"/>
                  <a:t>, and </a:t>
                </a:r>
                <a:r>
                  <a:rPr lang="en-US" b="1"/>
                  <a:t>conviction</a:t>
                </a:r>
                <a:r>
                  <a:rPr lang="en-US"/>
                  <a:t>. Amongst the rules for which the support is positive (</a:t>
                </a:r>
                <a14:m>
                  <m:oMath xmlns:m="http://schemas.openxmlformats.org/officeDocument/2006/math">
                    <m:r>
                      <a:rPr lang="en-US" i="1">
                        <a:latin typeface="Cambria Math" panose="02040503050406030204" pitchFamily="18" charset="0"/>
                      </a:rPr>
                      <m:t>&gt;0</m:t>
                    </m:r>
                  </m:oMath>
                </a14:m>
                <a:r>
                  <a:rPr lang="en-US"/>
                  <a:t>), which one has the highest lift? Confidence? Interest? Conviction? Build an additional 5-10 candidate rules, and evaluate them. Which of the 12-17 candidate rules do you think would be most useful for the store managers? </a:t>
                </a:r>
                <a:r>
                  <a:rPr lang="en-CA">
                    <a:cs typeface="Helvetica" panose="020B0604020202020204" pitchFamily="34" charset="0"/>
                  </a:rPr>
                  <a:t>How would one determine reasonable threshold values for the support, coverage, interest, lift, and conviction of rules derived from a given dataset?</a:t>
                </a:r>
              </a:p>
            </p:txBody>
          </p:sp>
        </mc:Choice>
        <mc:Fallback>
          <p:sp>
            <p:nvSpPr>
              <p:cNvPr id="6" name="Content Placeholder 5">
                <a:extLst>
                  <a:ext uri="{FF2B5EF4-FFF2-40B4-BE49-F238E27FC236}">
                    <a16:creationId xmlns:a16="http://schemas.microsoft.com/office/drawing/2014/main" id="{0D0D3A08-413F-D1E2-EC2C-F755A9F57264}"/>
                  </a:ext>
                </a:extLst>
              </p:cNvPr>
              <p:cNvSpPr>
                <a:spLocks noGrp="1" noRot="1" noChangeAspect="1" noMove="1" noResize="1" noEditPoints="1" noAdjustHandles="1" noChangeArrowheads="1" noChangeShapeType="1" noTextEdit="1"/>
              </p:cNvSpPr>
              <p:nvPr>
                <p:ph idx="1"/>
              </p:nvPr>
            </p:nvSpPr>
            <p:spPr>
              <a:blipFill>
                <a:blip r:embed="rId2"/>
                <a:stretch>
                  <a:fillRect l="-3125" r="-2734"/>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BD236C45-7CFC-6C08-4207-4380DAAEF94A}"/>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1C70FE9-E009-A52A-1159-0D8D248A108E}"/>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10" name="Date Placeholder 3">
            <a:extLst>
              <a:ext uri="{FF2B5EF4-FFF2-40B4-BE49-F238E27FC236}">
                <a16:creationId xmlns:a16="http://schemas.microsoft.com/office/drawing/2014/main" id="{0195AAB0-0A0F-438F-D18E-C745327AF284}"/>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spTree>
    <p:extLst>
      <p:ext uri="{BB962C8B-B14F-4D97-AF65-F5344CB8AC3E}">
        <p14:creationId xmlns:p14="http://schemas.microsoft.com/office/powerpoint/2010/main" val="1772304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Exercises</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Association Rules Concepts</a:t>
            </a: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77</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lstStyle/>
          <a:p>
            <a:pPr marL="457200" indent="-457200">
              <a:buFont typeface="+mj-lt"/>
              <a:buAutoNum type="arabicPeriod" startAt="4"/>
            </a:pPr>
            <a:r>
              <a:rPr lang="en-US"/>
              <a:t>Go over the titanic association rules example found in DUDADS (see suggested reading). </a:t>
            </a:r>
            <a:r>
              <a:rPr lang="en-CA"/>
              <a:t>Repeat the process with the </a:t>
            </a:r>
            <a:r>
              <a:rPr lang="en-CA" err="1">
                <a:highlight>
                  <a:srgbClr val="C0C0C0"/>
                </a:highlight>
              </a:rPr>
              <a:t>UniversalBank.csv</a:t>
            </a:r>
            <a:r>
              <a:rPr lang="en-CA">
                <a:highlight>
                  <a:srgbClr val="C0C0C0"/>
                </a:highlight>
              </a:rPr>
              <a:t> </a:t>
            </a:r>
            <a:r>
              <a:rPr lang="en-CA"/>
              <a:t>dataset (you may need to clean and visualize the dataset first, as well as categorize the numerical variables; </a:t>
            </a:r>
            <a:r>
              <a:rPr lang="en-US"/>
              <a:t>can you come up with a reasonable guess as to what each of the variables represent?</a:t>
            </a:r>
            <a:r>
              <a:rPr lang="en-CA"/>
              <a:t>). Find “true knowledge” about the dataset in the form of reliable and meaningful association rules (use metrics as appropriate). </a:t>
            </a:r>
            <a:endParaRPr lang="en-US"/>
          </a:p>
        </p:txBody>
      </p:sp>
      <p:sp>
        <p:nvSpPr>
          <p:cNvPr id="7" name="Rectangle 6">
            <a:extLst>
              <a:ext uri="{FF2B5EF4-FFF2-40B4-BE49-F238E27FC236}">
                <a16:creationId xmlns:a16="http://schemas.microsoft.com/office/drawing/2014/main" id="{BD236C45-7CFC-6C08-4207-4380DAAEF94A}"/>
              </a:ext>
            </a:extLst>
          </p:cNvPr>
          <p:cNvSpPr/>
          <p:nvPr/>
        </p:nvSpPr>
        <p:spPr>
          <a:xfrm>
            <a:off x="72465" y="77215"/>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1C70FE9-E009-A52A-1159-0D8D248A108E}"/>
              </a:ext>
            </a:extLst>
          </p:cNvPr>
          <p:cNvSpPr txBox="1"/>
          <p:nvPr/>
        </p:nvSpPr>
        <p:spPr>
          <a:xfrm>
            <a:off x="72466" y="36928"/>
            <a:ext cx="1296000" cy="369332"/>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
        <p:nvSpPr>
          <p:cNvPr id="10" name="Date Placeholder 3">
            <a:extLst>
              <a:ext uri="{FF2B5EF4-FFF2-40B4-BE49-F238E27FC236}">
                <a16:creationId xmlns:a16="http://schemas.microsoft.com/office/drawing/2014/main" id="{0195AAB0-0A0F-438F-D18E-C745327AF284}"/>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spTree>
    <p:extLst>
      <p:ext uri="{BB962C8B-B14F-4D97-AF65-F5344CB8AC3E}">
        <p14:creationId xmlns:p14="http://schemas.microsoft.com/office/powerpoint/2010/main" val="9917355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8995B4-7147-2856-DD33-390D1D834620}"/>
              </a:ext>
            </a:extLst>
          </p:cNvPr>
          <p:cNvSpPr txBox="1"/>
          <p:nvPr/>
        </p:nvSpPr>
        <p:spPr>
          <a:xfrm>
            <a:off x="0" y="2767281"/>
            <a:ext cx="12191999" cy="1323439"/>
          </a:xfrm>
          <a:prstGeom prst="rect">
            <a:avLst/>
          </a:prstGeom>
          <a:solidFill>
            <a:schemeClr val="accent3"/>
          </a:solidFill>
        </p:spPr>
        <p:txBody>
          <a:bodyPr wrap="square" rtlCol="0" anchor="ctr">
            <a:spAutoFit/>
          </a:bodyPr>
          <a:lstStyle/>
          <a:p>
            <a:pPr algn="ctr"/>
            <a:r>
              <a:rPr lang="en-US" sz="8000" b="1">
                <a:solidFill>
                  <a:schemeClr val="bg1"/>
                </a:solidFill>
                <a:latin typeface="Dagny OT" panose="020B0504020201020104" pitchFamily="34" charset="77"/>
              </a:rPr>
              <a:t>Session 2</a:t>
            </a:r>
          </a:p>
        </p:txBody>
      </p:sp>
      <p:sp>
        <p:nvSpPr>
          <p:cNvPr id="4" name="TextBox 3">
            <a:extLst>
              <a:ext uri="{FF2B5EF4-FFF2-40B4-BE49-F238E27FC236}">
                <a16:creationId xmlns:a16="http://schemas.microsoft.com/office/drawing/2014/main" id="{3BA47805-29F3-5A79-14F4-EFBC9BAC8988}"/>
              </a:ext>
            </a:extLst>
          </p:cNvPr>
          <p:cNvSpPr txBox="1"/>
          <p:nvPr/>
        </p:nvSpPr>
        <p:spPr>
          <a:xfrm>
            <a:off x="3048000" y="4212000"/>
            <a:ext cx="6096000" cy="400110"/>
          </a:xfrm>
          <a:prstGeom prst="rect">
            <a:avLst/>
          </a:prstGeom>
          <a:noFill/>
        </p:spPr>
        <p:txBody>
          <a:bodyPr wrap="square">
            <a:spAutoFit/>
          </a:bodyPr>
          <a:lstStyle/>
          <a:p>
            <a:pPr algn="ctr"/>
            <a:r>
              <a:rPr lang="en-CA" sz="2000">
                <a:solidFill>
                  <a:schemeClr val="tx2"/>
                </a:solidFill>
                <a:latin typeface="Dagny OT" panose="020B0504020201020104" pitchFamily="34" charset="0"/>
              </a:rPr>
              <a:t>INTRODUCTION TO MACHINE LEARNING</a:t>
            </a:r>
          </a:p>
        </p:txBody>
      </p:sp>
    </p:spTree>
    <p:extLst>
      <p:ext uri="{BB962C8B-B14F-4D97-AF65-F5344CB8AC3E}">
        <p14:creationId xmlns:p14="http://schemas.microsoft.com/office/powerpoint/2010/main" val="30170999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E57F3-5CE0-794B-F999-1B9BEE9DA6D5}"/>
              </a:ext>
            </a:extLst>
          </p:cNvPr>
          <p:cNvSpPr>
            <a:spLocks noGrp="1"/>
          </p:cNvSpPr>
          <p:nvPr>
            <p:ph type="title"/>
          </p:nvPr>
        </p:nvSpPr>
        <p:spPr/>
        <p:txBody>
          <a:bodyPr/>
          <a:lstStyle/>
          <a:p>
            <a:r>
              <a:rPr lang="en-CA"/>
              <a:t>Classification</a:t>
            </a:r>
          </a:p>
        </p:txBody>
      </p:sp>
      <p:sp>
        <p:nvSpPr>
          <p:cNvPr id="3" name="Text Placeholder 2">
            <a:extLst>
              <a:ext uri="{FF2B5EF4-FFF2-40B4-BE49-F238E27FC236}">
                <a16:creationId xmlns:a16="http://schemas.microsoft.com/office/drawing/2014/main" id="{769660C1-5066-8F2C-231E-35ED4D83CF16}"/>
              </a:ext>
            </a:extLst>
          </p:cNvPr>
          <p:cNvSpPr>
            <a:spLocks noGrp="1"/>
          </p:cNvSpPr>
          <p:nvPr>
            <p:ph type="body" idx="1"/>
          </p:nvPr>
        </p:nvSpPr>
        <p:spPr/>
        <p:txBody>
          <a:bodyPr anchor="t"/>
          <a:lstStyle/>
          <a:p>
            <a:r>
              <a:rPr lang="en-CA"/>
              <a:t>Introduction to Machine Learning</a:t>
            </a:r>
          </a:p>
        </p:txBody>
      </p:sp>
      <p:sp>
        <p:nvSpPr>
          <p:cNvPr id="5" name="Slide Number Placeholder 4">
            <a:extLst>
              <a:ext uri="{FF2B5EF4-FFF2-40B4-BE49-F238E27FC236}">
                <a16:creationId xmlns:a16="http://schemas.microsoft.com/office/drawing/2014/main" id="{C89B652E-8FEC-72E5-617D-67FAA7778913}"/>
              </a:ext>
            </a:extLst>
          </p:cNvPr>
          <p:cNvSpPr>
            <a:spLocks noGrp="1"/>
          </p:cNvSpPr>
          <p:nvPr>
            <p:ph type="sldNum" sz="quarter" idx="4"/>
          </p:nvPr>
        </p:nvSpPr>
        <p:spPr>
          <a:xfrm>
            <a:off x="9900458" y="6459785"/>
            <a:ext cx="1312025" cy="365125"/>
          </a:xfrm>
        </p:spPr>
        <p:txBody>
          <a:bodyPr/>
          <a:lstStyle/>
          <a:p>
            <a:fld id="{4D63F5A6-AD82-4E1E-87F7-CE90DE510401}" type="slidenum">
              <a:rPr lang="en-CA" smtClean="0"/>
              <a:pPr/>
              <a:t>79</a:t>
            </a:fld>
            <a:endParaRPr lang="en-CA"/>
          </a:p>
        </p:txBody>
      </p:sp>
      <p:sp>
        <p:nvSpPr>
          <p:cNvPr id="4" name="TextBox 3">
            <a:extLst>
              <a:ext uri="{FF2B5EF4-FFF2-40B4-BE49-F238E27FC236}">
                <a16:creationId xmlns:a16="http://schemas.microsoft.com/office/drawing/2014/main" id="{1A387F49-B6FC-08B7-F7C4-5B9E9673C4FA}"/>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1336407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66EA3-C323-4729-47AC-406C2535D7E9}"/>
              </a:ext>
            </a:extLst>
          </p:cNvPr>
          <p:cNvSpPr>
            <a:spLocks noGrp="1"/>
          </p:cNvSpPr>
          <p:nvPr>
            <p:ph type="title"/>
          </p:nvPr>
        </p:nvSpPr>
        <p:spPr/>
        <p:txBody>
          <a:bodyPr/>
          <a:lstStyle/>
          <a:p>
            <a:r>
              <a:rPr lang="en-CA"/>
              <a:t>Course Outline</a:t>
            </a:r>
          </a:p>
        </p:txBody>
      </p:sp>
      <p:sp>
        <p:nvSpPr>
          <p:cNvPr id="3" name="Content Placeholder 2">
            <a:extLst>
              <a:ext uri="{FF2B5EF4-FFF2-40B4-BE49-F238E27FC236}">
                <a16:creationId xmlns:a16="http://schemas.microsoft.com/office/drawing/2014/main" id="{A60A5783-CB9F-C6C4-2B6D-DCD07C168ACA}"/>
              </a:ext>
            </a:extLst>
          </p:cNvPr>
          <p:cNvSpPr>
            <a:spLocks noGrp="1"/>
          </p:cNvSpPr>
          <p:nvPr>
            <p:ph sz="half" idx="1"/>
          </p:nvPr>
        </p:nvSpPr>
        <p:spPr/>
        <p:txBody>
          <a:bodyPr anchor="t">
            <a:normAutofit/>
          </a:bodyPr>
          <a:lstStyle/>
          <a:p>
            <a:pPr marL="0" indent="0">
              <a:buNone/>
              <a:tabLst>
                <a:tab pos="457200" algn="l"/>
              </a:tabLst>
            </a:pPr>
            <a:endParaRPr lang="en-CA" sz="2400" b="1">
              <a:effectLst/>
              <a:ea typeface="Times New Roman" panose="02020603050405020304" pitchFamily="18" charset="0"/>
            </a:endParaRPr>
          </a:p>
          <a:p>
            <a:pPr marL="0" indent="0" algn="l">
              <a:buNone/>
              <a:tabLst>
                <a:tab pos="457200" algn="l"/>
              </a:tabLst>
            </a:pPr>
            <a:r>
              <a:rPr lang="en-CA" sz="2400" b="1">
                <a:effectLst/>
                <a:ea typeface="Times New Roman" panose="02020603050405020304" pitchFamily="18" charset="0"/>
              </a:rPr>
              <a:t>Statistical Learning</a:t>
            </a:r>
            <a:endParaRPr lang="en-CA" sz="2400">
              <a:ea typeface="Times New Roman" panose="02020603050405020304" pitchFamily="18" charset="0"/>
            </a:endParaRPr>
          </a:p>
          <a:p>
            <a:pPr marL="749808" lvl="1" indent="-457200" algn="l">
              <a:buSzPct val="92000"/>
              <a:buFont typeface="+mj-lt"/>
              <a:buAutoNum type="arabicPeriod"/>
              <a:tabLst>
                <a:tab pos="457200" algn="l"/>
              </a:tabLst>
            </a:pPr>
            <a:r>
              <a:rPr lang="en-CA">
                <a:solidFill>
                  <a:schemeClr val="accent2"/>
                </a:solidFill>
                <a:effectLst/>
                <a:ea typeface="Times New Roman" panose="02020603050405020304" pitchFamily="18" charset="0"/>
              </a:rPr>
              <a:t>Types of Learning; </a:t>
            </a:r>
            <a:br>
              <a:rPr lang="en-CA">
                <a:solidFill>
                  <a:schemeClr val="accent2"/>
                </a:solidFill>
                <a:effectLst/>
                <a:ea typeface="Times New Roman" panose="02020603050405020304" pitchFamily="18" charset="0"/>
              </a:rPr>
            </a:br>
            <a:r>
              <a:rPr lang="en-CA">
                <a:solidFill>
                  <a:schemeClr val="accent2"/>
                </a:solidFill>
                <a:ea typeface="Times New Roman" panose="02020603050405020304" pitchFamily="18" charset="0"/>
              </a:rPr>
              <a:t>Machine Learning Tasks</a:t>
            </a:r>
          </a:p>
          <a:p>
            <a:pPr marL="0" indent="0" algn="l">
              <a:buSzPct val="92000"/>
              <a:buNone/>
              <a:tabLst>
                <a:tab pos="457200" algn="l"/>
              </a:tabLst>
            </a:pPr>
            <a:r>
              <a:rPr lang="en-CA" b="1">
                <a:effectLst/>
                <a:ea typeface="Times New Roman" panose="02020603050405020304" pitchFamily="18" charset="0"/>
              </a:rPr>
              <a:t>Association Rules Discovery</a:t>
            </a:r>
            <a:endParaRPr lang="en-CA">
              <a:solidFill>
                <a:schemeClr val="accent2"/>
              </a:solidFill>
              <a:ea typeface="Times New Roman" panose="02020603050405020304" pitchFamily="18" charset="0"/>
            </a:endParaRPr>
          </a:p>
          <a:p>
            <a:pPr marL="749808" lvl="1" indent="-457200" algn="l">
              <a:buSzPct val="92000"/>
              <a:buFont typeface="+mj-lt"/>
              <a:buAutoNum type="arabicPeriod" startAt="2"/>
              <a:tabLst>
                <a:tab pos="457200" algn="l"/>
              </a:tabLst>
            </a:pPr>
            <a:r>
              <a:rPr lang="en-CA">
                <a:solidFill>
                  <a:schemeClr val="accent2"/>
                </a:solidFill>
                <a:effectLst/>
                <a:ea typeface="Times New Roman" panose="02020603050405020304" pitchFamily="18" charset="0"/>
              </a:rPr>
              <a:t>Association Rules Overview; </a:t>
            </a:r>
            <a:br>
              <a:rPr lang="en-CA">
                <a:solidFill>
                  <a:schemeClr val="accent2"/>
                </a:solidFill>
                <a:effectLst/>
                <a:ea typeface="Times New Roman" panose="02020603050405020304" pitchFamily="18" charset="0"/>
              </a:rPr>
            </a:br>
            <a:r>
              <a:rPr lang="en-CA" i="1">
                <a:solidFill>
                  <a:schemeClr val="accent2"/>
                </a:solidFill>
                <a:ea typeface="Times New Roman" panose="02020603050405020304" pitchFamily="18" charset="0"/>
              </a:rPr>
              <a:t>Case Study</a:t>
            </a:r>
            <a:r>
              <a:rPr lang="en-CA">
                <a:solidFill>
                  <a:schemeClr val="accent2"/>
                </a:solidFill>
                <a:ea typeface="Times New Roman" panose="02020603050405020304" pitchFamily="18" charset="0"/>
              </a:rPr>
              <a:t>: Danish Medical Data</a:t>
            </a:r>
            <a:endParaRPr lang="en-CA">
              <a:solidFill>
                <a:schemeClr val="accent2"/>
              </a:solidFill>
              <a:effectLst/>
              <a:ea typeface="Times New Roman" panose="02020603050405020304" pitchFamily="18" charset="0"/>
            </a:endParaRPr>
          </a:p>
          <a:p>
            <a:pPr marL="749808" lvl="1" indent="-457200" algn="l">
              <a:buSzPct val="92000"/>
              <a:buFont typeface="+mj-lt"/>
              <a:buAutoNum type="arabicPeriod" startAt="3"/>
              <a:tabLst>
                <a:tab pos="457200" algn="l"/>
              </a:tabLst>
            </a:pPr>
            <a:r>
              <a:rPr lang="en-CA">
                <a:solidFill>
                  <a:schemeClr val="accent2"/>
                </a:solidFill>
              </a:rPr>
              <a:t>Association Rules Concepts</a:t>
            </a:r>
          </a:p>
          <a:p>
            <a:pPr marL="749808" lvl="1" indent="-457200">
              <a:buSzPct val="92000"/>
              <a:buFont typeface="+mj-lt"/>
              <a:buAutoNum type="arabicPeriod" startAt="3"/>
              <a:tabLst>
                <a:tab pos="457200" algn="l"/>
              </a:tabLst>
            </a:pPr>
            <a:endParaRPr lang="en-CA">
              <a:effectLst/>
              <a:ea typeface="Times New Roman" panose="02020603050405020304" pitchFamily="18" charset="0"/>
            </a:endParaRPr>
          </a:p>
          <a:p>
            <a:pPr marL="749808" lvl="1" indent="-457200">
              <a:buSzPct val="92000"/>
              <a:buFont typeface="+mj-lt"/>
              <a:buAutoNum type="arabicPeriod" startAt="3"/>
              <a:tabLst>
                <a:tab pos="457200" algn="l"/>
              </a:tabLst>
            </a:pPr>
            <a:endParaRPr lang="en-CA">
              <a:effectLst/>
              <a:ea typeface="Times New Roman" panose="02020603050405020304" pitchFamily="18" charset="0"/>
            </a:endParaRPr>
          </a:p>
        </p:txBody>
      </p:sp>
      <p:sp>
        <p:nvSpPr>
          <p:cNvPr id="10" name="Content Placeholder 9">
            <a:extLst>
              <a:ext uri="{FF2B5EF4-FFF2-40B4-BE49-F238E27FC236}">
                <a16:creationId xmlns:a16="http://schemas.microsoft.com/office/drawing/2014/main" id="{D495CB66-C4FC-80CB-75FB-1DAAD3DD85E4}"/>
              </a:ext>
            </a:extLst>
          </p:cNvPr>
          <p:cNvSpPr>
            <a:spLocks noGrp="1" noRot="1" noMove="1" noResize="1" noEditPoints="1" noAdjustHandles="1" noChangeArrowheads="1" noChangeShapeType="1"/>
          </p:cNvSpPr>
          <p:nvPr>
            <p:ph sz="half" idx="2"/>
          </p:nvPr>
        </p:nvSpPr>
        <p:spPr/>
        <p:txBody>
          <a:bodyPr anchor="t"/>
          <a:lstStyle/>
          <a:p>
            <a:pPr marL="0" indent="0">
              <a:buNone/>
              <a:tabLst>
                <a:tab pos="457200" algn="l"/>
              </a:tabLst>
            </a:pPr>
            <a:endParaRPr lang="en-CA" sz="2400" b="1">
              <a:effectLst/>
              <a:ea typeface="Times New Roman" panose="02020603050405020304" pitchFamily="18" charset="0"/>
            </a:endParaRPr>
          </a:p>
          <a:p>
            <a:pPr marL="0" indent="0">
              <a:buNone/>
              <a:tabLst>
                <a:tab pos="457200" algn="l"/>
              </a:tabLst>
            </a:pPr>
            <a:r>
              <a:rPr lang="en-CA" b="1">
                <a:ea typeface="Times New Roman" panose="02020603050405020304" pitchFamily="18" charset="0"/>
              </a:rPr>
              <a:t>Classification</a:t>
            </a:r>
            <a:endParaRPr lang="en-CA" sz="2400" b="1">
              <a:effectLst/>
              <a:ea typeface="Times New Roman" panose="02020603050405020304" pitchFamily="18" charset="0"/>
            </a:endParaRPr>
          </a:p>
          <a:p>
            <a:pPr marL="749808" lvl="1" indent="-457200" algn="l">
              <a:buSzPct val="92000"/>
              <a:buFont typeface="+mj-lt"/>
              <a:buAutoNum type="arabicPeriod" startAt="4"/>
              <a:tabLst>
                <a:tab pos="457200" algn="l"/>
              </a:tabLst>
            </a:pPr>
            <a:r>
              <a:rPr lang="en-CA">
                <a:solidFill>
                  <a:schemeClr val="accent3"/>
                </a:solidFill>
                <a:ea typeface="Times New Roman" panose="02020603050405020304" pitchFamily="18" charset="0"/>
              </a:rPr>
              <a:t>Classification </a:t>
            </a:r>
            <a:r>
              <a:rPr lang="en-CA">
                <a:solidFill>
                  <a:schemeClr val="accent3"/>
                </a:solidFill>
                <a:effectLst/>
                <a:ea typeface="Times New Roman" panose="02020603050405020304" pitchFamily="18" charset="0"/>
              </a:rPr>
              <a:t>Overview; </a:t>
            </a:r>
            <a:br>
              <a:rPr lang="en-CA">
                <a:solidFill>
                  <a:schemeClr val="accent3"/>
                </a:solidFill>
                <a:effectLst/>
                <a:ea typeface="Times New Roman" panose="02020603050405020304" pitchFamily="18" charset="0"/>
              </a:rPr>
            </a:br>
            <a:r>
              <a:rPr lang="en-CA" i="1">
                <a:solidFill>
                  <a:schemeClr val="accent3"/>
                </a:solidFill>
                <a:ea typeface="Times New Roman" panose="02020603050405020304" pitchFamily="18" charset="0"/>
              </a:rPr>
              <a:t>Case Study</a:t>
            </a:r>
            <a:r>
              <a:rPr lang="en-CA">
                <a:solidFill>
                  <a:schemeClr val="accent3"/>
                </a:solidFill>
                <a:ea typeface="Times New Roman" panose="02020603050405020304" pitchFamily="18" charset="0"/>
              </a:rPr>
              <a:t>: Minnesota Tax Audits</a:t>
            </a:r>
            <a:endParaRPr lang="en-CA">
              <a:solidFill>
                <a:schemeClr val="accent3"/>
              </a:solidFill>
              <a:effectLst/>
              <a:ea typeface="Times New Roman" panose="02020603050405020304" pitchFamily="18" charset="0"/>
            </a:endParaRPr>
          </a:p>
          <a:p>
            <a:pPr marL="749808" lvl="1" indent="-457200">
              <a:buSzPct val="92000"/>
              <a:buFont typeface="+mj-lt"/>
              <a:buAutoNum type="arabicPeriod" startAt="4"/>
              <a:tabLst>
                <a:tab pos="457200" algn="l"/>
              </a:tabLst>
            </a:pPr>
            <a:r>
              <a:rPr lang="en-CA">
                <a:solidFill>
                  <a:schemeClr val="accent3"/>
                </a:solidFill>
                <a:ea typeface="Times New Roman" panose="02020603050405020304" pitchFamily="18" charset="0"/>
              </a:rPr>
              <a:t>Decision Trees and Other Algorithms</a:t>
            </a:r>
          </a:p>
          <a:p>
            <a:pPr marL="749808" lvl="1" indent="-457200" algn="l">
              <a:buSzPct val="92000"/>
              <a:buFont typeface="+mj-lt"/>
              <a:buAutoNum type="arabicPeriod" startAt="4"/>
              <a:tabLst>
                <a:tab pos="457200" algn="l"/>
              </a:tabLst>
            </a:pPr>
            <a:r>
              <a:rPr lang="en-CA">
                <a:solidFill>
                  <a:schemeClr val="accent3"/>
                </a:solidFill>
                <a:ea typeface="Times New Roman" panose="02020603050405020304" pitchFamily="18" charset="0"/>
              </a:rPr>
              <a:t>Performance Evaluation</a:t>
            </a:r>
          </a:p>
          <a:p>
            <a:pPr marL="749808" lvl="1" indent="-457200">
              <a:buSzPct val="92000"/>
              <a:buFont typeface="+mj-lt"/>
              <a:buAutoNum type="arabicPeriod" startAt="4"/>
              <a:tabLst>
                <a:tab pos="457200" algn="l"/>
              </a:tabLst>
            </a:pPr>
            <a:endParaRPr lang="en-CA">
              <a:effectLst/>
              <a:ea typeface="Calibri" panose="020F0502020204030204" pitchFamily="34" charset="0"/>
            </a:endParaRPr>
          </a:p>
        </p:txBody>
      </p:sp>
      <p:sp>
        <p:nvSpPr>
          <p:cNvPr id="6" name="Slide Number Placeholder 5">
            <a:extLst>
              <a:ext uri="{FF2B5EF4-FFF2-40B4-BE49-F238E27FC236}">
                <a16:creationId xmlns:a16="http://schemas.microsoft.com/office/drawing/2014/main" id="{68EF467B-33C4-82AC-85EB-623DCD4E15EC}"/>
              </a:ext>
            </a:extLst>
          </p:cNvPr>
          <p:cNvSpPr>
            <a:spLocks noGrp="1"/>
          </p:cNvSpPr>
          <p:nvPr>
            <p:ph type="sldNum" sz="quarter" idx="4"/>
          </p:nvPr>
        </p:nvSpPr>
        <p:spPr/>
        <p:txBody>
          <a:bodyPr/>
          <a:lstStyle/>
          <a:p>
            <a:fld id="{4D63F5A6-AD82-4E1E-87F7-CE90DE510401}" type="slidenum">
              <a:rPr lang="en-CA" smtClean="0"/>
              <a:t>8</a:t>
            </a:fld>
            <a:endParaRPr lang="en-CA"/>
          </a:p>
        </p:txBody>
      </p:sp>
      <p:sp>
        <p:nvSpPr>
          <p:cNvPr id="4" name="Date Placeholder 3">
            <a:extLst>
              <a:ext uri="{FF2B5EF4-FFF2-40B4-BE49-F238E27FC236}">
                <a16:creationId xmlns:a16="http://schemas.microsoft.com/office/drawing/2014/main" id="{2B948215-6DC9-B661-FA7E-2106108B878B}"/>
              </a:ext>
            </a:extLst>
          </p:cNvPr>
          <p:cNvSpPr>
            <a:spLocks noGrp="1"/>
          </p:cNvSpPr>
          <p:nvPr>
            <p:ph type="dt" sz="half" idx="10"/>
          </p:nvPr>
        </p:nvSpPr>
        <p:spPr/>
        <p:txBody>
          <a:bodyPr/>
          <a:lstStyle/>
          <a:p>
            <a:r>
              <a:rPr lang="en-US"/>
              <a:t>INTRODUCTION TO MACHINE LEARNING</a:t>
            </a:r>
            <a:endParaRPr lang="en-CA"/>
          </a:p>
        </p:txBody>
      </p:sp>
      <p:sp>
        <p:nvSpPr>
          <p:cNvPr id="5" name="Rectangle 4">
            <a:extLst>
              <a:ext uri="{FF2B5EF4-FFF2-40B4-BE49-F238E27FC236}">
                <a16:creationId xmlns:a16="http://schemas.microsoft.com/office/drawing/2014/main" id="{09C30150-7659-19D1-0924-02D14FC17371}"/>
              </a:ext>
            </a:extLst>
          </p:cNvPr>
          <p:cNvSpPr/>
          <p:nvPr/>
        </p:nvSpPr>
        <p:spPr>
          <a:xfrm>
            <a:off x="10798774" y="4796587"/>
            <a:ext cx="1296000" cy="288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12EDC8D-BD69-6376-3E55-B502503B8029}"/>
              </a:ext>
            </a:extLst>
          </p:cNvPr>
          <p:cNvSpPr/>
          <p:nvPr/>
        </p:nvSpPr>
        <p:spPr>
          <a:xfrm>
            <a:off x="10798774" y="5169048"/>
            <a:ext cx="1296000" cy="2887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EE19ED4-43EE-F6E7-E45D-720F25AF0EE3}"/>
              </a:ext>
            </a:extLst>
          </p:cNvPr>
          <p:cNvSpPr/>
          <p:nvPr/>
        </p:nvSpPr>
        <p:spPr>
          <a:xfrm>
            <a:off x="10798774" y="5541509"/>
            <a:ext cx="1296000" cy="28875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33E1162-1F00-DF35-4271-11C6F2F6ABE1}"/>
              </a:ext>
            </a:extLst>
          </p:cNvPr>
          <p:cNvSpPr/>
          <p:nvPr/>
        </p:nvSpPr>
        <p:spPr>
          <a:xfrm>
            <a:off x="10798774" y="5913971"/>
            <a:ext cx="1296000" cy="28875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D0C510C-19F7-2E5F-0911-9F450D0C430E}"/>
              </a:ext>
            </a:extLst>
          </p:cNvPr>
          <p:cNvSpPr txBox="1"/>
          <p:nvPr/>
        </p:nvSpPr>
        <p:spPr>
          <a:xfrm>
            <a:off x="10853217" y="5173612"/>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2</a:t>
            </a:r>
          </a:p>
        </p:txBody>
      </p:sp>
      <p:sp>
        <p:nvSpPr>
          <p:cNvPr id="12" name="TextBox 11">
            <a:extLst>
              <a:ext uri="{FF2B5EF4-FFF2-40B4-BE49-F238E27FC236}">
                <a16:creationId xmlns:a16="http://schemas.microsoft.com/office/drawing/2014/main" id="{B981BE22-64A6-67C0-808B-6285FFEB1112}"/>
              </a:ext>
            </a:extLst>
          </p:cNvPr>
          <p:cNvSpPr txBox="1"/>
          <p:nvPr/>
        </p:nvSpPr>
        <p:spPr>
          <a:xfrm>
            <a:off x="10853217" y="5546073"/>
            <a:ext cx="1187115" cy="291600"/>
          </a:xfrm>
          <a:prstGeom prst="rect">
            <a:avLst/>
          </a:prstGeom>
          <a:solidFill>
            <a:schemeClr val="bg1">
              <a:lumMod val="85000"/>
            </a:schemeClr>
          </a:solidFill>
        </p:spPr>
        <p:txBody>
          <a:bodyPr wrap="square" rtlCol="0" anchor="ctr">
            <a:spAutoFit/>
          </a:bodyPr>
          <a:lstStyle/>
          <a:p>
            <a:pPr algn="ctr"/>
            <a:r>
              <a:rPr lang="en-US">
                <a:solidFill>
                  <a:schemeClr val="bg1"/>
                </a:solidFill>
                <a:latin typeface="Dagny OT" panose="020B0504020201020104" pitchFamily="34" charset="77"/>
              </a:rPr>
              <a:t>Session 3</a:t>
            </a:r>
          </a:p>
        </p:txBody>
      </p:sp>
      <p:sp>
        <p:nvSpPr>
          <p:cNvPr id="13" name="TextBox 12">
            <a:extLst>
              <a:ext uri="{FF2B5EF4-FFF2-40B4-BE49-F238E27FC236}">
                <a16:creationId xmlns:a16="http://schemas.microsoft.com/office/drawing/2014/main" id="{35E8A416-5D1E-48F5-E005-CC4FF2A13BD5}"/>
              </a:ext>
            </a:extLst>
          </p:cNvPr>
          <p:cNvSpPr txBox="1"/>
          <p:nvPr/>
        </p:nvSpPr>
        <p:spPr>
          <a:xfrm>
            <a:off x="10853217" y="5918535"/>
            <a:ext cx="1187115" cy="291600"/>
          </a:xfrm>
          <a:prstGeom prst="rect">
            <a:avLst/>
          </a:prstGeom>
          <a:solidFill>
            <a:schemeClr val="bg1">
              <a:lumMod val="85000"/>
            </a:schemeClr>
          </a:solidFill>
        </p:spPr>
        <p:txBody>
          <a:bodyPr wrap="square" rtlCol="0" anchor="ctr">
            <a:spAutoFit/>
          </a:bodyPr>
          <a:lstStyle/>
          <a:p>
            <a:pPr algn="ctr"/>
            <a:r>
              <a:rPr lang="en-US">
                <a:solidFill>
                  <a:schemeClr val="bg1"/>
                </a:solidFill>
                <a:latin typeface="Dagny OT" panose="020B0504020201020104" pitchFamily="34" charset="77"/>
              </a:rPr>
              <a:t>Session 4</a:t>
            </a:r>
          </a:p>
        </p:txBody>
      </p:sp>
      <p:sp>
        <p:nvSpPr>
          <p:cNvPr id="14" name="TextBox 13">
            <a:extLst>
              <a:ext uri="{FF2B5EF4-FFF2-40B4-BE49-F238E27FC236}">
                <a16:creationId xmlns:a16="http://schemas.microsoft.com/office/drawing/2014/main" id="{7866E454-99A9-D7DA-1893-C2FEB9334BA5}"/>
              </a:ext>
            </a:extLst>
          </p:cNvPr>
          <p:cNvSpPr txBox="1"/>
          <p:nvPr/>
        </p:nvSpPr>
        <p:spPr>
          <a:xfrm>
            <a:off x="10853217" y="4801151"/>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1</a:t>
            </a:r>
          </a:p>
        </p:txBody>
      </p:sp>
    </p:spTree>
    <p:extLst>
      <p:ext uri="{BB962C8B-B14F-4D97-AF65-F5344CB8AC3E}">
        <p14:creationId xmlns:p14="http://schemas.microsoft.com/office/powerpoint/2010/main" val="13510516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32A4E323-695A-3055-BC82-E6395CFFE0EF}"/>
              </a:ext>
            </a:extLst>
          </p:cNvPr>
          <p:cNvSpPr txBox="1">
            <a:spLocks/>
          </p:cNvSpPr>
          <p:nvPr/>
        </p:nvSpPr>
        <p:spPr>
          <a:xfrm>
            <a:off x="1097280" y="1503298"/>
            <a:ext cx="10058400" cy="3851404"/>
          </a:xfrm>
          <a:prstGeom prst="rect">
            <a:avLst/>
          </a:prstGeom>
        </p:spPr>
        <p:txBody>
          <a:bodyPr anchor="ctr"/>
          <a:lstStyle>
            <a:lvl1pPr marL="91440" indent="-9144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Char char=" "/>
              <a:defRPr sz="2400" kern="1200">
                <a:solidFill>
                  <a:schemeClr val="tx2"/>
                </a:solidFill>
                <a:latin typeface="Dagny OT" panose="020B0504020201020104" pitchFamily="34" charset="0"/>
                <a:ea typeface="+mn-ea"/>
                <a:cs typeface="+mn-cs"/>
              </a:defRPr>
            </a:lvl1pPr>
            <a:lvl2pPr marL="384048" indent="-182880" algn="just"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2000" kern="1200">
                <a:solidFill>
                  <a:schemeClr val="tx2"/>
                </a:solidFill>
                <a:latin typeface="Dagny OT" panose="020B0504020201020104" pitchFamily="34" charset="0"/>
                <a:ea typeface="+mn-ea"/>
                <a:cs typeface="+mn-cs"/>
              </a:defRPr>
            </a:lvl2pPr>
            <a:lvl3pPr marL="56692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3pPr>
            <a:lvl4pPr marL="74980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4pPr>
            <a:lvl5pPr marL="932688" indent="-182880" algn="l" defTabSz="914400" rtl="0" eaLnBrk="1" latinLnBrk="0" hangingPunct="1">
              <a:lnSpc>
                <a:spcPct val="100000"/>
              </a:lnSpc>
              <a:spcBef>
                <a:spcPts val="200"/>
              </a:spcBef>
              <a:spcAft>
                <a:spcPts val="400"/>
              </a:spcAft>
              <a:buClr>
                <a:schemeClr val="accent1"/>
              </a:buClr>
              <a:buFont typeface="Wingdings" panose="05000000000000000000" pitchFamily="2" charset="2"/>
              <a:buChar char="§"/>
              <a:defRPr sz="1400" kern="1200">
                <a:solidFill>
                  <a:schemeClr val="tx1">
                    <a:lumMod val="75000"/>
                    <a:lumOff val="25000"/>
                  </a:schemeClr>
                </a:solidFill>
                <a:latin typeface="Dagny OT" panose="020B05040202010201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CA"/>
              <a:t>The diversity of problems that can be addressed by classification algorithms is significant, and covers many domains. It is difficult to comprehensively discuss all the methods in a single book. </a:t>
            </a:r>
          </a:p>
          <a:p>
            <a:pPr algn="r"/>
            <a:r>
              <a:rPr lang="en-GB" sz="1600"/>
              <a:t>[C.C. Aggarwal]</a:t>
            </a:r>
          </a:p>
        </p:txBody>
      </p:sp>
      <p:sp>
        <p:nvSpPr>
          <p:cNvPr id="7" name="Slide Number Placeholder 3">
            <a:extLst>
              <a:ext uri="{FF2B5EF4-FFF2-40B4-BE49-F238E27FC236}">
                <a16:creationId xmlns:a16="http://schemas.microsoft.com/office/drawing/2014/main" id="{352074B0-4CD5-34CB-8C92-E7118263647C}"/>
              </a:ext>
            </a:extLst>
          </p:cNvPr>
          <p:cNvSpPr>
            <a:spLocks noGrp="1"/>
          </p:cNvSpPr>
          <p:nvPr>
            <p:ph type="sldNum" sz="quarter" idx="4294967295"/>
          </p:nvPr>
        </p:nvSpPr>
        <p:spPr>
          <a:xfrm>
            <a:off x="10880725" y="6446838"/>
            <a:ext cx="1311275" cy="365125"/>
          </a:xfrm>
        </p:spPr>
        <p:txBody>
          <a:bodyPr/>
          <a:lstStyle/>
          <a:p>
            <a:fld id="{4D63F5A6-AD82-4E1E-87F7-CE90DE510401}" type="slidenum">
              <a:rPr lang="en-CA" smtClean="0"/>
              <a:pPr/>
              <a:t>80</a:t>
            </a:fld>
            <a:endParaRPr lang="en-CA"/>
          </a:p>
        </p:txBody>
      </p:sp>
      <p:sp>
        <p:nvSpPr>
          <p:cNvPr id="8" name="Date Placeholder 4">
            <a:extLst>
              <a:ext uri="{FF2B5EF4-FFF2-40B4-BE49-F238E27FC236}">
                <a16:creationId xmlns:a16="http://schemas.microsoft.com/office/drawing/2014/main" id="{27B4A00D-4DD8-159B-29C1-0105491C74E1}"/>
              </a:ext>
            </a:extLst>
          </p:cNvPr>
          <p:cNvSpPr>
            <a:spLocks noGrp="1"/>
          </p:cNvSpPr>
          <p:nvPr>
            <p:ph type="dt" sz="half" idx="4294967295"/>
          </p:nvPr>
        </p:nvSpPr>
        <p:spPr>
          <a:xfrm>
            <a:off x="0" y="6446838"/>
            <a:ext cx="3779838" cy="365125"/>
          </a:xfrm>
        </p:spPr>
        <p:txBody>
          <a:bodyPr/>
          <a:lstStyle/>
          <a:p>
            <a:r>
              <a:rPr lang="en-US"/>
              <a:t>INTRODUCTION TO MACHINE LEARNING</a:t>
            </a:r>
            <a:endParaRPr lang="en-CA"/>
          </a:p>
        </p:txBody>
      </p:sp>
      <p:sp>
        <p:nvSpPr>
          <p:cNvPr id="5" name="TextBox 4">
            <a:extLst>
              <a:ext uri="{FF2B5EF4-FFF2-40B4-BE49-F238E27FC236}">
                <a16:creationId xmlns:a16="http://schemas.microsoft.com/office/drawing/2014/main" id="{BEDDA2D3-5764-91F1-19CA-38FE797E323D}"/>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9712969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1BF40-7817-5725-86B0-8358C2C88970}"/>
              </a:ext>
            </a:extLst>
          </p:cNvPr>
          <p:cNvSpPr>
            <a:spLocks noGrp="1"/>
          </p:cNvSpPr>
          <p:nvPr>
            <p:ph type="title"/>
          </p:nvPr>
        </p:nvSpPr>
        <p:spPr/>
        <p:txBody>
          <a:bodyPr/>
          <a:lstStyle/>
          <a:p>
            <a:r>
              <a:rPr lang="en-CA"/>
              <a:t>4. Classification Overview</a:t>
            </a:r>
          </a:p>
        </p:txBody>
      </p:sp>
      <p:pic>
        <p:nvPicPr>
          <p:cNvPr id="10" name="Picture Placeholder 9">
            <a:extLst>
              <a:ext uri="{FF2B5EF4-FFF2-40B4-BE49-F238E27FC236}">
                <a16:creationId xmlns:a16="http://schemas.microsoft.com/office/drawing/2014/main" id="{637D2EB2-CE4D-06ED-80E7-F45FE8B03CE6}"/>
              </a:ext>
            </a:extLst>
          </p:cNvPr>
          <p:cNvPicPr>
            <a:picLocks noGrp="1" noChangeAspect="1"/>
          </p:cNvPicPr>
          <p:nvPr>
            <p:ph type="pic" idx="1"/>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t="13920" b="13920"/>
          <a:stretch/>
        </p:blipFill>
        <p:spPr>
          <a:xfrm>
            <a:off x="15" y="0"/>
            <a:ext cx="12191985" cy="4915076"/>
          </a:xfrm>
        </p:spPr>
      </p:pic>
      <p:sp>
        <p:nvSpPr>
          <p:cNvPr id="4" name="Text Placeholder 3">
            <a:extLst>
              <a:ext uri="{FF2B5EF4-FFF2-40B4-BE49-F238E27FC236}">
                <a16:creationId xmlns:a16="http://schemas.microsoft.com/office/drawing/2014/main" id="{165FE7F3-BB04-EF8C-B79B-17B603BE27C2}"/>
              </a:ext>
            </a:extLst>
          </p:cNvPr>
          <p:cNvSpPr>
            <a:spLocks noGrp="1"/>
          </p:cNvSpPr>
          <p:nvPr>
            <p:ph type="body" sz="half" idx="2"/>
          </p:nvPr>
        </p:nvSpPr>
        <p:spPr/>
        <p:txBody>
          <a:bodyPr/>
          <a:lstStyle/>
          <a:p>
            <a:endParaRPr lang="en-CA"/>
          </a:p>
        </p:txBody>
      </p:sp>
      <p:sp>
        <p:nvSpPr>
          <p:cNvPr id="5" name="Slide Number Placeholder 4">
            <a:extLst>
              <a:ext uri="{FF2B5EF4-FFF2-40B4-BE49-F238E27FC236}">
                <a16:creationId xmlns:a16="http://schemas.microsoft.com/office/drawing/2014/main" id="{FA601820-CED4-1A1F-986F-EB92D3C5EF9E}"/>
              </a:ext>
            </a:extLst>
          </p:cNvPr>
          <p:cNvSpPr>
            <a:spLocks noGrp="1"/>
          </p:cNvSpPr>
          <p:nvPr>
            <p:ph type="sldNum" sz="quarter" idx="4"/>
          </p:nvPr>
        </p:nvSpPr>
        <p:spPr/>
        <p:txBody>
          <a:bodyPr/>
          <a:lstStyle/>
          <a:p>
            <a:fld id="{4D63F5A6-AD82-4E1E-87F7-CE90DE510401}" type="slidenum">
              <a:rPr lang="en-CA" smtClean="0"/>
              <a:pPr/>
              <a:t>81</a:t>
            </a:fld>
            <a:endParaRPr lang="en-CA"/>
          </a:p>
        </p:txBody>
      </p:sp>
      <p:sp>
        <p:nvSpPr>
          <p:cNvPr id="6" name="Date Placeholder 5">
            <a:extLst>
              <a:ext uri="{FF2B5EF4-FFF2-40B4-BE49-F238E27FC236}">
                <a16:creationId xmlns:a16="http://schemas.microsoft.com/office/drawing/2014/main" id="{E7CACD10-BD64-4606-3EBA-33ED44F7783D}"/>
              </a:ext>
            </a:extLst>
          </p:cNvPr>
          <p:cNvSpPr>
            <a:spLocks noGrp="1"/>
          </p:cNvSpPr>
          <p:nvPr>
            <p:ph type="dt" sz="half" idx="10"/>
          </p:nvPr>
        </p:nvSpPr>
        <p:spPr/>
        <p:txBody>
          <a:bodyPr/>
          <a:lstStyle/>
          <a:p>
            <a:r>
              <a:rPr lang="en-US"/>
              <a:t>INTRODUCTION TO MACHINE LEARNING</a:t>
            </a:r>
            <a:endParaRPr lang="en-CA"/>
          </a:p>
        </p:txBody>
      </p:sp>
      <p:sp>
        <p:nvSpPr>
          <p:cNvPr id="3" name="TextBox 2">
            <a:extLst>
              <a:ext uri="{FF2B5EF4-FFF2-40B4-BE49-F238E27FC236}">
                <a16:creationId xmlns:a16="http://schemas.microsoft.com/office/drawing/2014/main" id="{8F9C325A-16A3-286B-E0AB-6BA2B28CF8DF}"/>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41291598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Overview</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pPr algn="just">
              <a:lnSpc>
                <a:spcPct val="100000"/>
              </a:lnSpc>
            </a:pPr>
            <a:r>
              <a:rPr lang="en-US"/>
              <a:t>In </a:t>
            </a:r>
            <a:r>
              <a:rPr lang="en-US" b="1"/>
              <a:t>classification</a:t>
            </a:r>
            <a:r>
              <a:rPr lang="en-US"/>
              <a:t>, a sample set of data (the </a:t>
            </a:r>
            <a:r>
              <a:rPr lang="en-US" b="1"/>
              <a:t>training</a:t>
            </a:r>
            <a:r>
              <a:rPr lang="en-US"/>
              <a:t> set) is used to determine rules and patterns that divide the data into pre-determined groups, or classes (supervised learning; predictive analytics).</a:t>
            </a:r>
            <a:endParaRPr lang="en-US" sz="1000"/>
          </a:p>
          <a:p>
            <a:pPr algn="just">
              <a:lnSpc>
                <a:spcPct val="100000"/>
              </a:lnSpc>
            </a:pPr>
            <a:r>
              <a:rPr lang="en-US"/>
              <a:t>The training data usually consists of a </a:t>
            </a:r>
            <a:r>
              <a:rPr lang="en-US" b="1"/>
              <a:t>randomly </a:t>
            </a:r>
            <a:r>
              <a:rPr lang="en-US"/>
              <a:t>selected</a:t>
            </a:r>
            <a:r>
              <a:rPr lang="en-US" b="1"/>
              <a:t> </a:t>
            </a:r>
            <a:r>
              <a:rPr lang="en-US"/>
              <a:t>subset of the </a:t>
            </a:r>
            <a:r>
              <a:rPr lang="en-US" b="1"/>
              <a:t>labeled</a:t>
            </a:r>
            <a:r>
              <a:rPr lang="en-US"/>
              <a:t> (target) data.</a:t>
            </a:r>
            <a:endParaRPr lang="en-CA" sz="1000"/>
          </a:p>
          <a:p>
            <a:pPr algn="just">
              <a:lnSpc>
                <a:spcPct val="100000"/>
              </a:lnSpc>
            </a:pPr>
            <a:r>
              <a:rPr lang="en-CA" b="1"/>
              <a:t>Value estimation</a:t>
            </a:r>
            <a:r>
              <a:rPr lang="en-CA"/>
              <a:t> (regression) is similar to classification when the target variable is </a:t>
            </a:r>
            <a:r>
              <a:rPr lang="en-CA" b="1"/>
              <a:t>numerical</a:t>
            </a:r>
            <a:r>
              <a:rPr lang="en-CA"/>
              <a:t>.</a:t>
            </a:r>
            <a:endParaRPr lang="en-US"/>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82</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TextBox 5">
            <a:extLst>
              <a:ext uri="{FF2B5EF4-FFF2-40B4-BE49-F238E27FC236}">
                <a16:creationId xmlns:a16="http://schemas.microsoft.com/office/drawing/2014/main" id="{045DBD17-28E8-D08A-53C6-E98339D29643}"/>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23222091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Overview</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pPr algn="just">
              <a:lnSpc>
                <a:spcPct val="100000"/>
              </a:lnSpc>
            </a:pPr>
            <a:r>
              <a:rPr lang="en-CA"/>
              <a:t>In the </a:t>
            </a:r>
            <a:r>
              <a:rPr lang="en-CA" b="1"/>
              <a:t>testing</a:t>
            </a:r>
            <a:r>
              <a:rPr lang="en-CA"/>
              <a:t> phase, the model is used to assign a class to observations for which the label is hidden, but ultimately known (the </a:t>
            </a:r>
            <a:r>
              <a:rPr lang="en-CA" b="1"/>
              <a:t>testing</a:t>
            </a:r>
            <a:r>
              <a:rPr lang="en-CA"/>
              <a:t> set).  </a:t>
            </a:r>
            <a:endParaRPr lang="en-CA" sz="1000"/>
          </a:p>
          <a:p>
            <a:pPr algn="just">
              <a:lnSpc>
                <a:spcPct val="100000"/>
              </a:lnSpc>
            </a:pPr>
            <a:r>
              <a:rPr lang="en-CA"/>
              <a:t>The performance of a classification model is evaluated on the testing set, </a:t>
            </a:r>
            <a:r>
              <a:rPr lang="en-CA" b="1"/>
              <a:t>never</a:t>
            </a:r>
            <a:r>
              <a:rPr lang="en-CA"/>
              <a:t> on the training set.</a:t>
            </a:r>
            <a:r>
              <a:rPr lang="en-CA">
                <a:latin typeface="Dagny OT" panose="020B0504020201020104" pitchFamily="34" charset="77"/>
              </a:rPr>
              <a:t> In the </a:t>
            </a:r>
            <a:r>
              <a:rPr lang="en-CA" b="1">
                <a:latin typeface="Dagny OT" panose="020B0504020201020104" pitchFamily="34" charset="77"/>
              </a:rPr>
              <a:t>absence</a:t>
            </a:r>
            <a:r>
              <a:rPr lang="en-CA">
                <a:latin typeface="Dagny OT" panose="020B0504020201020104" pitchFamily="34" charset="77"/>
              </a:rPr>
              <a:t> of testing data, classification may be </a:t>
            </a:r>
            <a:r>
              <a:rPr lang="en-CA" b="1">
                <a:latin typeface="Dagny OT" panose="020B0504020201020104" pitchFamily="34" charset="77"/>
              </a:rPr>
              <a:t>descriptive</a:t>
            </a:r>
            <a:r>
              <a:rPr lang="en-CA">
                <a:latin typeface="Dagny OT" panose="020B0504020201020104" pitchFamily="34" charset="77"/>
              </a:rPr>
              <a:t> but not predictive. </a:t>
            </a:r>
            <a:endParaRPr lang="en-US">
              <a:latin typeface="Dagny OT" panose="020B0504020201020104" pitchFamily="34" charset="77"/>
            </a:endParaRPr>
          </a:p>
          <a:p>
            <a:pPr algn="just">
              <a:lnSpc>
                <a:spcPct val="100000"/>
              </a:lnSpc>
            </a:pPr>
            <a:r>
              <a:rPr lang="en-CA"/>
              <a:t>Technical issues include:</a:t>
            </a:r>
          </a:p>
          <a:p>
            <a:pPr lvl="1" algn="just">
              <a:lnSpc>
                <a:spcPct val="100000"/>
              </a:lnSpc>
            </a:pPr>
            <a:r>
              <a:rPr lang="en-CA"/>
              <a:t>selecting the features to include in the model</a:t>
            </a:r>
          </a:p>
          <a:p>
            <a:pPr lvl="1" algn="just">
              <a:lnSpc>
                <a:spcPct val="100000"/>
              </a:lnSpc>
            </a:pPr>
            <a:r>
              <a:rPr lang="en-CA"/>
              <a:t>selecting the algorithm</a:t>
            </a:r>
          </a:p>
          <a:p>
            <a:pPr lvl="1" algn="just">
              <a:lnSpc>
                <a:spcPct val="100000"/>
              </a:lnSpc>
            </a:pPr>
            <a:r>
              <a:rPr lang="en-CA"/>
              <a:t>etc.</a:t>
            </a:r>
            <a:endParaRPr lang="en-US"/>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83</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TextBox 5">
            <a:extLst>
              <a:ext uri="{FF2B5EF4-FFF2-40B4-BE49-F238E27FC236}">
                <a16:creationId xmlns:a16="http://schemas.microsoft.com/office/drawing/2014/main" id="{1FC37B0F-C84D-A4E9-A3D7-247A3DFEDA64}"/>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42904373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A8B74E-154D-FCCD-1FF0-53990AB179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58"/>
            <a:ext cx="12192000" cy="6843283"/>
          </a:xfrm>
          <a:prstGeom prst="rect">
            <a:avLst/>
          </a:prstGeom>
        </p:spPr>
      </p:pic>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294967295"/>
          </p:nvPr>
        </p:nvSpPr>
        <p:spPr>
          <a:xfrm>
            <a:off x="10880725" y="6446838"/>
            <a:ext cx="1311275" cy="365125"/>
          </a:xfrm>
        </p:spPr>
        <p:txBody>
          <a:bodyPr/>
          <a:lstStyle/>
          <a:p>
            <a:fld id="{4D63F5A6-AD82-4E1E-87F7-CE90DE510401}" type="slidenum">
              <a:rPr lang="en-CA" smtClean="0"/>
              <a:pPr/>
              <a:t>84</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4294967295"/>
          </p:nvPr>
        </p:nvSpPr>
        <p:spPr>
          <a:xfrm>
            <a:off x="0" y="6446838"/>
            <a:ext cx="3779838" cy="365125"/>
          </a:xfrm>
        </p:spPr>
        <p:txBody>
          <a:bodyPr/>
          <a:lstStyle/>
          <a:p>
            <a:r>
              <a:rPr lang="en-US"/>
              <a:t>INTRODUCTION TO MACHINE LEARNING</a:t>
            </a:r>
            <a:endParaRPr lang="en-CA"/>
          </a:p>
        </p:txBody>
      </p:sp>
      <p:sp>
        <p:nvSpPr>
          <p:cNvPr id="2" name="TextBox 1">
            <a:extLst>
              <a:ext uri="{FF2B5EF4-FFF2-40B4-BE49-F238E27FC236}">
                <a16:creationId xmlns:a16="http://schemas.microsoft.com/office/drawing/2014/main" id="{83986142-4643-C523-77AF-A24257ABF85B}"/>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3476012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Applications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pPr algn="just">
              <a:lnSpc>
                <a:spcPct val="100000"/>
              </a:lnSpc>
            </a:pPr>
            <a:r>
              <a:rPr lang="en-US" b="1"/>
              <a:t>Medicine and Health Science</a:t>
            </a:r>
          </a:p>
          <a:p>
            <a:pPr lvl="1" algn="just">
              <a:lnSpc>
                <a:spcPct val="100000"/>
              </a:lnSpc>
            </a:pPr>
            <a:r>
              <a:rPr lang="en-CA"/>
              <a:t>predicting which patient is at risk of suffering a second, fatal heart attack within 30 days based on health factors (blood pressure, age, sinus problems, etc.)</a:t>
            </a:r>
            <a:endParaRPr lang="en-CA" sz="200"/>
          </a:p>
          <a:p>
            <a:pPr algn="just">
              <a:lnSpc>
                <a:spcPct val="100000"/>
              </a:lnSpc>
            </a:pPr>
            <a:r>
              <a:rPr lang="en-CA" b="1"/>
              <a:t>Social Policies</a:t>
            </a:r>
            <a:endParaRPr lang="en-US"/>
          </a:p>
          <a:p>
            <a:pPr lvl="1" algn="just">
              <a:lnSpc>
                <a:spcPct val="100000"/>
              </a:lnSpc>
            </a:pPr>
            <a:r>
              <a:rPr lang="en-US"/>
              <a:t>predicting the likelihood of requiring assisting housing in old age based on demographic information/survey answers</a:t>
            </a:r>
            <a:endParaRPr lang="en-CA" sz="200" b="1"/>
          </a:p>
          <a:p>
            <a:pPr algn="just">
              <a:lnSpc>
                <a:spcPct val="100000"/>
              </a:lnSpc>
            </a:pPr>
            <a:r>
              <a:rPr lang="en-CA" b="1"/>
              <a:t>Marketing and Business</a:t>
            </a:r>
          </a:p>
          <a:p>
            <a:pPr lvl="1" algn="just">
              <a:lnSpc>
                <a:spcPct val="100000"/>
              </a:lnSpc>
            </a:pPr>
            <a:r>
              <a:rPr lang="en-CA"/>
              <a:t>predicting which customers are likely to switch to another cell phone company based on demographics and usage </a:t>
            </a:r>
            <a:endParaRPr lang="en-US"/>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85</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TextBox 5">
            <a:extLst>
              <a:ext uri="{FF2B5EF4-FFF2-40B4-BE49-F238E27FC236}">
                <a16:creationId xmlns:a16="http://schemas.microsoft.com/office/drawing/2014/main" id="{5765B243-5B4F-1B3B-BBDE-91B3946D4EB0}"/>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25918908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Applications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pPr algn="just">
              <a:lnSpc>
                <a:spcPct val="100000"/>
              </a:lnSpc>
            </a:pPr>
            <a:r>
              <a:rPr lang="en-US"/>
              <a:t>Other uses include: </a:t>
            </a:r>
          </a:p>
          <a:p>
            <a:pPr lvl="1"/>
            <a:r>
              <a:rPr lang="en-US"/>
              <a:t>Predicting that an object belongs to a particular class.</a:t>
            </a:r>
            <a:endParaRPr lang="en-US" sz="600"/>
          </a:p>
          <a:p>
            <a:pPr lvl="1"/>
            <a:r>
              <a:rPr lang="en-US"/>
              <a:t>Organizing and grouping instances into categories.</a:t>
            </a:r>
            <a:endParaRPr lang="en-US" sz="600"/>
          </a:p>
          <a:p>
            <a:pPr lvl="1"/>
            <a:r>
              <a:rPr lang="en-US"/>
              <a:t>Enhancing the detection of relevant objects</a:t>
            </a:r>
          </a:p>
          <a:p>
            <a:pPr marL="566928" lvl="3" indent="0" algn="just">
              <a:buNone/>
            </a:pPr>
            <a:r>
              <a:rPr lang="en-CA" sz="1800" b="1"/>
              <a:t>avoidance:</a:t>
            </a:r>
            <a:r>
              <a:rPr lang="en-CA" sz="1800"/>
              <a:t> “this object is an incoming vehicle”</a:t>
            </a:r>
          </a:p>
          <a:p>
            <a:pPr marL="566928" lvl="3" indent="0" algn="just">
              <a:buNone/>
            </a:pPr>
            <a:r>
              <a:rPr lang="en-CA" sz="1800" b="1"/>
              <a:t>pursuit:</a:t>
            </a:r>
            <a:r>
              <a:rPr lang="en-CA" sz="1800"/>
              <a:t> “this borrower is unlikely to default on her mortgage”</a:t>
            </a:r>
          </a:p>
          <a:p>
            <a:pPr marL="566928" lvl="3" indent="0" algn="just">
              <a:buNone/>
            </a:pPr>
            <a:r>
              <a:rPr lang="en-CA" sz="1800" b="1"/>
              <a:t>degree:</a:t>
            </a:r>
            <a:r>
              <a:rPr lang="en-CA" sz="1800"/>
              <a:t> “this dog is 90% likely to live until it’s 7 years old”</a:t>
            </a:r>
          </a:p>
          <a:p>
            <a:pPr lvl="1"/>
            <a:r>
              <a:rPr lang="en-CA"/>
              <a:t>Predicting the inflation rate for the coming two years based on a number of economic indicators.</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86</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TextBox 5">
            <a:extLst>
              <a:ext uri="{FF2B5EF4-FFF2-40B4-BE49-F238E27FC236}">
                <a16:creationId xmlns:a16="http://schemas.microsoft.com/office/drawing/2014/main" id="{A468D0F9-8113-6768-DD5F-651F79CC08AF}"/>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41969848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Examples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pPr>
              <a:lnSpc>
                <a:spcPct val="100000"/>
              </a:lnSpc>
            </a:pPr>
            <a:r>
              <a:rPr lang="en-US" b="1"/>
              <a:t>Scenario:</a:t>
            </a:r>
          </a:p>
          <a:p>
            <a:pPr>
              <a:lnSpc>
                <a:spcPct val="100000"/>
              </a:lnSpc>
            </a:pPr>
            <a:r>
              <a:rPr lang="en-US"/>
              <a:t>A motor insurance company has a fraud investigation dept. that studies up to 30% of all claims made, yet money is still getting lost on fraudulent claims. </a:t>
            </a:r>
            <a:br>
              <a:rPr lang="en-US"/>
            </a:br>
            <a:endParaRPr lang="en-US" sz="100"/>
          </a:p>
          <a:p>
            <a:pPr>
              <a:lnSpc>
                <a:spcPct val="100000"/>
              </a:lnSpc>
            </a:pPr>
            <a:r>
              <a:rPr lang="en-US" b="1"/>
              <a:t>Questions:</a:t>
            </a:r>
            <a:r>
              <a:rPr lang="en-US"/>
              <a:t> can we predict</a:t>
            </a:r>
          </a:p>
          <a:p>
            <a:pPr lvl="1">
              <a:lnSpc>
                <a:spcPct val="100000"/>
              </a:lnSpc>
            </a:pPr>
            <a:r>
              <a:rPr lang="en-US"/>
              <a:t>whether a claim is likely to be fraudulent? </a:t>
            </a:r>
          </a:p>
          <a:p>
            <a:pPr lvl="1">
              <a:lnSpc>
                <a:spcPct val="100000"/>
              </a:lnSpc>
            </a:pPr>
            <a:r>
              <a:rPr lang="en-US"/>
              <a:t>whether a customer is likely to commit fraud in the near future?</a:t>
            </a:r>
          </a:p>
          <a:p>
            <a:pPr lvl="1">
              <a:lnSpc>
                <a:spcPct val="100000"/>
              </a:lnSpc>
            </a:pPr>
            <a:r>
              <a:rPr lang="en-US"/>
              <a:t>whether an application for a policy is likely to result in a fraudulent claim?</a:t>
            </a:r>
          </a:p>
          <a:p>
            <a:pPr lvl="1">
              <a:lnSpc>
                <a:spcPct val="100000"/>
              </a:lnSpc>
            </a:pPr>
            <a:r>
              <a:rPr lang="en-US"/>
              <a:t>the amount by which a claim will be reduced if it is fraudulent? </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87</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TextBox 5">
            <a:extLst>
              <a:ext uri="{FF2B5EF4-FFF2-40B4-BE49-F238E27FC236}">
                <a16:creationId xmlns:a16="http://schemas.microsoft.com/office/drawing/2014/main" id="{85BEB7F4-04D0-4D4F-0FAA-5C40816ED1FA}"/>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22446681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Examples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pPr>
              <a:lnSpc>
                <a:spcPct val="100000"/>
              </a:lnSpc>
            </a:pPr>
            <a:r>
              <a:rPr lang="en-US" b="1"/>
              <a:t>Scenario:</a:t>
            </a:r>
          </a:p>
          <a:p>
            <a:pPr>
              <a:lnSpc>
                <a:spcPct val="100000"/>
              </a:lnSpc>
            </a:pPr>
            <a:r>
              <a:rPr lang="en-US"/>
              <a:t>Customers who make a large number of calls to a mobile phone company’s customer service number have been identified as churn risks. The company is interested in reducing said churn. </a:t>
            </a:r>
            <a:endParaRPr lang="en-US" sz="100"/>
          </a:p>
          <a:p>
            <a:pPr>
              <a:lnSpc>
                <a:spcPct val="100000"/>
              </a:lnSpc>
            </a:pPr>
            <a:r>
              <a:rPr lang="en-US" b="1"/>
              <a:t>Questions:</a:t>
            </a:r>
            <a:r>
              <a:rPr lang="en-US"/>
              <a:t> can we predict</a:t>
            </a:r>
          </a:p>
          <a:p>
            <a:pPr lvl="1">
              <a:lnSpc>
                <a:spcPct val="100000"/>
              </a:lnSpc>
            </a:pPr>
            <a:r>
              <a:rPr lang="en-US"/>
              <a:t>the overall lifetime value of a customer? </a:t>
            </a:r>
          </a:p>
          <a:p>
            <a:pPr lvl="1">
              <a:lnSpc>
                <a:spcPct val="100000"/>
              </a:lnSpc>
            </a:pPr>
            <a:r>
              <a:rPr lang="en-US"/>
              <a:t>which customers are more likely to churn in the near future? </a:t>
            </a:r>
          </a:p>
          <a:p>
            <a:pPr lvl="1">
              <a:lnSpc>
                <a:spcPct val="100000"/>
              </a:lnSpc>
            </a:pPr>
            <a:r>
              <a:rPr lang="en-US"/>
              <a:t>what retention offer a particular customer will best respond to?</a:t>
            </a: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88</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TextBox 5">
            <a:extLst>
              <a:ext uri="{FF2B5EF4-FFF2-40B4-BE49-F238E27FC236}">
                <a16:creationId xmlns:a16="http://schemas.microsoft.com/office/drawing/2014/main" id="{D1FCD5BB-B9C3-A5CA-F99D-348A67CA60BB}"/>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41014289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Case Study</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r>
              <a:rPr lang="en-CA"/>
              <a:t>Minnesota Tax Audits</a:t>
            </a:r>
            <a:endParaRPr lang="en-CA" sz="1200"/>
          </a:p>
          <a:p>
            <a:endParaRPr lang="en-CA" sz="1200"/>
          </a:p>
          <a:p>
            <a:endParaRPr lang="en-CA" sz="1200"/>
          </a:p>
          <a:p>
            <a:endParaRPr lang="en-CA" sz="1200"/>
          </a:p>
          <a:p>
            <a:pPr algn="l"/>
            <a:endParaRPr lang="en-CA" sz="1050"/>
          </a:p>
          <a:p>
            <a:pPr algn="r"/>
            <a:r>
              <a:rPr lang="en-CA" sz="1200"/>
              <a:t>Hsu </a:t>
            </a:r>
            <a:r>
              <a:rPr lang="en-CA" sz="1200" i="1"/>
              <a:t>et al.</a:t>
            </a:r>
            <a:r>
              <a:rPr lang="en-CA" sz="1200"/>
              <a:t> </a:t>
            </a:r>
            <a:br>
              <a:rPr lang="en-CA" sz="1200"/>
            </a:br>
            <a:r>
              <a:rPr lang="en-CA" sz="1200">
                <a:hlinkClick r:id="rId2"/>
              </a:rPr>
              <a:t>Data Mining Based Tax Audit Selection: A Case Study of a Pilot Project at the Minnesota Department of Revenue</a:t>
            </a:r>
            <a:br>
              <a:rPr lang="en-CA" sz="1200"/>
            </a:br>
            <a:r>
              <a:rPr lang="en-CA" sz="1200" i="1"/>
              <a:t>Real World Data Mining Applications</a:t>
            </a:r>
            <a:r>
              <a:rPr lang="en-CA" sz="1200"/>
              <a:t>, 2015</a:t>
            </a:r>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89</a:t>
            </a:fld>
            <a:endParaRPr lang="en-CA"/>
          </a:p>
        </p:txBody>
      </p:sp>
      <p:sp>
        <p:nvSpPr>
          <p:cNvPr id="6" name="Content Placeholder 5">
            <a:extLst>
              <a:ext uri="{FF2B5EF4-FFF2-40B4-BE49-F238E27FC236}">
                <a16:creationId xmlns:a16="http://schemas.microsoft.com/office/drawing/2014/main" id="{191B1C7F-CA06-DEEA-3A1A-A7C233A02C7E}"/>
              </a:ext>
            </a:extLst>
          </p:cNvPr>
          <p:cNvSpPr>
            <a:spLocks noGrp="1"/>
          </p:cNvSpPr>
          <p:nvPr>
            <p:ph idx="1"/>
          </p:nvPr>
        </p:nvSpPr>
        <p:spPr/>
        <p:txBody>
          <a:bodyPr/>
          <a:lstStyle/>
          <a:p>
            <a:r>
              <a:rPr lang="en-CA" b="1"/>
              <a:t>Objective</a:t>
            </a:r>
          </a:p>
          <a:p>
            <a:r>
              <a:rPr lang="en-CA"/>
              <a:t>The U.S. Internal Revenue Service (IRS) estimated that there were large gaps between </a:t>
            </a:r>
            <a:r>
              <a:rPr lang="en-CA" b="1"/>
              <a:t>revenue owed</a:t>
            </a:r>
            <a:r>
              <a:rPr lang="en-CA"/>
              <a:t> and </a:t>
            </a:r>
            <a:r>
              <a:rPr lang="en-CA" b="1"/>
              <a:t>revenue collected</a:t>
            </a:r>
            <a:r>
              <a:rPr lang="en-CA"/>
              <a:t> for 2001 and for 2006. </a:t>
            </a:r>
          </a:p>
          <a:p>
            <a:r>
              <a:rPr lang="en-CA"/>
              <a:t>Using </a:t>
            </a:r>
            <a:r>
              <a:rPr lang="en-CA" err="1"/>
              <a:t>DoR</a:t>
            </a:r>
            <a:r>
              <a:rPr lang="en-CA"/>
              <a:t> data, the authors sought to increase </a:t>
            </a:r>
            <a:r>
              <a:rPr lang="en-CA" b="1"/>
              <a:t>efficiency</a:t>
            </a:r>
            <a:r>
              <a:rPr lang="en-CA"/>
              <a:t> in the audit selection process and to </a:t>
            </a:r>
            <a:r>
              <a:rPr lang="en-CA" b="1"/>
              <a:t>reduce the gap</a:t>
            </a:r>
            <a:r>
              <a:rPr lang="en-CA"/>
              <a:t> between revenue owed and revenue collected.</a:t>
            </a:r>
          </a:p>
        </p:txBody>
      </p:sp>
      <p:sp>
        <p:nvSpPr>
          <p:cNvPr id="3" name="TextBox 2">
            <a:extLst>
              <a:ext uri="{FF2B5EF4-FFF2-40B4-BE49-F238E27FC236}">
                <a16:creationId xmlns:a16="http://schemas.microsoft.com/office/drawing/2014/main" id="{869EBC64-291D-C023-E391-F39B2386B1F5}"/>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3451601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66EA3-C323-4729-47AC-406C2535D7E9}"/>
              </a:ext>
            </a:extLst>
          </p:cNvPr>
          <p:cNvSpPr>
            <a:spLocks noGrp="1"/>
          </p:cNvSpPr>
          <p:nvPr>
            <p:ph type="title"/>
          </p:nvPr>
        </p:nvSpPr>
        <p:spPr/>
        <p:txBody>
          <a:bodyPr/>
          <a:lstStyle/>
          <a:p>
            <a:r>
              <a:rPr lang="en-CA"/>
              <a:t>Course Outline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60A5783-CB9F-C6C4-2B6D-DCD07C168ACA}"/>
                  </a:ext>
                </a:extLst>
              </p:cNvPr>
              <p:cNvSpPr>
                <a:spLocks noGrp="1"/>
              </p:cNvSpPr>
              <p:nvPr>
                <p:ph sz="half" idx="1"/>
              </p:nvPr>
            </p:nvSpPr>
            <p:spPr/>
            <p:txBody>
              <a:bodyPr anchor="t">
                <a:normAutofit/>
              </a:bodyPr>
              <a:lstStyle/>
              <a:p>
                <a:pPr marL="0" indent="0">
                  <a:buNone/>
                  <a:tabLst>
                    <a:tab pos="457200" algn="l"/>
                  </a:tabLst>
                </a:pPr>
                <a:endParaRPr lang="en-CA" sz="2400" b="1">
                  <a:effectLst/>
                  <a:ea typeface="Times New Roman" panose="02020603050405020304" pitchFamily="18" charset="0"/>
                </a:endParaRPr>
              </a:p>
              <a:p>
                <a:pPr marL="0" indent="0">
                  <a:buNone/>
                  <a:tabLst>
                    <a:tab pos="457200" algn="l"/>
                  </a:tabLst>
                </a:pPr>
                <a:r>
                  <a:rPr lang="en-CA" sz="2400" b="1">
                    <a:effectLst/>
                    <a:ea typeface="Times New Roman" panose="02020603050405020304" pitchFamily="18" charset="0"/>
                  </a:rPr>
                  <a:t>Clustering</a:t>
                </a:r>
                <a:endParaRPr lang="en-CA" sz="2400">
                  <a:ea typeface="Times New Roman" panose="02020603050405020304" pitchFamily="18" charset="0"/>
                </a:endParaRPr>
              </a:p>
              <a:p>
                <a:pPr marL="749808" lvl="1" indent="-457200" algn="l">
                  <a:buSzPct val="92000"/>
                  <a:buFont typeface="+mj-lt"/>
                  <a:buAutoNum type="arabicPeriod" startAt="7"/>
                  <a:tabLst>
                    <a:tab pos="457200" algn="l"/>
                  </a:tabLst>
                </a:pPr>
                <a:r>
                  <a:rPr lang="en-CA">
                    <a:solidFill>
                      <a:schemeClr val="accent4"/>
                    </a:solidFill>
                    <a:effectLst/>
                    <a:ea typeface="Times New Roman" panose="02020603050405020304" pitchFamily="18" charset="0"/>
                  </a:rPr>
                  <a:t> Clustering Overview</a:t>
                </a:r>
                <a:r>
                  <a:rPr lang="en-CA">
                    <a:solidFill>
                      <a:schemeClr val="accent4"/>
                    </a:solidFill>
                    <a:ea typeface="Times New Roman" panose="02020603050405020304" pitchFamily="18" charset="0"/>
                  </a:rPr>
                  <a:t>;</a:t>
                </a:r>
                <a:br>
                  <a:rPr lang="en-CA">
                    <a:solidFill>
                      <a:schemeClr val="accent4"/>
                    </a:solidFill>
                    <a:ea typeface="Times New Roman" panose="02020603050405020304" pitchFamily="18" charset="0"/>
                  </a:rPr>
                </a:br>
                <a:r>
                  <a:rPr lang="en-CA">
                    <a:solidFill>
                      <a:schemeClr val="accent4"/>
                    </a:solidFill>
                    <a:ea typeface="Times New Roman" panose="02020603050405020304" pitchFamily="18" charset="0"/>
                  </a:rPr>
                  <a:t> </a:t>
                </a:r>
                <a:r>
                  <a:rPr lang="en-CA" i="1">
                    <a:solidFill>
                      <a:schemeClr val="accent4"/>
                    </a:solidFill>
                    <a:effectLst/>
                    <a:ea typeface="Times New Roman" panose="02020603050405020304" pitchFamily="18" charset="0"/>
                  </a:rPr>
                  <a:t>Case Study</a:t>
                </a:r>
                <a:r>
                  <a:rPr lang="en-CA">
                    <a:solidFill>
                      <a:schemeClr val="accent4"/>
                    </a:solidFill>
                    <a:effectLst/>
                    <a:ea typeface="Times New Roman" panose="02020603050405020304" pitchFamily="18" charset="0"/>
                  </a:rPr>
                  <a:t>: </a:t>
                </a:r>
                <a:r>
                  <a:rPr lang="en-CA" err="1">
                    <a:solidFill>
                      <a:schemeClr val="accent4"/>
                    </a:solidFill>
                    <a:effectLst/>
                    <a:ea typeface="Times New Roman" panose="02020603050405020304" pitchFamily="18" charset="0"/>
                  </a:rPr>
                  <a:t>Livehoods</a:t>
                </a:r>
                <a:endParaRPr lang="en-CA">
                  <a:solidFill>
                    <a:schemeClr val="accent4"/>
                  </a:solidFill>
                  <a:ea typeface="Times New Roman" panose="02020603050405020304" pitchFamily="18" charset="0"/>
                </a:endParaRPr>
              </a:p>
              <a:p>
                <a:pPr marL="749808" lvl="1" indent="-457200" algn="l">
                  <a:buSzPct val="92000"/>
                  <a:buFont typeface="+mj-lt"/>
                  <a:buAutoNum type="arabicPeriod" startAt="7"/>
                  <a:tabLst>
                    <a:tab pos="457200" algn="l"/>
                  </a:tabLst>
                </a:pPr>
                <a:r>
                  <a:rPr lang="en-CA">
                    <a:solidFill>
                      <a:schemeClr val="accent4"/>
                    </a:solidFill>
                    <a:effectLst/>
                    <a:ea typeface="Times New Roman" panose="02020603050405020304" pitchFamily="18" charset="0"/>
                  </a:rPr>
                  <a:t> </a:t>
                </a:r>
                <a14:m>
                  <m:oMath xmlns:m="http://schemas.openxmlformats.org/officeDocument/2006/math">
                    <m:r>
                      <a:rPr lang="en-CA" i="1" dirty="0" smtClean="0">
                        <a:solidFill>
                          <a:schemeClr val="accent4"/>
                        </a:solidFill>
                        <a:effectLst/>
                        <a:latin typeface="Cambria Math" panose="02040503050406030204" pitchFamily="18" charset="0"/>
                        <a:ea typeface="Times New Roman" panose="02020603050405020304" pitchFamily="18" charset="0"/>
                      </a:rPr>
                      <m:t>𝑘</m:t>
                    </m:r>
                  </m:oMath>
                </a14:m>
                <a:r>
                  <a:rPr lang="en-CA">
                    <a:solidFill>
                      <a:schemeClr val="accent4"/>
                    </a:solidFill>
                    <a:effectLst/>
                    <a:ea typeface="Times New Roman" panose="02020603050405020304" pitchFamily="18" charset="0"/>
                  </a:rPr>
                  <a:t>-Means and Other Algorithms</a:t>
                </a:r>
              </a:p>
              <a:p>
                <a:pPr marL="749808" lvl="1" indent="-457200" algn="l">
                  <a:buSzPct val="92000"/>
                  <a:buFont typeface="+mj-lt"/>
                  <a:buAutoNum type="arabicPeriod" startAt="7"/>
                  <a:tabLst>
                    <a:tab pos="457200" algn="l"/>
                  </a:tabLst>
                </a:pPr>
                <a:r>
                  <a:rPr lang="en-CA">
                    <a:solidFill>
                      <a:schemeClr val="accent4"/>
                    </a:solidFill>
                    <a:ea typeface="Times New Roman" panose="02020603050405020304" pitchFamily="18" charset="0"/>
                  </a:rPr>
                  <a:t> Validation and Notes</a:t>
                </a:r>
              </a:p>
              <a:p>
                <a:pPr marL="749808" lvl="1" indent="-457200" algn="l">
                  <a:buClr>
                    <a:schemeClr val="bg1"/>
                  </a:buClr>
                  <a:buSzPct val="92000"/>
                  <a:buFont typeface="+mj-lt"/>
                  <a:buAutoNum type="arabicPeriod" startAt="7"/>
                  <a:tabLst>
                    <a:tab pos="457200" algn="l"/>
                  </a:tabLst>
                </a:pPr>
                <a:endParaRPr lang="en-CA">
                  <a:solidFill>
                    <a:schemeClr val="accent4"/>
                  </a:solidFill>
                  <a:effectLst/>
                  <a:ea typeface="Times New Roman" panose="02020603050405020304" pitchFamily="18" charset="0"/>
                </a:endParaRPr>
              </a:p>
              <a:p>
                <a:pPr marL="749808" lvl="1" indent="-457200">
                  <a:buSzPct val="92000"/>
                  <a:buFont typeface="+mj-lt"/>
                  <a:buAutoNum type="arabicPeriod" startAt="7"/>
                  <a:tabLst>
                    <a:tab pos="457200" algn="l"/>
                  </a:tabLst>
                </a:pPr>
                <a:endParaRPr lang="en-CA">
                  <a:ea typeface="Times New Roman" panose="02020603050405020304" pitchFamily="18" charset="0"/>
                </a:endParaRPr>
              </a:p>
              <a:p>
                <a:pPr marL="749808" lvl="1" indent="-457200">
                  <a:buSzPct val="92000"/>
                  <a:buFont typeface="+mj-lt"/>
                  <a:buAutoNum type="arabicPeriod" startAt="7"/>
                  <a:tabLst>
                    <a:tab pos="457200" algn="l"/>
                  </a:tabLst>
                </a:pPr>
                <a:endParaRPr lang="en-CA">
                  <a:effectLst/>
                  <a:ea typeface="Times New Roman" panose="02020603050405020304" pitchFamily="18" charset="0"/>
                </a:endParaRPr>
              </a:p>
              <a:p>
                <a:pPr marL="749808" lvl="1" indent="-457200">
                  <a:buSzPct val="92000"/>
                  <a:buFont typeface="+mj-lt"/>
                  <a:buAutoNum type="arabicPeriod" startAt="7"/>
                  <a:tabLst>
                    <a:tab pos="457200" algn="l"/>
                  </a:tabLst>
                </a:pPr>
                <a:endParaRPr lang="en-CA">
                  <a:effectLst/>
                  <a:ea typeface="Times New Roman" panose="02020603050405020304" pitchFamily="18" charset="0"/>
                </a:endParaRPr>
              </a:p>
            </p:txBody>
          </p:sp>
        </mc:Choice>
        <mc:Fallback>
          <p:sp>
            <p:nvSpPr>
              <p:cNvPr id="3" name="Content Placeholder 2">
                <a:extLst>
                  <a:ext uri="{FF2B5EF4-FFF2-40B4-BE49-F238E27FC236}">
                    <a16:creationId xmlns:a16="http://schemas.microsoft.com/office/drawing/2014/main" id="{A60A5783-CB9F-C6C4-2B6D-DCD07C168ACA}"/>
                  </a:ext>
                </a:extLst>
              </p:cNvPr>
              <p:cNvSpPr>
                <a:spLocks noGrp="1" noRot="1" noChangeAspect="1" noMove="1" noResize="1" noEditPoints="1" noAdjustHandles="1" noChangeArrowheads="1" noChangeShapeType="1" noTextEdit="1"/>
              </p:cNvSpPr>
              <p:nvPr>
                <p:ph sz="half" idx="1"/>
              </p:nvPr>
            </p:nvSpPr>
            <p:spPr>
              <a:blipFill>
                <a:blip r:embed="rId2"/>
                <a:stretch>
                  <a:fillRect l="-3846"/>
                </a:stretch>
              </a:blipFill>
            </p:spPr>
            <p:txBody>
              <a:bodyPr/>
              <a:lstStyle/>
              <a:p>
                <a:r>
                  <a:rPr lang="en-US">
                    <a:noFill/>
                  </a:rPr>
                  <a:t> </a:t>
                </a:r>
              </a:p>
            </p:txBody>
          </p:sp>
        </mc:Fallback>
      </mc:AlternateContent>
      <p:sp>
        <p:nvSpPr>
          <p:cNvPr id="10" name="Content Placeholder 9">
            <a:extLst>
              <a:ext uri="{FF2B5EF4-FFF2-40B4-BE49-F238E27FC236}">
                <a16:creationId xmlns:a16="http://schemas.microsoft.com/office/drawing/2014/main" id="{D495CB66-C4FC-80CB-75FB-1DAAD3DD85E4}"/>
              </a:ext>
            </a:extLst>
          </p:cNvPr>
          <p:cNvSpPr>
            <a:spLocks noGrp="1"/>
          </p:cNvSpPr>
          <p:nvPr>
            <p:ph sz="half" idx="2"/>
          </p:nvPr>
        </p:nvSpPr>
        <p:spPr>
          <a:xfrm>
            <a:off x="6217920" y="2000517"/>
            <a:ext cx="5445162" cy="3868577"/>
          </a:xfrm>
        </p:spPr>
        <p:txBody>
          <a:bodyPr anchor="t"/>
          <a:lstStyle/>
          <a:p>
            <a:pPr marL="0" indent="0">
              <a:buNone/>
              <a:tabLst>
                <a:tab pos="457200" algn="l"/>
              </a:tabLst>
            </a:pPr>
            <a:endParaRPr lang="en-CA" sz="2400" b="1">
              <a:effectLst/>
              <a:ea typeface="Times New Roman" panose="02020603050405020304" pitchFamily="18" charset="0"/>
            </a:endParaRPr>
          </a:p>
          <a:p>
            <a:pPr marL="0" indent="0" algn="l">
              <a:buNone/>
              <a:tabLst>
                <a:tab pos="457200" algn="l"/>
              </a:tabLst>
            </a:pPr>
            <a:r>
              <a:rPr lang="en-CA" sz="2400" b="1">
                <a:effectLst/>
                <a:ea typeface="Times New Roman" panose="02020603050405020304" pitchFamily="18" charset="0"/>
              </a:rPr>
              <a:t>Issues and Challenges</a:t>
            </a:r>
          </a:p>
          <a:p>
            <a:pPr marL="749808" lvl="1" indent="-457200">
              <a:buSzPct val="92000"/>
              <a:buFont typeface="+mj-lt"/>
              <a:buAutoNum type="arabicPeriod" startAt="10"/>
              <a:tabLst>
                <a:tab pos="457200" algn="l"/>
              </a:tabLst>
            </a:pPr>
            <a:r>
              <a:rPr lang="en-CA">
                <a:solidFill>
                  <a:schemeClr val="accent5"/>
                </a:solidFill>
                <a:effectLst/>
                <a:ea typeface="Times New Roman" panose="02020603050405020304" pitchFamily="18" charset="0"/>
              </a:rPr>
              <a:t>Bad Data and Big Data</a:t>
            </a:r>
            <a:endParaRPr lang="en-CA" sz="2400">
              <a:solidFill>
                <a:schemeClr val="accent5"/>
              </a:solidFill>
              <a:ea typeface="Times New Roman" panose="02020603050405020304" pitchFamily="18" charset="0"/>
            </a:endParaRPr>
          </a:p>
          <a:p>
            <a:pPr marL="749808" lvl="1" indent="-457200">
              <a:buSzPct val="92000"/>
              <a:buFont typeface="+mj-lt"/>
              <a:buAutoNum type="arabicPeriod" startAt="10"/>
              <a:tabLst>
                <a:tab pos="457200" algn="l"/>
              </a:tabLst>
            </a:pPr>
            <a:r>
              <a:rPr lang="en-CA">
                <a:solidFill>
                  <a:schemeClr val="accent5"/>
                </a:solidFill>
                <a:effectLst/>
                <a:ea typeface="Times New Roman" panose="02020603050405020304" pitchFamily="18" charset="0"/>
              </a:rPr>
              <a:t>Underfitting and Overfitting/Transferability</a:t>
            </a:r>
          </a:p>
          <a:p>
            <a:pPr marL="749808" lvl="1" indent="-457200" algn="l">
              <a:buSzPct val="92000"/>
              <a:buFont typeface="+mj-lt"/>
              <a:buAutoNum type="arabicPeriod" startAt="10"/>
              <a:tabLst>
                <a:tab pos="457200" algn="l"/>
              </a:tabLst>
            </a:pPr>
            <a:r>
              <a:rPr lang="en-CA">
                <a:solidFill>
                  <a:schemeClr val="accent5"/>
                </a:solidFill>
                <a:ea typeface="Times New Roman" panose="02020603050405020304" pitchFamily="18" charset="0"/>
              </a:rPr>
              <a:t>Miscellanea</a:t>
            </a:r>
          </a:p>
        </p:txBody>
      </p:sp>
      <p:sp>
        <p:nvSpPr>
          <p:cNvPr id="6" name="Slide Number Placeholder 5">
            <a:extLst>
              <a:ext uri="{FF2B5EF4-FFF2-40B4-BE49-F238E27FC236}">
                <a16:creationId xmlns:a16="http://schemas.microsoft.com/office/drawing/2014/main" id="{68EF467B-33C4-82AC-85EB-623DCD4E15EC}"/>
              </a:ext>
            </a:extLst>
          </p:cNvPr>
          <p:cNvSpPr>
            <a:spLocks noGrp="1"/>
          </p:cNvSpPr>
          <p:nvPr>
            <p:ph type="sldNum" sz="quarter" idx="4"/>
          </p:nvPr>
        </p:nvSpPr>
        <p:spPr/>
        <p:txBody>
          <a:bodyPr/>
          <a:lstStyle/>
          <a:p>
            <a:fld id="{4D63F5A6-AD82-4E1E-87F7-CE90DE510401}" type="slidenum">
              <a:rPr lang="en-CA" smtClean="0"/>
              <a:t>9</a:t>
            </a:fld>
            <a:endParaRPr lang="en-CA"/>
          </a:p>
        </p:txBody>
      </p:sp>
      <p:sp>
        <p:nvSpPr>
          <p:cNvPr id="4" name="Date Placeholder 3">
            <a:extLst>
              <a:ext uri="{FF2B5EF4-FFF2-40B4-BE49-F238E27FC236}">
                <a16:creationId xmlns:a16="http://schemas.microsoft.com/office/drawing/2014/main" id="{2B948215-6DC9-B661-FA7E-2106108B878B}"/>
              </a:ext>
            </a:extLst>
          </p:cNvPr>
          <p:cNvSpPr>
            <a:spLocks noGrp="1"/>
          </p:cNvSpPr>
          <p:nvPr>
            <p:ph type="dt" sz="half" idx="10"/>
          </p:nvPr>
        </p:nvSpPr>
        <p:spPr/>
        <p:txBody>
          <a:bodyPr/>
          <a:lstStyle/>
          <a:p>
            <a:r>
              <a:rPr lang="en-US"/>
              <a:t>INTRODUCTION TO MACHINE LEARNING</a:t>
            </a:r>
            <a:endParaRPr lang="en-CA"/>
          </a:p>
        </p:txBody>
      </p:sp>
      <p:sp>
        <p:nvSpPr>
          <p:cNvPr id="5" name="Rectangle 4">
            <a:extLst>
              <a:ext uri="{FF2B5EF4-FFF2-40B4-BE49-F238E27FC236}">
                <a16:creationId xmlns:a16="http://schemas.microsoft.com/office/drawing/2014/main" id="{DA9362F4-A64C-23FA-77AF-930B0257A1DB}"/>
              </a:ext>
            </a:extLst>
          </p:cNvPr>
          <p:cNvSpPr/>
          <p:nvPr/>
        </p:nvSpPr>
        <p:spPr>
          <a:xfrm>
            <a:off x="10798774" y="4796587"/>
            <a:ext cx="1296000" cy="28875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62229CC-0D46-44D2-E2A7-CB01C6D9425E}"/>
              </a:ext>
            </a:extLst>
          </p:cNvPr>
          <p:cNvSpPr/>
          <p:nvPr/>
        </p:nvSpPr>
        <p:spPr>
          <a:xfrm>
            <a:off x="10798774" y="5169048"/>
            <a:ext cx="1296000" cy="28875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05BD598-CFD9-186B-9A50-5CA973BD85F7}"/>
              </a:ext>
            </a:extLst>
          </p:cNvPr>
          <p:cNvSpPr/>
          <p:nvPr/>
        </p:nvSpPr>
        <p:spPr>
          <a:xfrm>
            <a:off x="10798774" y="5541509"/>
            <a:ext cx="1296000" cy="2887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ED96DE8-AD3A-9DC8-31A0-FCFBAC7A349F}"/>
              </a:ext>
            </a:extLst>
          </p:cNvPr>
          <p:cNvSpPr txBox="1"/>
          <p:nvPr/>
        </p:nvSpPr>
        <p:spPr>
          <a:xfrm>
            <a:off x="10853217" y="5173612"/>
            <a:ext cx="1187115" cy="291600"/>
          </a:xfrm>
          <a:prstGeom prst="rect">
            <a:avLst/>
          </a:prstGeom>
          <a:solidFill>
            <a:schemeClr val="bg1">
              <a:lumMod val="85000"/>
            </a:schemeClr>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
        <p:nvSpPr>
          <p:cNvPr id="12" name="TextBox 11">
            <a:extLst>
              <a:ext uri="{FF2B5EF4-FFF2-40B4-BE49-F238E27FC236}">
                <a16:creationId xmlns:a16="http://schemas.microsoft.com/office/drawing/2014/main" id="{2B490348-74BA-30E7-8883-B270CF05887D}"/>
              </a:ext>
            </a:extLst>
          </p:cNvPr>
          <p:cNvSpPr txBox="1"/>
          <p:nvPr/>
        </p:nvSpPr>
        <p:spPr>
          <a:xfrm>
            <a:off x="10853217" y="5546073"/>
            <a:ext cx="1187115" cy="291600"/>
          </a:xfrm>
          <a:prstGeom prst="rect">
            <a:avLst/>
          </a:prstGeom>
          <a:noFill/>
        </p:spPr>
        <p:txBody>
          <a:bodyPr wrap="square" rtlCol="0" anchor="ctr">
            <a:spAutoFit/>
          </a:bodyPr>
          <a:lstStyle/>
          <a:p>
            <a:pPr algn="ctr"/>
            <a:r>
              <a:rPr lang="en-US">
                <a:solidFill>
                  <a:schemeClr val="bg1"/>
                </a:solidFill>
                <a:latin typeface="Dagny OT" panose="020B0504020201020104" pitchFamily="34" charset="77"/>
              </a:rPr>
              <a:t>Session 3</a:t>
            </a:r>
          </a:p>
        </p:txBody>
      </p:sp>
      <p:sp>
        <p:nvSpPr>
          <p:cNvPr id="14" name="TextBox 13">
            <a:extLst>
              <a:ext uri="{FF2B5EF4-FFF2-40B4-BE49-F238E27FC236}">
                <a16:creationId xmlns:a16="http://schemas.microsoft.com/office/drawing/2014/main" id="{60B9505A-330F-911E-0C41-F41C4FEFB5A1}"/>
              </a:ext>
            </a:extLst>
          </p:cNvPr>
          <p:cNvSpPr txBox="1"/>
          <p:nvPr/>
        </p:nvSpPr>
        <p:spPr>
          <a:xfrm>
            <a:off x="10853217" y="4801151"/>
            <a:ext cx="1187115" cy="291600"/>
          </a:xfrm>
          <a:prstGeom prst="rect">
            <a:avLst/>
          </a:prstGeom>
          <a:solidFill>
            <a:schemeClr val="bg1">
              <a:lumMod val="85000"/>
            </a:schemeClr>
          </a:solidFill>
        </p:spPr>
        <p:txBody>
          <a:bodyPr wrap="square" rtlCol="0" anchor="ctr">
            <a:spAutoFit/>
          </a:bodyPr>
          <a:lstStyle/>
          <a:p>
            <a:pPr algn="ctr"/>
            <a:r>
              <a:rPr lang="en-US">
                <a:solidFill>
                  <a:schemeClr val="bg1"/>
                </a:solidFill>
                <a:latin typeface="Dagny OT" panose="020B0504020201020104" pitchFamily="34" charset="77"/>
              </a:rPr>
              <a:t>Session 1</a:t>
            </a:r>
          </a:p>
        </p:txBody>
      </p:sp>
      <p:grpSp>
        <p:nvGrpSpPr>
          <p:cNvPr id="15" name="Group 14">
            <a:extLst>
              <a:ext uri="{FF2B5EF4-FFF2-40B4-BE49-F238E27FC236}">
                <a16:creationId xmlns:a16="http://schemas.microsoft.com/office/drawing/2014/main" id="{5C85B765-9410-1A62-74B9-9A05F72636CD}"/>
              </a:ext>
            </a:extLst>
          </p:cNvPr>
          <p:cNvGrpSpPr/>
          <p:nvPr/>
        </p:nvGrpSpPr>
        <p:grpSpPr>
          <a:xfrm>
            <a:off x="10798774" y="5921760"/>
            <a:ext cx="1296000" cy="293020"/>
            <a:chOff x="72465" y="14652"/>
            <a:chExt cx="1296000" cy="293020"/>
          </a:xfrm>
          <a:solidFill>
            <a:schemeClr val="accent4"/>
          </a:solidFill>
        </p:grpSpPr>
        <p:sp>
          <p:nvSpPr>
            <p:cNvPr id="16" name="Rectangle 15">
              <a:extLst>
                <a:ext uri="{FF2B5EF4-FFF2-40B4-BE49-F238E27FC236}">
                  <a16:creationId xmlns:a16="http://schemas.microsoft.com/office/drawing/2014/main" id="{B526C9B1-7835-6362-402A-CD32AD72854B}"/>
                </a:ext>
              </a:extLst>
            </p:cNvPr>
            <p:cNvSpPr/>
            <p:nvPr/>
          </p:nvSpPr>
          <p:spPr>
            <a:xfrm>
              <a:off x="72465" y="16072"/>
              <a:ext cx="1296000" cy="291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9212FF4-05CD-71EE-0CAE-EC94201F68B2}"/>
                </a:ext>
              </a:extLst>
            </p:cNvPr>
            <p:cNvSpPr txBox="1"/>
            <p:nvPr/>
          </p:nvSpPr>
          <p:spPr>
            <a:xfrm>
              <a:off x="126908" y="14652"/>
              <a:ext cx="1187115" cy="291600"/>
            </a:xfrm>
            <a:prstGeom prst="rect">
              <a:avLst/>
            </a:prstGeom>
            <a:solidFill>
              <a:schemeClr val="accent5"/>
            </a:solidFill>
          </p:spPr>
          <p:txBody>
            <a:bodyPr wrap="square" rtlCol="0" anchor="ctr">
              <a:spAutoFit/>
            </a:bodyPr>
            <a:lstStyle/>
            <a:p>
              <a:pPr algn="ctr"/>
              <a:r>
                <a:rPr lang="en-US">
                  <a:solidFill>
                    <a:schemeClr val="bg1"/>
                  </a:solidFill>
                  <a:latin typeface="Dagny OT" panose="020B0504020201020104" pitchFamily="34" charset="77"/>
                </a:rPr>
                <a:t>Session 4</a:t>
              </a:r>
            </a:p>
          </p:txBody>
        </p:sp>
      </p:grpSp>
    </p:spTree>
    <p:extLst>
      <p:ext uri="{BB962C8B-B14F-4D97-AF65-F5344CB8AC3E}">
        <p14:creationId xmlns:p14="http://schemas.microsoft.com/office/powerpoint/2010/main" val="32393075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Case Study</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r>
              <a:rPr lang="en-CA"/>
              <a:t>Minnesota Tax Audits</a:t>
            </a:r>
            <a:endParaRPr lang="en-CA" sz="1200"/>
          </a:p>
          <a:p>
            <a:endParaRPr lang="en-CA" sz="1200"/>
          </a:p>
          <a:p>
            <a:endParaRPr lang="en-CA" sz="1200"/>
          </a:p>
          <a:p>
            <a:endParaRPr lang="en-CA" sz="1200"/>
          </a:p>
          <a:p>
            <a:pPr algn="l"/>
            <a:endParaRPr lang="en-CA" sz="1050"/>
          </a:p>
          <a:p>
            <a:pPr algn="r"/>
            <a:r>
              <a:rPr lang="en-CA" sz="1200"/>
              <a:t>Hsu </a:t>
            </a:r>
            <a:r>
              <a:rPr lang="en-CA" sz="1200" i="1"/>
              <a:t>et al.</a:t>
            </a:r>
            <a:r>
              <a:rPr lang="en-CA" sz="1200"/>
              <a:t> </a:t>
            </a:r>
            <a:br>
              <a:rPr lang="en-CA" sz="1200"/>
            </a:br>
            <a:r>
              <a:rPr lang="en-CA" sz="1200">
                <a:hlinkClick r:id="rId2"/>
              </a:rPr>
              <a:t>Data Mining Based Tax Audit Selection: A Case Study of a Pilot Project at the Minnesota Department of Revenue</a:t>
            </a:r>
            <a:br>
              <a:rPr lang="en-CA" sz="1200"/>
            </a:br>
            <a:r>
              <a:rPr lang="en-CA" sz="1200" i="1"/>
              <a:t>Real World Data Mining Applications</a:t>
            </a:r>
            <a:r>
              <a:rPr lang="en-CA" sz="1200"/>
              <a:t>, 2015</a:t>
            </a:r>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90</a:t>
            </a:fld>
            <a:endParaRPr lang="en-CA"/>
          </a:p>
        </p:txBody>
      </p:sp>
      <p:sp>
        <p:nvSpPr>
          <p:cNvPr id="6" name="Content Placeholder 5">
            <a:extLst>
              <a:ext uri="{FF2B5EF4-FFF2-40B4-BE49-F238E27FC236}">
                <a16:creationId xmlns:a16="http://schemas.microsoft.com/office/drawing/2014/main" id="{191B1C7F-CA06-DEEA-3A1A-A7C233A02C7E}"/>
              </a:ext>
            </a:extLst>
          </p:cNvPr>
          <p:cNvSpPr>
            <a:spLocks noGrp="1"/>
          </p:cNvSpPr>
          <p:nvPr>
            <p:ph idx="1"/>
          </p:nvPr>
        </p:nvSpPr>
        <p:spPr>
          <a:xfrm>
            <a:off x="4800600" y="731520"/>
            <a:ext cx="6550572" cy="5257800"/>
          </a:xfrm>
        </p:spPr>
        <p:txBody>
          <a:bodyPr/>
          <a:lstStyle/>
          <a:p>
            <a:r>
              <a:rPr lang="en-CA" b="1"/>
              <a:t>Methodology</a:t>
            </a:r>
          </a:p>
          <a:p>
            <a:pPr marL="749808" lvl="1" indent="-457200">
              <a:buFont typeface="+mj-lt"/>
              <a:buAutoNum type="arabicPeriod"/>
            </a:pPr>
            <a:r>
              <a:rPr lang="en-CA" b="1">
                <a:effectLst/>
              </a:rPr>
              <a:t>data selection and separation:</a:t>
            </a:r>
            <a:r>
              <a:rPr lang="en-CA">
                <a:effectLst/>
              </a:rPr>
              <a:t> experts selected several hundred cases to audit and divided them into training, testing and validating sets</a:t>
            </a:r>
          </a:p>
          <a:p>
            <a:pPr marL="749808" lvl="1" indent="-457200">
              <a:buFont typeface="+mj-lt"/>
              <a:buAutoNum type="arabicPeriod"/>
            </a:pPr>
            <a:r>
              <a:rPr lang="en-CA" b="1">
                <a:effectLst/>
              </a:rPr>
              <a:t>classification modeling</a:t>
            </a:r>
            <a:r>
              <a:rPr lang="en-CA">
                <a:effectLst/>
              </a:rPr>
              <a:t> using </a:t>
            </a:r>
            <a:r>
              <a:rPr lang="en-CA" err="1">
                <a:effectLst/>
              </a:rPr>
              <a:t>MultiBoosting</a:t>
            </a:r>
            <a:r>
              <a:rPr lang="en-CA">
                <a:effectLst/>
              </a:rPr>
              <a:t>, Naïve Bayes, C4.5 decision trees, multilayer </a:t>
            </a:r>
            <a:r>
              <a:rPr lang="en-CA" err="1">
                <a:effectLst/>
              </a:rPr>
              <a:t>perceptrons</a:t>
            </a:r>
            <a:r>
              <a:rPr lang="en-CA">
                <a:effectLst/>
              </a:rPr>
              <a:t>, support vector machines, etc</a:t>
            </a:r>
            <a:r>
              <a:rPr lang="en-CA"/>
              <a:t>.</a:t>
            </a:r>
            <a:endParaRPr lang="en-CA">
              <a:effectLst/>
            </a:endParaRPr>
          </a:p>
          <a:p>
            <a:pPr marL="749808" lvl="1" indent="-457200">
              <a:buFont typeface="+mj-lt"/>
              <a:buAutoNum type="arabicPeriod"/>
            </a:pPr>
            <a:r>
              <a:rPr lang="en-CA" b="1">
                <a:effectLst/>
              </a:rPr>
              <a:t>evaluation of all models</a:t>
            </a:r>
            <a:r>
              <a:rPr lang="en-CA">
                <a:effectLst/>
              </a:rPr>
              <a:t> on the testing set – models performed poorly until the size of the business being audited was recognized to have an effect, leading to two separate tasks (large/small businesses).</a:t>
            </a:r>
          </a:p>
          <a:p>
            <a:pPr marL="749808" lvl="1" indent="-457200">
              <a:buFont typeface="+mj-lt"/>
              <a:buAutoNum type="arabicPeriod"/>
            </a:pPr>
            <a:r>
              <a:rPr lang="en-CA" b="1">
                <a:effectLst/>
              </a:rPr>
              <a:t>model selection/validation</a:t>
            </a:r>
            <a:r>
              <a:rPr lang="en-CA">
                <a:effectLst/>
              </a:rPr>
              <a:t> compared the estimated accuracy between different classification model predictions and the actual field audits (</a:t>
            </a:r>
            <a:r>
              <a:rPr lang="en-CA" err="1">
                <a:effectLst/>
              </a:rPr>
              <a:t>MultiBoosting</a:t>
            </a:r>
            <a:r>
              <a:rPr lang="en-CA">
                <a:effectLst/>
              </a:rPr>
              <a:t> with Naïve Bayes was selected as the final model</a:t>
            </a:r>
            <a:r>
              <a:rPr lang="en-CA"/>
              <a:t>;</a:t>
            </a:r>
            <a:r>
              <a:rPr lang="en-CA">
                <a:effectLst/>
              </a:rPr>
              <a:t> suggesting improvements to increase audit efficiency).</a:t>
            </a:r>
          </a:p>
        </p:txBody>
      </p:sp>
      <p:sp>
        <p:nvSpPr>
          <p:cNvPr id="3" name="TextBox 2">
            <a:extLst>
              <a:ext uri="{FF2B5EF4-FFF2-40B4-BE49-F238E27FC236}">
                <a16:creationId xmlns:a16="http://schemas.microsoft.com/office/drawing/2014/main" id="{B74FFDD5-3260-E97B-5F7A-4AA0EA6D16CC}"/>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3286825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Case Study</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r>
              <a:rPr lang="en-CA"/>
              <a:t>Minnesota Tax Audits</a:t>
            </a:r>
            <a:endParaRPr lang="en-CA" sz="1200"/>
          </a:p>
          <a:p>
            <a:endParaRPr lang="en-CA" sz="1200"/>
          </a:p>
          <a:p>
            <a:endParaRPr lang="en-CA" sz="1200"/>
          </a:p>
          <a:p>
            <a:endParaRPr lang="en-CA" sz="1200"/>
          </a:p>
          <a:p>
            <a:pPr algn="l"/>
            <a:endParaRPr lang="en-CA" sz="1050"/>
          </a:p>
          <a:p>
            <a:pPr algn="r"/>
            <a:r>
              <a:rPr lang="en-CA" sz="1200"/>
              <a:t>Hsu </a:t>
            </a:r>
            <a:r>
              <a:rPr lang="en-CA" sz="1200" i="1"/>
              <a:t>et al.</a:t>
            </a:r>
            <a:r>
              <a:rPr lang="en-CA" sz="1200"/>
              <a:t> </a:t>
            </a:r>
            <a:br>
              <a:rPr lang="en-CA" sz="1200"/>
            </a:br>
            <a:r>
              <a:rPr lang="en-CA" sz="1200">
                <a:hlinkClick r:id="rId2"/>
              </a:rPr>
              <a:t>Data Mining Based Tax Audit Selection: A Case Study of a Pilot Project at the Minnesota Department of Revenue</a:t>
            </a:r>
            <a:br>
              <a:rPr lang="en-CA" sz="1200"/>
            </a:br>
            <a:r>
              <a:rPr lang="en-CA" sz="1200" i="1"/>
              <a:t>Real World Data Mining Applications</a:t>
            </a:r>
            <a:r>
              <a:rPr lang="en-CA" sz="1200"/>
              <a:t>, 2015</a:t>
            </a:r>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91</a:t>
            </a:fld>
            <a:endParaRPr lang="en-CA"/>
          </a:p>
        </p:txBody>
      </p:sp>
      <p:sp>
        <p:nvSpPr>
          <p:cNvPr id="6" name="Content Placeholder 5">
            <a:extLst>
              <a:ext uri="{FF2B5EF4-FFF2-40B4-BE49-F238E27FC236}">
                <a16:creationId xmlns:a16="http://schemas.microsoft.com/office/drawing/2014/main" id="{191B1C7F-CA06-DEEA-3A1A-A7C233A02C7E}"/>
              </a:ext>
            </a:extLst>
          </p:cNvPr>
          <p:cNvSpPr>
            <a:spLocks noGrp="1"/>
          </p:cNvSpPr>
          <p:nvPr>
            <p:ph idx="1"/>
          </p:nvPr>
        </p:nvSpPr>
        <p:spPr/>
        <p:txBody>
          <a:bodyPr/>
          <a:lstStyle/>
          <a:p>
            <a:r>
              <a:rPr lang="en-CA" b="1"/>
              <a:t>Data</a:t>
            </a:r>
          </a:p>
          <a:p>
            <a:r>
              <a:rPr lang="en-CA"/>
              <a:t>Selected tax audit cases from 2004 to 2007, collected by the audit experts, which were split into training, testing and validation sets:</a:t>
            </a:r>
          </a:p>
          <a:p>
            <a:pPr lvl="1"/>
            <a:r>
              <a:rPr lang="en-CA"/>
              <a:t>the </a:t>
            </a:r>
            <a:r>
              <a:rPr lang="en-CA" b="1"/>
              <a:t>training data</a:t>
            </a:r>
            <a:r>
              <a:rPr lang="en-CA"/>
              <a:t> set consisted of </a:t>
            </a:r>
            <a:r>
              <a:rPr lang="en-CA" i="1"/>
              <a:t>Audit Plan General</a:t>
            </a:r>
            <a:r>
              <a:rPr lang="en-CA"/>
              <a:t> (APGEN) </a:t>
            </a:r>
            <a:r>
              <a:rPr lang="en-CA" i="1"/>
              <a:t>Use Tax</a:t>
            </a:r>
            <a:r>
              <a:rPr lang="en-CA"/>
              <a:t> audits and their results for the years 2004-2006</a:t>
            </a:r>
          </a:p>
          <a:p>
            <a:pPr lvl="1"/>
            <a:r>
              <a:rPr lang="en-CA"/>
              <a:t>the </a:t>
            </a:r>
            <a:r>
              <a:rPr lang="en-CA" b="1"/>
              <a:t>testing data</a:t>
            </a:r>
            <a:r>
              <a:rPr lang="en-CA"/>
              <a:t> consisted of APGEN Use Tax audits conducted in 2007 and was used to test or evaluate models (for Large and Smaller businesses) built on the training dataset</a:t>
            </a:r>
          </a:p>
          <a:p>
            <a:pPr lvl="1"/>
            <a:r>
              <a:rPr lang="en-CA"/>
              <a:t>while </a:t>
            </a:r>
            <a:r>
              <a:rPr lang="en-CA" b="1"/>
              <a:t>validation</a:t>
            </a:r>
            <a:r>
              <a:rPr lang="en-CA"/>
              <a:t> was assessed by actually conducting field audits on predictions made by models built on 2007 Use Tax return data processed in 2008.</a:t>
            </a:r>
          </a:p>
        </p:txBody>
      </p:sp>
      <p:sp>
        <p:nvSpPr>
          <p:cNvPr id="3" name="TextBox 2">
            <a:extLst>
              <a:ext uri="{FF2B5EF4-FFF2-40B4-BE49-F238E27FC236}">
                <a16:creationId xmlns:a16="http://schemas.microsoft.com/office/drawing/2014/main" id="{70B87D12-D506-5032-BB1D-D23B4C8DC9A5}"/>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37084150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Case Study</a:t>
            </a:r>
          </a:p>
        </p:txBody>
      </p:sp>
      <p:pic>
        <p:nvPicPr>
          <p:cNvPr id="7" name="Content Placeholder 6" descr="Shape&#10;&#10;Description automatically generated with low confidence">
            <a:extLst>
              <a:ext uri="{FF2B5EF4-FFF2-40B4-BE49-F238E27FC236}">
                <a16:creationId xmlns:a16="http://schemas.microsoft.com/office/drawing/2014/main" id="{908CEEBF-713F-B728-6D2E-8F5B260DDB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04708" y="739278"/>
            <a:ext cx="7030092" cy="5565926"/>
          </a:xfrm>
        </p:spPr>
      </p:pic>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r>
              <a:rPr lang="en-CA"/>
              <a:t>Minnesota Tax Audits</a:t>
            </a:r>
            <a:endParaRPr lang="en-CA" sz="1200"/>
          </a:p>
          <a:p>
            <a:endParaRPr lang="en-CA" sz="1200"/>
          </a:p>
          <a:p>
            <a:endParaRPr lang="en-CA" sz="1200"/>
          </a:p>
          <a:p>
            <a:endParaRPr lang="en-CA" sz="1200"/>
          </a:p>
          <a:p>
            <a:pPr algn="l"/>
            <a:endParaRPr lang="en-CA" sz="1050"/>
          </a:p>
          <a:p>
            <a:pPr algn="r"/>
            <a:r>
              <a:rPr lang="en-CA" sz="1200"/>
              <a:t>Hsu </a:t>
            </a:r>
            <a:r>
              <a:rPr lang="en-CA" sz="1200" i="1"/>
              <a:t>et al.</a:t>
            </a:r>
            <a:r>
              <a:rPr lang="en-CA" sz="1200"/>
              <a:t> </a:t>
            </a:r>
            <a:br>
              <a:rPr lang="en-CA" sz="1200"/>
            </a:br>
            <a:r>
              <a:rPr lang="en-CA" sz="1200">
                <a:hlinkClick r:id="rId3"/>
              </a:rPr>
              <a:t>Data Mining Based Tax Audit Selection: A Case Study of a Pilot Project at the Minnesota Department of Revenue</a:t>
            </a:r>
            <a:br>
              <a:rPr lang="en-CA" sz="1200"/>
            </a:br>
            <a:r>
              <a:rPr lang="en-CA" sz="1200" i="1"/>
              <a:t>Real World Data Mining Applications</a:t>
            </a:r>
            <a:r>
              <a:rPr lang="en-CA" sz="1200"/>
              <a:t>, 2015</a:t>
            </a:r>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92</a:t>
            </a:fld>
            <a:endParaRPr lang="en-CA"/>
          </a:p>
        </p:txBody>
      </p:sp>
      <p:sp>
        <p:nvSpPr>
          <p:cNvPr id="3" name="TextBox 2">
            <a:extLst>
              <a:ext uri="{FF2B5EF4-FFF2-40B4-BE49-F238E27FC236}">
                <a16:creationId xmlns:a16="http://schemas.microsoft.com/office/drawing/2014/main" id="{648B50EE-FD11-44B3-F536-38B2E2F20906}"/>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26035529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Case Study</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r>
              <a:rPr lang="en-CA"/>
              <a:t>Minnesota Tax Audits</a:t>
            </a:r>
            <a:endParaRPr lang="en-CA" sz="1200"/>
          </a:p>
          <a:p>
            <a:endParaRPr lang="en-CA" sz="1200"/>
          </a:p>
          <a:p>
            <a:endParaRPr lang="en-CA" sz="1200"/>
          </a:p>
          <a:p>
            <a:endParaRPr lang="en-CA" sz="1200"/>
          </a:p>
          <a:p>
            <a:pPr algn="l"/>
            <a:endParaRPr lang="en-CA" sz="1050"/>
          </a:p>
          <a:p>
            <a:pPr algn="r"/>
            <a:r>
              <a:rPr lang="en-CA" sz="1200"/>
              <a:t>Hsu </a:t>
            </a:r>
            <a:r>
              <a:rPr lang="en-CA" sz="1200" i="1"/>
              <a:t>et al.</a:t>
            </a:r>
            <a:r>
              <a:rPr lang="en-CA" sz="1200"/>
              <a:t> </a:t>
            </a:r>
            <a:br>
              <a:rPr lang="en-CA" sz="1200"/>
            </a:br>
            <a:r>
              <a:rPr lang="en-CA" sz="1200">
                <a:hlinkClick r:id="rId2"/>
              </a:rPr>
              <a:t>Data Mining Based Tax Audit Selection: A Case Study of a Pilot Project at the Minnesota Department of Revenue</a:t>
            </a:r>
            <a:br>
              <a:rPr lang="en-CA" sz="1200"/>
            </a:br>
            <a:r>
              <a:rPr lang="en-CA" sz="1200" i="1"/>
              <a:t>Real World Data Mining Applications</a:t>
            </a:r>
            <a:r>
              <a:rPr lang="en-CA" sz="1200"/>
              <a:t>, 2015</a:t>
            </a:r>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93</a:t>
            </a:fld>
            <a:endParaRPr lang="en-CA"/>
          </a:p>
        </p:txBody>
      </p:sp>
      <p:sp>
        <p:nvSpPr>
          <p:cNvPr id="6" name="Content Placeholder 5">
            <a:extLst>
              <a:ext uri="{FF2B5EF4-FFF2-40B4-BE49-F238E27FC236}">
                <a16:creationId xmlns:a16="http://schemas.microsoft.com/office/drawing/2014/main" id="{191B1C7F-CA06-DEEA-3A1A-A7C233A02C7E}"/>
              </a:ext>
            </a:extLst>
          </p:cNvPr>
          <p:cNvSpPr>
            <a:spLocks noGrp="1"/>
          </p:cNvSpPr>
          <p:nvPr>
            <p:ph idx="1"/>
          </p:nvPr>
        </p:nvSpPr>
        <p:spPr/>
        <p:txBody>
          <a:bodyPr/>
          <a:lstStyle/>
          <a:p>
            <a:r>
              <a:rPr lang="en-CA" b="1"/>
              <a:t>Strengths and Limitations of the Algorithms</a:t>
            </a:r>
          </a:p>
          <a:p>
            <a:pPr lvl="1"/>
            <a:r>
              <a:rPr lang="en-CA"/>
              <a:t>Naïve Bayes classification assumes independence of the features, which rarely occurs in real-world situations. This approach is also known to potentially introduce bias to classification schemes. In spite of this, classification models built using it have a successfully track record.</a:t>
            </a:r>
          </a:p>
          <a:p>
            <a:pPr lvl="1"/>
            <a:r>
              <a:rPr lang="en-CA" err="1"/>
              <a:t>MultiBoosting</a:t>
            </a:r>
            <a:r>
              <a:rPr lang="en-CA"/>
              <a:t> is an </a:t>
            </a:r>
            <a:r>
              <a:rPr lang="en-CA" b="1"/>
              <a:t>ensemble technique</a:t>
            </a:r>
            <a:r>
              <a:rPr lang="en-CA"/>
              <a:t> that uses committee (i.e. groups of classification models) and “group wisdom” to make predictions; unlike other ensemble techniques, it is different from other ensemble techniques in the sense that it forms a committee of sub-committees, which has a tendency to reduce both bias and variance of predictions.</a:t>
            </a:r>
          </a:p>
        </p:txBody>
      </p:sp>
      <p:sp>
        <p:nvSpPr>
          <p:cNvPr id="3" name="TextBox 2">
            <a:extLst>
              <a:ext uri="{FF2B5EF4-FFF2-40B4-BE49-F238E27FC236}">
                <a16:creationId xmlns:a16="http://schemas.microsoft.com/office/drawing/2014/main" id="{05935E8D-0AB5-A393-77F8-6993C524A342}"/>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379229215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Case Study</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r>
              <a:rPr lang="en-CA"/>
              <a:t>Minnesota Tax Audits</a:t>
            </a:r>
            <a:endParaRPr lang="en-CA" sz="1200"/>
          </a:p>
          <a:p>
            <a:endParaRPr lang="en-CA" sz="1200"/>
          </a:p>
          <a:p>
            <a:endParaRPr lang="en-CA" sz="1200"/>
          </a:p>
          <a:p>
            <a:endParaRPr lang="en-CA" sz="1200"/>
          </a:p>
          <a:p>
            <a:pPr algn="l"/>
            <a:endParaRPr lang="en-CA" sz="1050"/>
          </a:p>
          <a:p>
            <a:pPr algn="r"/>
            <a:r>
              <a:rPr lang="en-CA" sz="1200"/>
              <a:t>Hsu </a:t>
            </a:r>
            <a:r>
              <a:rPr lang="en-CA" sz="1200" i="1"/>
              <a:t>et al.</a:t>
            </a:r>
            <a:r>
              <a:rPr lang="en-CA" sz="1200"/>
              <a:t> </a:t>
            </a:r>
            <a:br>
              <a:rPr lang="en-CA" sz="1200"/>
            </a:br>
            <a:r>
              <a:rPr lang="en-CA" sz="1200">
                <a:hlinkClick r:id="rId2"/>
              </a:rPr>
              <a:t>Data Mining Based Tax Audit Selection: A Case Study of a Pilot Project at the Minnesota Department of Revenue</a:t>
            </a:r>
            <a:br>
              <a:rPr lang="en-CA" sz="1200"/>
            </a:br>
            <a:r>
              <a:rPr lang="en-CA" sz="1200" i="1"/>
              <a:t>Real World Data Mining Applications</a:t>
            </a:r>
            <a:r>
              <a:rPr lang="en-CA" sz="1200"/>
              <a:t>, 2015</a:t>
            </a:r>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94</a:t>
            </a:fld>
            <a:endParaRPr lang="en-CA"/>
          </a:p>
        </p:txBody>
      </p:sp>
      <p:pic>
        <p:nvPicPr>
          <p:cNvPr id="7" name="Content Placeholder 6" descr="Diagram&#10;&#10;Description automatically generated">
            <a:extLst>
              <a:ext uri="{FF2B5EF4-FFF2-40B4-BE49-F238E27FC236}">
                <a16:creationId xmlns:a16="http://schemas.microsoft.com/office/drawing/2014/main" id="{9A3B32A2-8255-0E08-B4F7-D8A109B871E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02621" y="253521"/>
            <a:ext cx="5670041" cy="6193905"/>
          </a:xfrm>
        </p:spPr>
      </p:pic>
      <p:sp>
        <p:nvSpPr>
          <p:cNvPr id="8" name="TextBox 7">
            <a:extLst>
              <a:ext uri="{FF2B5EF4-FFF2-40B4-BE49-F238E27FC236}">
                <a16:creationId xmlns:a16="http://schemas.microsoft.com/office/drawing/2014/main" id="{1D2C68EA-9A21-7AFF-8F2D-D0466F1762FC}"/>
              </a:ext>
            </a:extLst>
          </p:cNvPr>
          <p:cNvSpPr txBox="1"/>
          <p:nvPr/>
        </p:nvSpPr>
        <p:spPr>
          <a:xfrm>
            <a:off x="4211158" y="1414193"/>
            <a:ext cx="917889" cy="646331"/>
          </a:xfrm>
          <a:prstGeom prst="rect">
            <a:avLst/>
          </a:prstGeom>
          <a:noFill/>
        </p:spPr>
        <p:txBody>
          <a:bodyPr wrap="square" rtlCol="0">
            <a:spAutoFit/>
          </a:bodyPr>
          <a:lstStyle/>
          <a:p>
            <a:pPr algn="ctr"/>
            <a:r>
              <a:rPr lang="en-US">
                <a:latin typeface="Dagny OT" panose="020B0504020201020104" pitchFamily="34" charset="77"/>
              </a:rPr>
              <a:t>APGEN Large</a:t>
            </a:r>
          </a:p>
        </p:txBody>
      </p:sp>
      <p:sp>
        <p:nvSpPr>
          <p:cNvPr id="11" name="TextBox 10">
            <a:extLst>
              <a:ext uri="{FF2B5EF4-FFF2-40B4-BE49-F238E27FC236}">
                <a16:creationId xmlns:a16="http://schemas.microsoft.com/office/drawing/2014/main" id="{940797B0-AE4A-2BB6-92B3-91A2F238B12F}"/>
              </a:ext>
            </a:extLst>
          </p:cNvPr>
          <p:cNvSpPr txBox="1"/>
          <p:nvPr/>
        </p:nvSpPr>
        <p:spPr>
          <a:xfrm>
            <a:off x="4211157" y="4474311"/>
            <a:ext cx="917889" cy="646331"/>
          </a:xfrm>
          <a:prstGeom prst="rect">
            <a:avLst/>
          </a:prstGeom>
          <a:noFill/>
        </p:spPr>
        <p:txBody>
          <a:bodyPr wrap="square" rtlCol="0">
            <a:spAutoFit/>
          </a:bodyPr>
          <a:lstStyle/>
          <a:p>
            <a:pPr algn="ctr"/>
            <a:r>
              <a:rPr lang="en-US">
                <a:latin typeface="Dagny OT" panose="020B0504020201020104" pitchFamily="34" charset="77"/>
              </a:rPr>
              <a:t>APGEN Small</a:t>
            </a:r>
          </a:p>
        </p:txBody>
      </p:sp>
      <p:sp>
        <p:nvSpPr>
          <p:cNvPr id="3" name="TextBox 2">
            <a:extLst>
              <a:ext uri="{FF2B5EF4-FFF2-40B4-BE49-F238E27FC236}">
                <a16:creationId xmlns:a16="http://schemas.microsoft.com/office/drawing/2014/main" id="{B1BA42F0-7179-6EE8-4491-AC7353F20BF0}"/>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134416582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Case Study</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r>
              <a:rPr lang="en-CA"/>
              <a:t>Minnesota Tax Audits</a:t>
            </a:r>
            <a:endParaRPr lang="en-CA" sz="1200"/>
          </a:p>
          <a:p>
            <a:endParaRPr lang="en-CA" sz="1200"/>
          </a:p>
          <a:p>
            <a:endParaRPr lang="en-CA" sz="1200"/>
          </a:p>
          <a:p>
            <a:endParaRPr lang="en-CA" sz="1200"/>
          </a:p>
          <a:p>
            <a:pPr algn="l"/>
            <a:endParaRPr lang="en-CA" sz="1050"/>
          </a:p>
          <a:p>
            <a:pPr algn="r"/>
            <a:r>
              <a:rPr lang="en-CA" sz="1200"/>
              <a:t>Hsu </a:t>
            </a:r>
            <a:r>
              <a:rPr lang="en-CA" sz="1200" i="1"/>
              <a:t>et al.</a:t>
            </a:r>
            <a:r>
              <a:rPr lang="en-CA" sz="1200"/>
              <a:t> </a:t>
            </a:r>
            <a:br>
              <a:rPr lang="en-CA" sz="1200"/>
            </a:br>
            <a:r>
              <a:rPr lang="en-CA" sz="1200">
                <a:hlinkClick r:id="rId2"/>
              </a:rPr>
              <a:t>Data Mining Based Tax Audit Selection: A Case Study of a Pilot Project at the Minnesota Department of Revenue</a:t>
            </a:r>
            <a:br>
              <a:rPr lang="en-CA" sz="1200"/>
            </a:br>
            <a:r>
              <a:rPr lang="en-CA" sz="1200" i="1"/>
              <a:t>Real World Data Mining Applications</a:t>
            </a:r>
            <a:r>
              <a:rPr lang="en-CA" sz="1200"/>
              <a:t>, 2015</a:t>
            </a:r>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95</a:t>
            </a:fld>
            <a:endParaRPr lang="en-CA"/>
          </a:p>
        </p:txBody>
      </p:sp>
      <p:sp>
        <p:nvSpPr>
          <p:cNvPr id="6" name="Content Placeholder 5">
            <a:extLst>
              <a:ext uri="{FF2B5EF4-FFF2-40B4-BE49-F238E27FC236}">
                <a16:creationId xmlns:a16="http://schemas.microsoft.com/office/drawing/2014/main" id="{191B1C7F-CA06-DEEA-3A1A-A7C233A02C7E}"/>
              </a:ext>
            </a:extLst>
          </p:cNvPr>
          <p:cNvSpPr>
            <a:spLocks noGrp="1"/>
          </p:cNvSpPr>
          <p:nvPr>
            <p:ph idx="1"/>
          </p:nvPr>
        </p:nvSpPr>
        <p:spPr/>
        <p:txBody>
          <a:bodyPr/>
          <a:lstStyle/>
          <a:p>
            <a:r>
              <a:rPr lang="en-CA" b="1"/>
              <a:t>Take-Aways</a:t>
            </a:r>
          </a:p>
          <a:p>
            <a:pPr lvl="1"/>
            <a:r>
              <a:rPr lang="en-CA"/>
              <a:t>Many models were churned out before the team made a final selection. </a:t>
            </a:r>
          </a:p>
          <a:p>
            <a:pPr lvl="1"/>
            <a:r>
              <a:rPr lang="en-CA"/>
              <a:t>Past performance of a model family in a previous project can guide the selection, but remember the </a:t>
            </a:r>
            <a:r>
              <a:rPr lang="en-CA" i="1"/>
              <a:t>No Free Lunch (NFL) Theorem</a:t>
            </a:r>
            <a:r>
              <a:rPr lang="en-CA"/>
              <a:t>: nothing works best all the time!</a:t>
            </a:r>
          </a:p>
          <a:p>
            <a:pPr lvl="1"/>
            <a:r>
              <a:rPr lang="en-CA"/>
              <a:t>The feature selection process could very well require a number of visits to domain experts before the feature set yields promising results. </a:t>
            </a:r>
          </a:p>
          <a:p>
            <a:pPr lvl="1"/>
            <a:r>
              <a:rPr lang="en-CA"/>
              <a:t>Data analysis teams should seek out individuals with a good understand of both data and context. </a:t>
            </a:r>
          </a:p>
          <a:p>
            <a:pPr lvl="1"/>
            <a:r>
              <a:rPr lang="en-CA"/>
              <a:t>Domain-specific knowledge has to be integrated in the model in order to beat random classifiers, on average.</a:t>
            </a:r>
          </a:p>
          <a:p>
            <a:pPr lvl="1"/>
            <a:r>
              <a:rPr lang="en-CA"/>
              <a:t>Even slight improvements over the current approach can find a useful place in an organization – data science is not solely about Big Data and disruption!</a:t>
            </a:r>
          </a:p>
        </p:txBody>
      </p:sp>
      <p:sp>
        <p:nvSpPr>
          <p:cNvPr id="3" name="TextBox 2">
            <a:extLst>
              <a:ext uri="{FF2B5EF4-FFF2-40B4-BE49-F238E27FC236}">
                <a16:creationId xmlns:a16="http://schemas.microsoft.com/office/drawing/2014/main" id="{EAD798EC-830F-E215-7C1A-A7C9A5F7F11A}"/>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3873130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65E7-9B1C-6ACB-1645-E8ECAE8F53E3}"/>
              </a:ext>
            </a:extLst>
          </p:cNvPr>
          <p:cNvSpPr>
            <a:spLocks noGrp="1"/>
          </p:cNvSpPr>
          <p:nvPr>
            <p:ph type="title"/>
          </p:nvPr>
        </p:nvSpPr>
        <p:spPr/>
        <p:txBody>
          <a:bodyPr/>
          <a:lstStyle/>
          <a:p>
            <a:r>
              <a:rPr lang="en-CA"/>
              <a:t>General Classification Comments</a:t>
            </a:r>
          </a:p>
        </p:txBody>
      </p:sp>
      <p:sp>
        <p:nvSpPr>
          <p:cNvPr id="3" name="Content Placeholder 2">
            <a:extLst>
              <a:ext uri="{FF2B5EF4-FFF2-40B4-BE49-F238E27FC236}">
                <a16:creationId xmlns:a16="http://schemas.microsoft.com/office/drawing/2014/main" id="{3BAC2711-C899-5E4A-DED7-1D901BD387E9}"/>
              </a:ext>
            </a:extLst>
          </p:cNvPr>
          <p:cNvSpPr>
            <a:spLocks noGrp="1"/>
          </p:cNvSpPr>
          <p:nvPr>
            <p:ph idx="1"/>
          </p:nvPr>
        </p:nvSpPr>
        <p:spPr/>
        <p:txBody>
          <a:bodyPr/>
          <a:lstStyle/>
          <a:p>
            <a:pPr>
              <a:lnSpc>
                <a:spcPct val="100000"/>
              </a:lnSpc>
            </a:pPr>
            <a:r>
              <a:rPr lang="en-CA"/>
              <a:t>Classification is linked to </a:t>
            </a:r>
            <a:r>
              <a:rPr lang="en-CA" b="1"/>
              <a:t>probability estimation</a:t>
            </a:r>
          </a:p>
          <a:p>
            <a:pPr lvl="1">
              <a:lnSpc>
                <a:spcPct val="100000"/>
              </a:lnSpc>
            </a:pPr>
            <a:r>
              <a:rPr lang="en-CA"/>
              <a:t>approaches based on regression models could prove fruitful</a:t>
            </a:r>
          </a:p>
          <a:p>
            <a:pPr>
              <a:lnSpc>
                <a:spcPct val="100000"/>
              </a:lnSpc>
            </a:pPr>
            <a:r>
              <a:rPr lang="en-CA" b="1"/>
              <a:t>Rare occurrences</a:t>
            </a:r>
            <a:r>
              <a:rPr lang="en-CA"/>
              <a:t> (often more interesting or important):</a:t>
            </a:r>
          </a:p>
          <a:p>
            <a:pPr lvl="1">
              <a:lnSpc>
                <a:spcPct val="100000"/>
              </a:lnSpc>
            </a:pPr>
            <a:r>
              <a:rPr lang="en-CA"/>
              <a:t>historical data at Fukushima's nuclear reactor prior to the meltdown could not have been used to learn about meltdowns, for instance</a:t>
            </a:r>
          </a:p>
          <a:p>
            <a:pPr lvl="1">
              <a:lnSpc>
                <a:spcPct val="100000"/>
              </a:lnSpc>
            </a:pPr>
            <a:r>
              <a:rPr lang="en-CA"/>
              <a:t>predicting no meltdown will yield correct predictions roughly 99.99% of the time, but will miss the point of the exercise</a:t>
            </a:r>
          </a:p>
          <a:p>
            <a:pPr>
              <a:lnSpc>
                <a:spcPct val="100000"/>
              </a:lnSpc>
            </a:pPr>
            <a:r>
              <a:rPr lang="en-CA" b="1"/>
              <a:t>No Free-Lunch Theorem:</a:t>
            </a:r>
            <a:r>
              <a:rPr lang="en-CA"/>
              <a:t> no classifier works best for all data. </a:t>
            </a:r>
          </a:p>
          <a:p>
            <a:pPr>
              <a:lnSpc>
                <a:spcPct val="100000"/>
              </a:lnSpc>
            </a:pPr>
            <a:r>
              <a:rPr lang="en-CA">
                <a:cs typeface="Helvetica" panose="020B0604020202020204" pitchFamily="34" charset="0"/>
              </a:rPr>
              <a:t>With big datasets, algorithms must also consider efficiency.</a:t>
            </a:r>
            <a:endParaRPr lang="en-CA" sz="1000">
              <a:cs typeface="Helvetica" panose="020B0604020202020204" pitchFamily="34" charset="0"/>
            </a:endParaRPr>
          </a:p>
        </p:txBody>
      </p:sp>
      <p:sp>
        <p:nvSpPr>
          <p:cNvPr id="4" name="Slide Number Placeholder 3">
            <a:extLst>
              <a:ext uri="{FF2B5EF4-FFF2-40B4-BE49-F238E27FC236}">
                <a16:creationId xmlns:a16="http://schemas.microsoft.com/office/drawing/2014/main" id="{000A63FB-2695-6614-30A7-DD3C706E1A7C}"/>
              </a:ext>
            </a:extLst>
          </p:cNvPr>
          <p:cNvSpPr>
            <a:spLocks noGrp="1"/>
          </p:cNvSpPr>
          <p:nvPr>
            <p:ph type="sldNum" sz="quarter" idx="4"/>
          </p:nvPr>
        </p:nvSpPr>
        <p:spPr/>
        <p:txBody>
          <a:bodyPr/>
          <a:lstStyle/>
          <a:p>
            <a:fld id="{4D63F5A6-AD82-4E1E-87F7-CE90DE510401}" type="slidenum">
              <a:rPr lang="en-CA" smtClean="0"/>
              <a:pPr/>
              <a:t>96</a:t>
            </a:fld>
            <a:endParaRPr lang="en-CA"/>
          </a:p>
        </p:txBody>
      </p:sp>
      <p:sp>
        <p:nvSpPr>
          <p:cNvPr id="5" name="Date Placeholder 4">
            <a:extLst>
              <a:ext uri="{FF2B5EF4-FFF2-40B4-BE49-F238E27FC236}">
                <a16:creationId xmlns:a16="http://schemas.microsoft.com/office/drawing/2014/main" id="{589B490A-DA27-56A2-F88D-59A105D5D047}"/>
              </a:ext>
            </a:extLst>
          </p:cNvPr>
          <p:cNvSpPr>
            <a:spLocks noGrp="1"/>
          </p:cNvSpPr>
          <p:nvPr>
            <p:ph type="dt" sz="half" idx="2"/>
          </p:nvPr>
        </p:nvSpPr>
        <p:spPr/>
        <p:txBody>
          <a:bodyPr/>
          <a:lstStyle/>
          <a:p>
            <a:r>
              <a:rPr lang="en-US"/>
              <a:t>INTRODUCTION TO MACHINE LEARNING</a:t>
            </a:r>
            <a:endParaRPr lang="en-CA"/>
          </a:p>
        </p:txBody>
      </p:sp>
      <p:sp>
        <p:nvSpPr>
          <p:cNvPr id="6" name="TextBox 5">
            <a:extLst>
              <a:ext uri="{FF2B5EF4-FFF2-40B4-BE49-F238E27FC236}">
                <a16:creationId xmlns:a16="http://schemas.microsoft.com/office/drawing/2014/main" id="{C64CD809-8B50-5130-1698-033D60141177}"/>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17368572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Suggested Reading</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Classification Overview </a:t>
            </a:r>
            <a:br>
              <a:rPr lang="en-CA"/>
            </a:b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97</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p:txBody>
          <a:bodyPr/>
          <a:lstStyle/>
          <a:p>
            <a:pPr algn="l"/>
            <a:r>
              <a:rPr lang="en-CA" i="1"/>
              <a:t>Data Understanding, Data Analysis, Data Science</a:t>
            </a:r>
            <a:br>
              <a:rPr lang="en-CA"/>
            </a:br>
            <a:r>
              <a:rPr lang="en-CA" sz="2200" b="1"/>
              <a:t>Machine Learning 101</a:t>
            </a:r>
          </a:p>
          <a:p>
            <a:pPr algn="l"/>
            <a:r>
              <a:rPr lang="en-CA" sz="2000"/>
              <a:t>Classification and Value Estimation</a:t>
            </a:r>
            <a:endParaRPr lang="en-CA" sz="1600"/>
          </a:p>
          <a:p>
            <a:pPr lvl="1" algn="l"/>
            <a:r>
              <a:rPr lang="en-GB" sz="1600">
                <a:hlinkClick r:id="rId2"/>
              </a:rPr>
              <a:t>Overview</a:t>
            </a:r>
            <a:endParaRPr lang="en-GB" sz="1600"/>
          </a:p>
          <a:p>
            <a:pPr lvl="1" algn="l"/>
            <a:r>
              <a:rPr lang="en-GB" sz="1600">
                <a:hlinkClick r:id="rId3"/>
              </a:rPr>
              <a:t>Case Study: Minnesota Tax Audit</a:t>
            </a:r>
            <a:endParaRPr lang="en-GB" sz="1600"/>
          </a:p>
          <a:p>
            <a:pPr algn="l"/>
            <a:r>
              <a:rPr lang="en-CA" sz="2200" b="1"/>
              <a:t>Spotlight on Classification</a:t>
            </a:r>
          </a:p>
          <a:p>
            <a:pPr algn="l"/>
            <a:r>
              <a:rPr lang="en-CA" sz="2000"/>
              <a:t>*Overview</a:t>
            </a:r>
            <a:r>
              <a:rPr lang="en-GB" sz="1600"/>
              <a:t> (advanced)</a:t>
            </a:r>
            <a:endParaRPr lang="en-CA" sz="1600"/>
          </a:p>
          <a:p>
            <a:pPr lvl="1" algn="l"/>
            <a:r>
              <a:rPr lang="en-GB" sz="1600">
                <a:hlinkClick r:id="rId4"/>
              </a:rPr>
              <a:t>Formalism</a:t>
            </a:r>
            <a:endParaRPr lang="en-GB" sz="1600"/>
          </a:p>
        </p:txBody>
      </p:sp>
      <p:sp>
        <p:nvSpPr>
          <p:cNvPr id="3" name="Date Placeholder 3">
            <a:extLst>
              <a:ext uri="{FF2B5EF4-FFF2-40B4-BE49-F238E27FC236}">
                <a16:creationId xmlns:a16="http://schemas.microsoft.com/office/drawing/2014/main" id="{7FEB5AD8-C2E9-58A0-5572-92F009A97141}"/>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sp>
        <p:nvSpPr>
          <p:cNvPr id="7" name="TextBox 6">
            <a:extLst>
              <a:ext uri="{FF2B5EF4-FFF2-40B4-BE49-F238E27FC236}">
                <a16:creationId xmlns:a16="http://schemas.microsoft.com/office/drawing/2014/main" id="{EE0FC673-522C-F802-81FB-4D69266A847D}"/>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36987753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4B1-07D9-C25D-DA7D-625C9875A256}"/>
              </a:ext>
            </a:extLst>
          </p:cNvPr>
          <p:cNvSpPr>
            <a:spLocks noGrp="1"/>
          </p:cNvSpPr>
          <p:nvPr>
            <p:ph type="title"/>
          </p:nvPr>
        </p:nvSpPr>
        <p:spPr/>
        <p:txBody>
          <a:bodyPr/>
          <a:lstStyle/>
          <a:p>
            <a:r>
              <a:rPr lang="en-CA"/>
              <a:t>Exercises</a:t>
            </a:r>
          </a:p>
        </p:txBody>
      </p:sp>
      <p:sp>
        <p:nvSpPr>
          <p:cNvPr id="4" name="Text Placeholder 3">
            <a:extLst>
              <a:ext uri="{FF2B5EF4-FFF2-40B4-BE49-F238E27FC236}">
                <a16:creationId xmlns:a16="http://schemas.microsoft.com/office/drawing/2014/main" id="{7808A161-B256-B08C-D488-A2ABDA9602A6}"/>
              </a:ext>
            </a:extLst>
          </p:cNvPr>
          <p:cNvSpPr>
            <a:spLocks noGrp="1"/>
          </p:cNvSpPr>
          <p:nvPr>
            <p:ph type="body" sz="half" idx="2"/>
          </p:nvPr>
        </p:nvSpPr>
        <p:spPr/>
        <p:txBody>
          <a:bodyPr anchor="t"/>
          <a:lstStyle/>
          <a:p>
            <a:pPr algn="l"/>
            <a:r>
              <a:rPr lang="en-CA"/>
              <a:t>Classification Overview </a:t>
            </a:r>
            <a:br>
              <a:rPr lang="en-CA"/>
            </a:br>
            <a:endParaRPr lang="en-CA" sz="1200"/>
          </a:p>
        </p:txBody>
      </p:sp>
      <p:sp>
        <p:nvSpPr>
          <p:cNvPr id="5" name="Slide Number Placeholder 4">
            <a:extLst>
              <a:ext uri="{FF2B5EF4-FFF2-40B4-BE49-F238E27FC236}">
                <a16:creationId xmlns:a16="http://schemas.microsoft.com/office/drawing/2014/main" id="{32CCC886-7CFE-13C7-3D4C-996C3E3967F2}"/>
              </a:ext>
            </a:extLst>
          </p:cNvPr>
          <p:cNvSpPr>
            <a:spLocks noGrp="1"/>
          </p:cNvSpPr>
          <p:nvPr>
            <p:ph type="sldNum" sz="quarter" idx="4"/>
          </p:nvPr>
        </p:nvSpPr>
        <p:spPr/>
        <p:txBody>
          <a:bodyPr/>
          <a:lstStyle/>
          <a:p>
            <a:fld id="{4D63F5A6-AD82-4E1E-87F7-CE90DE510401}" type="slidenum">
              <a:rPr lang="en-CA" smtClean="0"/>
              <a:pPr/>
              <a:t>98</a:t>
            </a:fld>
            <a:endParaRPr lang="en-CA"/>
          </a:p>
        </p:txBody>
      </p:sp>
      <p:sp>
        <p:nvSpPr>
          <p:cNvPr id="8" name="Rectangle 7">
            <a:extLst>
              <a:ext uri="{FF2B5EF4-FFF2-40B4-BE49-F238E27FC236}">
                <a16:creationId xmlns:a16="http://schemas.microsoft.com/office/drawing/2014/main" id="{2E04D4D2-81AF-2FFE-9153-213F919B9AFE}"/>
              </a:ext>
            </a:extLst>
          </p:cNvPr>
          <p:cNvSpPr/>
          <p:nvPr/>
        </p:nvSpPr>
        <p:spPr>
          <a:xfrm>
            <a:off x="4343400" y="753035"/>
            <a:ext cx="336176"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5">
            <a:extLst>
              <a:ext uri="{FF2B5EF4-FFF2-40B4-BE49-F238E27FC236}">
                <a16:creationId xmlns:a16="http://schemas.microsoft.com/office/drawing/2014/main" id="{0D0D3A08-413F-D1E2-EC2C-F755A9F57264}"/>
              </a:ext>
            </a:extLst>
          </p:cNvPr>
          <p:cNvSpPr>
            <a:spLocks noGrp="1"/>
          </p:cNvSpPr>
          <p:nvPr>
            <p:ph idx="1"/>
          </p:nvPr>
        </p:nvSpPr>
        <p:spPr>
          <a:xfrm>
            <a:off x="4800599" y="731520"/>
            <a:ext cx="6697717" cy="5257800"/>
          </a:xfrm>
        </p:spPr>
        <p:txBody>
          <a:bodyPr/>
          <a:lstStyle/>
          <a:p>
            <a:pPr marL="457200" indent="-457200">
              <a:buFont typeface="+mj-lt"/>
              <a:buAutoNum type="arabicPeriod"/>
            </a:pPr>
            <a:r>
              <a:rPr lang="en-CA">
                <a:cs typeface="Helvetica" panose="020B0604020202020204" pitchFamily="34" charset="0"/>
              </a:rPr>
              <a:t>How would you use standard statistical modeling techniques to answer the questions presented in the two scenarios in the slides?</a:t>
            </a:r>
          </a:p>
          <a:p>
            <a:pPr marL="457200" indent="-457200">
              <a:buFont typeface="+mj-lt"/>
              <a:buAutoNum type="arabicPeriod"/>
            </a:pPr>
            <a:r>
              <a:rPr lang="en-CA">
                <a:cs typeface="Helvetica" panose="020B0604020202020204" pitchFamily="34" charset="0"/>
              </a:rPr>
              <a:t>Identify scenarios and questions that could use classification and/or value estimation in your every day work activities.  </a:t>
            </a:r>
            <a:endParaRPr lang="en-CA" sz="1000">
              <a:cs typeface="Helvetica" panose="020B0604020202020204" pitchFamily="34" charset="0"/>
            </a:endParaRPr>
          </a:p>
        </p:txBody>
      </p:sp>
      <p:sp>
        <p:nvSpPr>
          <p:cNvPr id="7" name="Date Placeholder 3">
            <a:extLst>
              <a:ext uri="{FF2B5EF4-FFF2-40B4-BE49-F238E27FC236}">
                <a16:creationId xmlns:a16="http://schemas.microsoft.com/office/drawing/2014/main" id="{EB9A27DD-975B-5F2B-3364-F3621FC6D5D6}"/>
              </a:ext>
            </a:extLst>
          </p:cNvPr>
          <p:cNvSpPr txBox="1">
            <a:spLocks/>
          </p:cNvSpPr>
          <p:nvPr/>
        </p:nvSpPr>
        <p:spPr>
          <a:xfrm>
            <a:off x="72466" y="6447427"/>
            <a:ext cx="3882846" cy="365125"/>
          </a:xfrm>
          <a:prstGeom prst="rect">
            <a:avLst/>
          </a:prstGeom>
        </p:spPr>
        <p:txBody>
          <a:bodyPr vert="horz" lIns="91440" tIns="45720" rIns="91440" bIns="45720" rtlCol="0" anchor="ctr">
            <a:normAutofit/>
          </a:bodyPr>
          <a:lstStyle>
            <a:lvl1pPr marL="0" indent="0" algn="just" defTabSz="914400" rtl="0" eaLnBrk="1" latinLnBrk="0" hangingPunct="1">
              <a:lnSpc>
                <a:spcPct val="100000"/>
              </a:lnSpc>
              <a:spcBef>
                <a:spcPts val="2000"/>
              </a:spcBef>
              <a:spcAft>
                <a:spcPts val="200"/>
              </a:spcAft>
              <a:buClr>
                <a:schemeClr val="accent1"/>
              </a:buClr>
              <a:buSzPct val="100000"/>
              <a:buFont typeface="Calibri" panose="020F0502020204030204" pitchFamily="34" charset="0"/>
              <a:buNone/>
              <a:defRPr sz="1500" kern="1200">
                <a:solidFill>
                  <a:srgbClr val="FFFFFF"/>
                </a:solidFill>
                <a:latin typeface="Dagny OT" panose="020B0504020201020104" pitchFamily="34" charset="0"/>
                <a:ea typeface="+mn-ea"/>
                <a:cs typeface="+mn-cs"/>
              </a:defRPr>
            </a:lvl1pPr>
            <a:lvl2pPr marL="457200" indent="0" algn="just"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200" kern="1200">
                <a:solidFill>
                  <a:schemeClr val="tx2"/>
                </a:solidFill>
                <a:latin typeface="Dagny OT" panose="020B0504020201020104" pitchFamily="34" charset="0"/>
                <a:ea typeface="+mn-ea"/>
                <a:cs typeface="+mn-cs"/>
              </a:defRPr>
            </a:lvl2pPr>
            <a:lvl3pPr marL="9144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1000" kern="1200">
                <a:solidFill>
                  <a:schemeClr val="tx1">
                    <a:lumMod val="75000"/>
                    <a:lumOff val="25000"/>
                  </a:schemeClr>
                </a:solidFill>
                <a:latin typeface="Dagny OT" panose="020B0504020201020104" pitchFamily="34" charset="0"/>
                <a:ea typeface="+mn-ea"/>
                <a:cs typeface="+mn-cs"/>
              </a:defRPr>
            </a:lvl3pPr>
            <a:lvl4pPr marL="13716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4pPr>
            <a:lvl5pPr marL="1828800" indent="0" algn="l" defTabSz="914400" rtl="0" eaLnBrk="1" latinLnBrk="0" hangingPunct="1">
              <a:lnSpc>
                <a:spcPct val="100000"/>
              </a:lnSpc>
              <a:spcBef>
                <a:spcPts val="200"/>
              </a:spcBef>
              <a:spcAft>
                <a:spcPts val="400"/>
              </a:spcAft>
              <a:buClr>
                <a:schemeClr val="accent1"/>
              </a:buClr>
              <a:buFont typeface="Wingdings" panose="05000000000000000000" pitchFamily="2" charset="2"/>
              <a:buNone/>
              <a:defRPr sz="900" kern="1200">
                <a:solidFill>
                  <a:schemeClr val="tx1">
                    <a:lumMod val="75000"/>
                    <a:lumOff val="25000"/>
                  </a:schemeClr>
                </a:solidFill>
                <a:latin typeface="Dagny OT" panose="020B0504020201020104" pitchFamily="34"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gn="ctr"/>
            <a:r>
              <a:rPr lang="en-US" sz="1400"/>
              <a:t>INTRODUCTION TO MACHINE LEARNING</a:t>
            </a:r>
            <a:endParaRPr lang="en-CA" sz="1400"/>
          </a:p>
        </p:txBody>
      </p:sp>
      <p:sp>
        <p:nvSpPr>
          <p:cNvPr id="3" name="TextBox 2">
            <a:extLst>
              <a:ext uri="{FF2B5EF4-FFF2-40B4-BE49-F238E27FC236}">
                <a16:creationId xmlns:a16="http://schemas.microsoft.com/office/drawing/2014/main" id="{00990653-63BC-BD4F-0F02-DB014CA83B6D}"/>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9247323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1BF40-7817-5725-86B0-8358C2C88970}"/>
              </a:ext>
            </a:extLst>
          </p:cNvPr>
          <p:cNvSpPr>
            <a:spLocks noGrp="1"/>
          </p:cNvSpPr>
          <p:nvPr>
            <p:ph type="title"/>
          </p:nvPr>
        </p:nvSpPr>
        <p:spPr/>
        <p:txBody>
          <a:bodyPr/>
          <a:lstStyle/>
          <a:p>
            <a:r>
              <a:rPr lang="en-CA"/>
              <a:t>5. Decision Trees and Other Algorithms</a:t>
            </a:r>
          </a:p>
        </p:txBody>
      </p:sp>
      <p:sp>
        <p:nvSpPr>
          <p:cNvPr id="3" name="Picture Placeholder 2">
            <a:extLst>
              <a:ext uri="{FF2B5EF4-FFF2-40B4-BE49-F238E27FC236}">
                <a16:creationId xmlns:a16="http://schemas.microsoft.com/office/drawing/2014/main" id="{B9F769C6-A72D-4021-4125-21D5E77C13C3}"/>
              </a:ext>
            </a:extLst>
          </p:cNvPr>
          <p:cNvSpPr>
            <a:spLocks noGrp="1"/>
          </p:cNvSpPr>
          <p:nvPr>
            <p:ph type="pic" idx="1"/>
          </p:nvPr>
        </p:nvSpPr>
        <p:spPr/>
      </p:sp>
      <p:sp>
        <p:nvSpPr>
          <p:cNvPr id="4" name="Text Placeholder 3">
            <a:extLst>
              <a:ext uri="{FF2B5EF4-FFF2-40B4-BE49-F238E27FC236}">
                <a16:creationId xmlns:a16="http://schemas.microsoft.com/office/drawing/2014/main" id="{165FE7F3-BB04-EF8C-B79B-17B603BE27C2}"/>
              </a:ext>
            </a:extLst>
          </p:cNvPr>
          <p:cNvSpPr>
            <a:spLocks noGrp="1"/>
          </p:cNvSpPr>
          <p:nvPr>
            <p:ph type="body" sz="half" idx="2"/>
          </p:nvPr>
        </p:nvSpPr>
        <p:spPr/>
        <p:txBody>
          <a:bodyPr/>
          <a:lstStyle/>
          <a:p>
            <a:endParaRPr lang="en-CA"/>
          </a:p>
        </p:txBody>
      </p:sp>
      <p:sp>
        <p:nvSpPr>
          <p:cNvPr id="5" name="Slide Number Placeholder 4">
            <a:extLst>
              <a:ext uri="{FF2B5EF4-FFF2-40B4-BE49-F238E27FC236}">
                <a16:creationId xmlns:a16="http://schemas.microsoft.com/office/drawing/2014/main" id="{FA601820-CED4-1A1F-986F-EB92D3C5EF9E}"/>
              </a:ext>
            </a:extLst>
          </p:cNvPr>
          <p:cNvSpPr>
            <a:spLocks noGrp="1"/>
          </p:cNvSpPr>
          <p:nvPr>
            <p:ph type="sldNum" sz="quarter" idx="4"/>
          </p:nvPr>
        </p:nvSpPr>
        <p:spPr/>
        <p:txBody>
          <a:bodyPr/>
          <a:lstStyle/>
          <a:p>
            <a:fld id="{4D63F5A6-AD82-4E1E-87F7-CE90DE510401}" type="slidenum">
              <a:rPr lang="en-CA" smtClean="0"/>
              <a:pPr/>
              <a:t>99</a:t>
            </a:fld>
            <a:endParaRPr lang="en-CA"/>
          </a:p>
        </p:txBody>
      </p:sp>
      <p:sp>
        <p:nvSpPr>
          <p:cNvPr id="6" name="Date Placeholder 5">
            <a:extLst>
              <a:ext uri="{FF2B5EF4-FFF2-40B4-BE49-F238E27FC236}">
                <a16:creationId xmlns:a16="http://schemas.microsoft.com/office/drawing/2014/main" id="{E7CACD10-BD64-4606-3EBA-33ED44F7783D}"/>
              </a:ext>
            </a:extLst>
          </p:cNvPr>
          <p:cNvSpPr>
            <a:spLocks noGrp="1"/>
          </p:cNvSpPr>
          <p:nvPr>
            <p:ph type="dt" sz="half" idx="10"/>
          </p:nvPr>
        </p:nvSpPr>
        <p:spPr/>
        <p:txBody>
          <a:bodyPr/>
          <a:lstStyle/>
          <a:p>
            <a:r>
              <a:rPr lang="en-US"/>
              <a:t>INTRODUCTION TO MACHINE LEARNING</a:t>
            </a:r>
            <a:endParaRPr lang="en-CA"/>
          </a:p>
        </p:txBody>
      </p:sp>
      <p:pic>
        <p:nvPicPr>
          <p:cNvPr id="7" name="Picture Placeholder 11" descr="Timeline&#10;&#10;Description automatically generated">
            <a:extLst>
              <a:ext uri="{FF2B5EF4-FFF2-40B4-BE49-F238E27FC236}">
                <a16:creationId xmlns:a16="http://schemas.microsoft.com/office/drawing/2014/main" id="{19C9819D-2005-43F7-BEB0-6735D2DB4E1F}"/>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t="16359" b="16359"/>
          <a:stretch>
            <a:fillRect/>
          </a:stretch>
        </p:blipFill>
        <p:spPr>
          <a:xfrm>
            <a:off x="0" y="-1131"/>
            <a:ext cx="12191985" cy="4915076"/>
          </a:xfrm>
          <a:prstGeom prst="rect">
            <a:avLst/>
          </a:prstGeom>
          <a:blipFill>
            <a:blip r:embed="rId4">
              <a:duotone>
                <a:schemeClr val="accent2">
                  <a:shade val="45000"/>
                  <a:satMod val="135000"/>
                </a:schemeClr>
                <a:prstClr val="white"/>
              </a:duotone>
            </a:blip>
            <a:stretch>
              <a:fillRect/>
            </a:stretch>
          </a:blipFill>
        </p:spPr>
      </p:pic>
      <p:sp>
        <p:nvSpPr>
          <p:cNvPr id="8" name="TextBox 7">
            <a:extLst>
              <a:ext uri="{FF2B5EF4-FFF2-40B4-BE49-F238E27FC236}">
                <a16:creationId xmlns:a16="http://schemas.microsoft.com/office/drawing/2014/main" id="{4048F2A8-9B24-9F57-EDB5-45A5BBB46BAB}"/>
              </a:ext>
            </a:extLst>
          </p:cNvPr>
          <p:cNvSpPr txBox="1"/>
          <p:nvPr/>
        </p:nvSpPr>
        <p:spPr>
          <a:xfrm>
            <a:off x="72465" y="75600"/>
            <a:ext cx="1295999" cy="291600"/>
          </a:xfrm>
          <a:prstGeom prst="rect">
            <a:avLst/>
          </a:prstGeom>
          <a:solidFill>
            <a:schemeClr val="accent3"/>
          </a:solidFill>
        </p:spPr>
        <p:txBody>
          <a:bodyPr wrap="square" rtlCol="0" anchor="ctr">
            <a:spAutoFit/>
          </a:bodyPr>
          <a:lstStyle/>
          <a:p>
            <a:pPr algn="ctr"/>
            <a:r>
              <a:rPr lang="en-US">
                <a:solidFill>
                  <a:schemeClr val="bg1"/>
                </a:solidFill>
                <a:latin typeface="Dagny OT" panose="020B0504020201020104" pitchFamily="34" charset="77"/>
              </a:rPr>
              <a:t>Session 2</a:t>
            </a:r>
          </a:p>
        </p:txBody>
      </p:sp>
    </p:spTree>
    <p:extLst>
      <p:ext uri="{BB962C8B-B14F-4D97-AF65-F5344CB8AC3E}">
        <p14:creationId xmlns:p14="http://schemas.microsoft.com/office/powerpoint/2010/main" val="1758238088"/>
      </p:ext>
    </p:extLst>
  </p:cSld>
  <p:clrMapOvr>
    <a:masterClrMapping/>
  </p:clrMapOvr>
</p:sld>
</file>

<file path=ppt/theme/theme1.xml><?xml version="1.0" encoding="utf-8"?>
<a:theme xmlns:a="http://schemas.openxmlformats.org/drawingml/2006/main" name="Retrospect">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Custom Design">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BC320AD1FA7AF49AD3F65A6C6282314" ma:contentTypeVersion="13" ma:contentTypeDescription="Create a new document." ma:contentTypeScope="" ma:versionID="0b490748f079ae88b68d0b45c00d4d5e">
  <xsd:schema xmlns:xsd="http://www.w3.org/2001/XMLSchema" xmlns:xs="http://www.w3.org/2001/XMLSchema" xmlns:p="http://schemas.microsoft.com/office/2006/metadata/properties" xmlns:ns2="48e51f69-d585-4695-9488-9f1e0dda2451" xmlns:ns3="8af2e75b-a049-4411-93ed-ab3193f50e08" targetNamespace="http://schemas.microsoft.com/office/2006/metadata/properties" ma:root="true" ma:fieldsID="fb0a8822ad2523c0ac6614f4b86ca9cc" ns2:_="" ns3:_="">
    <xsd:import namespace="48e51f69-d585-4695-9488-9f1e0dda2451"/>
    <xsd:import namespace="8af2e75b-a049-4411-93ed-ab3193f50e08"/>
    <xsd:element name="properties">
      <xsd:complexType>
        <xsd:sequence>
          <xsd:element name="documentManagement">
            <xsd:complexType>
              <xsd:all>
                <xsd:element ref="ns2:MediaServiceMetadata" minOccurs="0"/>
                <xsd:element ref="ns2:MediaServiceFastMetadata"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ServiceDateTake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e51f69-d585-4695-9488-9f1e0dda245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GenerationTime" ma:index="10" nillable="true" ma:displayName="MediaServiceGenerationTime" ma:hidden="true" ma:internalName="MediaServiceGenerationTime" ma:readOnly="true">
      <xsd:simpleType>
        <xsd:restriction base="dms:Text"/>
      </xsd:simpleType>
    </xsd:element>
    <xsd:element name="MediaServiceEventHashCode" ma:index="11" nillable="true" ma:displayName="MediaServiceEventHashCode" ma:hidden="true" ma:internalName="MediaServiceEventHashCode"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697c125e-d6d8-4378-9252-3cf41b42e994"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af2e75b-a049-4411-93ed-ab3193f50e08"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cfb195f3-8cc8-4cd2-8a7d-b59319b37a0f}" ma:internalName="TaxCatchAll" ma:showField="CatchAllData" ma:web="8af2e75b-a049-4411-93ed-ab3193f50e0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8e51f69-d585-4695-9488-9f1e0dda2451">
      <Terms xmlns="http://schemas.microsoft.com/office/infopath/2007/PartnerControls"/>
    </lcf76f155ced4ddcb4097134ff3c332f>
    <TaxCatchAll xmlns="8af2e75b-a049-4411-93ed-ab3193f50e08" xsi:nil="true"/>
  </documentManagement>
</p:properties>
</file>

<file path=customXml/itemProps1.xml><?xml version="1.0" encoding="utf-8"?>
<ds:datastoreItem xmlns:ds="http://schemas.openxmlformats.org/officeDocument/2006/customXml" ds:itemID="{0812DC58-4B46-4EAD-8C98-5CA422724D76}">
  <ds:schemaRefs>
    <ds:schemaRef ds:uri="48e51f69-d585-4695-9488-9f1e0dda2451"/>
    <ds:schemaRef ds:uri="8af2e75b-a049-4411-93ed-ab3193f50e0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6A05BCB-4BD5-4E19-83F2-9813B60A9036}">
  <ds:schemaRefs>
    <ds:schemaRef ds:uri="http://schemas.microsoft.com/sharepoint/v3/contenttype/forms"/>
  </ds:schemaRefs>
</ds:datastoreItem>
</file>

<file path=customXml/itemProps3.xml><?xml version="1.0" encoding="utf-8"?>
<ds:datastoreItem xmlns:ds="http://schemas.openxmlformats.org/officeDocument/2006/customXml" ds:itemID="{6AC093B0-B963-4147-BB37-8CFE8F4C469A}">
  <ds:schemaRefs>
    <ds:schemaRef ds:uri="http://schemas.microsoft.com/office/2006/metadata/properties"/>
    <ds:schemaRef ds:uri="http://schemas.microsoft.com/office/2006/documentManagement/types"/>
    <ds:schemaRef ds:uri="48e51f69-d585-4695-9488-9f1e0dda2451"/>
    <ds:schemaRef ds:uri="http://purl.org/dc/terms/"/>
    <ds:schemaRef ds:uri="http://purl.org/dc/elements/1.1/"/>
    <ds:schemaRef ds:uri="http://www.w3.org/XML/1998/namespace"/>
    <ds:schemaRef ds:uri="http://schemas.openxmlformats.org/package/2006/metadata/core-properties"/>
    <ds:schemaRef ds:uri="http://purl.org/dc/dcmitype/"/>
    <ds:schemaRef ds:uri="http://schemas.microsoft.com/office/infopath/2007/PartnerControls"/>
    <ds:schemaRef ds:uri="8af2e75b-a049-4411-93ed-ab3193f50e08"/>
  </ds:schemaRefs>
</ds:datastoreItem>
</file>

<file path=docProps/app.xml><?xml version="1.0" encoding="utf-8"?>
<Properties xmlns="http://schemas.openxmlformats.org/officeDocument/2006/extended-properties" xmlns:vt="http://schemas.openxmlformats.org/officeDocument/2006/docPropsVTypes">
  <Template>Retrospect</Template>
  <TotalTime>0</TotalTime>
  <Words>18723</Words>
  <Application>Microsoft Macintosh PowerPoint</Application>
  <PresentationFormat>Widescreen</PresentationFormat>
  <Paragraphs>2276</Paragraphs>
  <Slides>253</Slides>
  <Notes>0</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253</vt:i4>
      </vt:variant>
    </vt:vector>
  </HeadingPairs>
  <TitlesOfParts>
    <vt:vector size="268" baseType="lpstr">
      <vt:lpstr>Arial</vt:lpstr>
      <vt:lpstr>Calibri</vt:lpstr>
      <vt:lpstr>Calibri Light</vt:lpstr>
      <vt:lpstr>Cambria</vt:lpstr>
      <vt:lpstr>Cambria Math</vt:lpstr>
      <vt:lpstr>Consolas</vt:lpstr>
      <vt:lpstr>Dagny OT</vt:lpstr>
      <vt:lpstr>Helvetica</vt:lpstr>
      <vt:lpstr>Helvetica Light</vt:lpstr>
      <vt:lpstr>Myriad Pro</vt:lpstr>
      <vt:lpstr>Myriad Pro Light</vt:lpstr>
      <vt:lpstr>Wingdings</vt:lpstr>
      <vt:lpstr>Wingdings 2</vt:lpstr>
      <vt:lpstr>Retrospect</vt:lpstr>
      <vt:lpstr>Custom Design</vt:lpstr>
      <vt:lpstr>Introduction to Machine Learning</vt:lpstr>
      <vt:lpstr>Introduction to Machine Learning</vt:lpstr>
      <vt:lpstr>Instructor – Patrick Boily</vt:lpstr>
      <vt:lpstr>Course Material</vt:lpstr>
      <vt:lpstr>Course Description</vt:lpstr>
      <vt:lpstr>Additional Information</vt:lpstr>
      <vt:lpstr>Learning Outcomes</vt:lpstr>
      <vt:lpstr>Course Outline</vt:lpstr>
      <vt:lpstr>Course Outline</vt:lpstr>
      <vt:lpstr>Sister Courses</vt:lpstr>
      <vt:lpstr>PowerPoint Presentation</vt:lpstr>
      <vt:lpstr>Statistical Learning</vt:lpstr>
      <vt:lpstr>PowerPoint Presentation</vt:lpstr>
      <vt:lpstr>1. Types of Learning and Machine Learning Tasks</vt:lpstr>
      <vt:lpstr>A Modern Challenge</vt:lpstr>
      <vt:lpstr>A Hierarchical Framework</vt:lpstr>
      <vt:lpstr>Learning</vt:lpstr>
      <vt:lpstr>Statistical/Machine Learning</vt:lpstr>
      <vt:lpstr>Supervised Learning</vt:lpstr>
      <vt:lpstr>Supervised Learning</vt:lpstr>
      <vt:lpstr>Unsupervised Learning</vt:lpstr>
      <vt:lpstr>Unsupervised Learning</vt:lpstr>
      <vt:lpstr>Other Learning Frameworks</vt:lpstr>
      <vt:lpstr>Statistical Learning/Machine Learning</vt:lpstr>
      <vt:lpstr>DS/ML Questions</vt:lpstr>
      <vt:lpstr>DS/ML Questions</vt:lpstr>
      <vt:lpstr>ML Tasks</vt:lpstr>
      <vt:lpstr>Mushroom Classification Problem</vt:lpstr>
      <vt:lpstr>PowerPoint Presentation</vt:lpstr>
      <vt:lpstr>PowerPoint Presentation</vt:lpstr>
      <vt:lpstr>Mushroom Classification Problem</vt:lpstr>
      <vt:lpstr>Suggested Reading</vt:lpstr>
      <vt:lpstr>Exercises</vt:lpstr>
      <vt:lpstr>Exercises</vt:lpstr>
      <vt:lpstr>Exercises</vt:lpstr>
      <vt:lpstr>Exercises</vt:lpstr>
      <vt:lpstr>Exercises</vt:lpstr>
      <vt:lpstr>Association Rules Mining</vt:lpstr>
      <vt:lpstr>PowerPoint Presentation</vt:lpstr>
      <vt:lpstr>2. Association Rules Overview</vt:lpstr>
      <vt:lpstr>Overview</vt:lpstr>
      <vt:lpstr>Overview</vt:lpstr>
      <vt:lpstr>Market Basket Analysis</vt:lpstr>
      <vt:lpstr>Market Basket Analysis</vt:lpstr>
      <vt:lpstr>Market Basket Analysis</vt:lpstr>
      <vt:lpstr>Applications</vt:lpstr>
      <vt:lpstr>Applications</vt:lpstr>
      <vt:lpstr>Case Study</vt:lpstr>
      <vt:lpstr>Case Study</vt:lpstr>
      <vt:lpstr>Case Study</vt:lpstr>
      <vt:lpstr>Case Study</vt:lpstr>
      <vt:lpstr>Case Study</vt:lpstr>
      <vt:lpstr>Case Study</vt:lpstr>
      <vt:lpstr>Case Study</vt:lpstr>
      <vt:lpstr>Suggested Reading</vt:lpstr>
      <vt:lpstr>Exercises</vt:lpstr>
      <vt:lpstr>3. Association Rules Concepts</vt:lpstr>
      <vt:lpstr>Correlation and Causation</vt:lpstr>
      <vt:lpstr>Correlation and Causation</vt:lpstr>
      <vt:lpstr>Definitions</vt:lpstr>
      <vt:lpstr>Definitions</vt:lpstr>
      <vt:lpstr>Definitions</vt:lpstr>
      <vt:lpstr>Example</vt:lpstr>
      <vt:lpstr>Interpreting Association Rules</vt:lpstr>
      <vt:lpstr>Generating Association Rules</vt:lpstr>
      <vt:lpstr>Brute Force Algorithm</vt:lpstr>
      <vt:lpstr>A Priori Algorithm</vt:lpstr>
      <vt:lpstr>A Priori Algorithm</vt:lpstr>
      <vt:lpstr>PowerPoint Presentation</vt:lpstr>
      <vt:lpstr>A Priori Algorithm</vt:lpstr>
      <vt:lpstr>Validation</vt:lpstr>
      <vt:lpstr>Validation</vt:lpstr>
      <vt:lpstr>Suggested Reading</vt:lpstr>
      <vt:lpstr>Exercises</vt:lpstr>
      <vt:lpstr>Exercises</vt:lpstr>
      <vt:lpstr>Exercises</vt:lpstr>
      <vt:lpstr>Exercises</vt:lpstr>
      <vt:lpstr>PowerPoint Presentation</vt:lpstr>
      <vt:lpstr>Classification</vt:lpstr>
      <vt:lpstr>PowerPoint Presentation</vt:lpstr>
      <vt:lpstr>4. Classification Overview</vt:lpstr>
      <vt:lpstr>Overview</vt:lpstr>
      <vt:lpstr>Overview</vt:lpstr>
      <vt:lpstr>PowerPoint Presentation</vt:lpstr>
      <vt:lpstr>Applications</vt:lpstr>
      <vt:lpstr>Applications</vt:lpstr>
      <vt:lpstr>Examples</vt:lpstr>
      <vt:lpstr>Examples</vt:lpstr>
      <vt:lpstr>Case Study</vt:lpstr>
      <vt:lpstr>Case Study</vt:lpstr>
      <vt:lpstr>Case Study</vt:lpstr>
      <vt:lpstr>Case Study</vt:lpstr>
      <vt:lpstr>Case Study</vt:lpstr>
      <vt:lpstr>Case Study</vt:lpstr>
      <vt:lpstr>Case Study</vt:lpstr>
      <vt:lpstr>General Classification Comments</vt:lpstr>
      <vt:lpstr>Suggested Reading</vt:lpstr>
      <vt:lpstr>Exercises</vt:lpstr>
      <vt:lpstr>5. Decision Trees and Other Algorithms</vt:lpstr>
      <vt:lpstr>Classification Algorithms</vt:lpstr>
      <vt:lpstr>Classification Algorithms</vt:lpstr>
      <vt:lpstr>k-Nearest Neighbours Classifier</vt:lpstr>
      <vt:lpstr>k-Nearest Neighbours Classifier</vt:lpstr>
      <vt:lpstr>Support Vector Machines</vt:lpstr>
      <vt:lpstr>Other Classifiers</vt:lpstr>
      <vt:lpstr>Decision Trees</vt:lpstr>
      <vt:lpstr>Decision Trees</vt:lpstr>
      <vt:lpstr>Decision Tree Algorithm (ID3)</vt:lpstr>
      <vt:lpstr>Information Gain</vt:lpstr>
      <vt:lpstr>PowerPoint Presentation</vt:lpstr>
      <vt:lpstr>PowerPoint Presentation</vt:lpstr>
      <vt:lpstr>Decision Trees Strengths</vt:lpstr>
      <vt:lpstr>Decision Trees Limitations</vt:lpstr>
      <vt:lpstr>Decision Trees Notes</vt:lpstr>
      <vt:lpstr>Suggested Reading</vt:lpstr>
      <vt:lpstr>Exercises</vt:lpstr>
      <vt:lpstr>Exercises</vt:lpstr>
      <vt:lpstr>Exercises</vt:lpstr>
      <vt:lpstr>Exercises</vt:lpstr>
      <vt:lpstr>6. Performance Evaluation</vt:lpstr>
      <vt:lpstr>Model Selection</vt:lpstr>
      <vt:lpstr>Model Selection</vt:lpstr>
      <vt:lpstr>Classification Errors</vt:lpstr>
      <vt:lpstr>Binary Classifiers</vt:lpstr>
      <vt:lpstr>PowerPoint Presentation</vt:lpstr>
      <vt:lpstr>Multi-Level Classifiers</vt:lpstr>
      <vt:lpstr>Multi-Level Classifiers</vt:lpstr>
      <vt:lpstr>Regression Performance Evaluation</vt:lpstr>
      <vt:lpstr>Regression Performance Evaluation</vt:lpstr>
      <vt:lpstr>Suggested Reading</vt:lpstr>
      <vt:lpstr>Exercises</vt:lpstr>
      <vt:lpstr>PowerPoint Presentation</vt:lpstr>
      <vt:lpstr>Clustering</vt:lpstr>
      <vt:lpstr>PowerPoint Presentation</vt:lpstr>
      <vt:lpstr>7. Clustering Overview</vt:lpstr>
      <vt:lpstr>Overview</vt:lpstr>
      <vt:lpstr>PowerPoint Presentation</vt:lpstr>
      <vt:lpstr>Overview</vt:lpstr>
      <vt:lpstr>Clustering Requirement</vt:lpstr>
      <vt:lpstr>Distance Measures (Metrics)</vt:lpstr>
      <vt:lpstr>PowerPoint Presentation</vt:lpstr>
      <vt:lpstr>Applications</vt:lpstr>
      <vt:lpstr>Applications</vt:lpstr>
      <vt:lpstr>Case Study</vt:lpstr>
      <vt:lpstr>Case Study</vt:lpstr>
      <vt:lpstr>Case Study</vt:lpstr>
      <vt:lpstr>Case Study</vt:lpstr>
      <vt:lpstr>Case Study</vt:lpstr>
      <vt:lpstr>Case Study</vt:lpstr>
      <vt:lpstr>Case Study</vt:lpstr>
      <vt:lpstr>General Remarks</vt:lpstr>
      <vt:lpstr>Suggested Reading</vt:lpstr>
      <vt:lpstr>Exercises</vt:lpstr>
      <vt:lpstr>8. k-Means and Other Algorithms</vt:lpstr>
      <vt:lpstr>Clustering Algorithms</vt:lpstr>
      <vt:lpstr>Clustering Algorithms</vt:lpstr>
      <vt:lpstr>Hierarchical Clustering</vt:lpstr>
      <vt:lpstr>DBSCAN</vt:lpstr>
      <vt:lpstr>Affinity Propagation</vt:lpstr>
      <vt:lpstr>k-Means and Fuzzy c-Means</vt:lpstr>
      <vt:lpstr>k-Means and Spectral Clustering</vt:lpstr>
      <vt:lpstr>k-Means Algorithm</vt:lpstr>
      <vt:lpstr>PowerPoint Presentation</vt:lpstr>
      <vt:lpstr>k-Means Strengths</vt:lpstr>
      <vt:lpstr>k-Means Limitations</vt:lpstr>
      <vt:lpstr>k-Means Limitations</vt:lpstr>
      <vt:lpstr>Suggested Reading</vt:lpstr>
      <vt:lpstr>Exercises</vt:lpstr>
      <vt:lpstr>9. Validation and Notes</vt:lpstr>
      <vt:lpstr>Clustering Validation</vt:lpstr>
      <vt:lpstr>Clustering Validation</vt:lpstr>
      <vt:lpstr>Clustering Validation</vt:lpstr>
      <vt:lpstr>Function Components</vt:lpstr>
      <vt:lpstr>Internal Validation Goals</vt:lpstr>
      <vt:lpstr>Internal Validation CQM</vt:lpstr>
      <vt:lpstr>Relative Validation</vt:lpstr>
      <vt:lpstr>Ensemble Methods</vt:lpstr>
      <vt:lpstr>External Validation</vt:lpstr>
      <vt:lpstr>Purity</vt:lpstr>
      <vt:lpstr>Clustering Challenges</vt:lpstr>
      <vt:lpstr>PowerPoint Presentation</vt:lpstr>
      <vt:lpstr>PowerPoint Presentation</vt:lpstr>
      <vt:lpstr>PowerPoint Presentation</vt:lpstr>
      <vt:lpstr>PowerPoint Presentation</vt:lpstr>
      <vt:lpstr>Clustering Challenges</vt:lpstr>
      <vt:lpstr>PowerPoint Presentation</vt:lpstr>
      <vt:lpstr>PowerPoint Presentation</vt:lpstr>
      <vt:lpstr>Suggested Reading</vt:lpstr>
      <vt:lpstr>Exercises</vt:lpstr>
      <vt:lpstr>PowerPoint Presentation</vt:lpstr>
      <vt:lpstr>Issues and Challenges</vt:lpstr>
      <vt:lpstr>PowerPoint Presentation</vt:lpstr>
      <vt:lpstr>PowerPoint Presentation</vt:lpstr>
      <vt:lpstr>PowerPoint Presentation</vt:lpstr>
      <vt:lpstr>10. Bad Data and Big Data</vt:lpstr>
      <vt:lpstr>Bad Data</vt:lpstr>
      <vt:lpstr>Bad Data</vt:lpstr>
      <vt:lpstr>Bad Data</vt:lpstr>
      <vt:lpstr>Bad Data</vt:lpstr>
      <vt:lpstr>Bad Data</vt:lpstr>
      <vt:lpstr>Big Data – A Word of Warning</vt:lpstr>
      <vt:lpstr>Big Data vs. Small Data</vt:lpstr>
      <vt:lpstr>The 5V(7V?) Paradigm</vt:lpstr>
      <vt:lpstr>The Big Data Problem</vt:lpstr>
      <vt:lpstr>Distributed Computing</vt:lpstr>
      <vt:lpstr>PowerPoint Presentation</vt:lpstr>
      <vt:lpstr>Analogy: Pizzeria</vt:lpstr>
      <vt:lpstr>Good News</vt:lpstr>
      <vt:lpstr>Suggested Reading</vt:lpstr>
      <vt:lpstr>Exercises</vt:lpstr>
      <vt:lpstr>11. Underfitting and Overfitting/Transferability</vt:lpstr>
      <vt:lpstr>Fundamentals</vt:lpstr>
      <vt:lpstr>Example of Rules</vt:lpstr>
      <vt:lpstr>PowerPoint Presentation</vt:lpstr>
      <vt:lpstr>Bias-Variance Trade-Off</vt:lpstr>
      <vt:lpstr>Bias-Variance Trade-Off</vt:lpstr>
      <vt:lpstr>PowerPoint Presentation</vt:lpstr>
      <vt:lpstr>Possible Solutions</vt:lpstr>
      <vt:lpstr>Recommended Procedures</vt:lpstr>
      <vt:lpstr>Cross-Validation</vt:lpstr>
      <vt:lpstr>Appropriateness and Transferability</vt:lpstr>
      <vt:lpstr>Appropriateness and Transferability</vt:lpstr>
      <vt:lpstr>Non-Transferable Assumptions</vt:lpstr>
      <vt:lpstr>Suggested Reading</vt:lpstr>
      <vt:lpstr>Exercises</vt:lpstr>
      <vt:lpstr>12. Miscellanea</vt:lpstr>
      <vt:lpstr>Biases, Fallacies, and Interpretation</vt:lpstr>
      <vt:lpstr>Biases, Fallacies, and Interpretation</vt:lpstr>
      <vt:lpstr>PowerPoint Presentation</vt:lpstr>
      <vt:lpstr>PowerPoint Presentation</vt:lpstr>
      <vt:lpstr>DS/ML Myths and Mistakes</vt:lpstr>
      <vt:lpstr>DS/ML Myths and Mistakes</vt:lpstr>
      <vt:lpstr>The Future of DS/ML/AI</vt:lpstr>
      <vt:lpstr>The Future of DS/ML/AI</vt:lpstr>
      <vt:lpstr>The Future of DS/ML/AI</vt:lpstr>
      <vt:lpstr>In Conclusion</vt:lpstr>
      <vt:lpstr>Exercises</vt:lpstr>
      <vt:lpstr>Exercises</vt:lpstr>
      <vt:lpstr> Suggested Exercises and Guided Projects</vt:lpstr>
      <vt:lpstr>Between Sessions</vt:lpstr>
      <vt:lpstr>Guided Project I</vt:lpstr>
      <vt:lpstr>Guided Project II</vt:lpstr>
      <vt:lpstr>Guided Project III</vt:lpstr>
      <vt:lpstr>Guided Project III (cont.)</vt:lpstr>
      <vt:lpstr>Guided Project IV</vt:lpstr>
      <vt:lpstr>Guided Project IV (cont.)</vt:lpstr>
      <vt:lpstr>References</vt:lpstr>
      <vt:lpstr>References</vt:lpstr>
      <vt:lpstr>References</vt:lpstr>
      <vt:lpstr>References</vt:lpstr>
      <vt:lpstr>References</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Patrick Boily</dc:creator>
  <cp:lastModifiedBy>Patrick Boily</cp:lastModifiedBy>
  <cp:revision>1</cp:revision>
  <dcterms:created xsi:type="dcterms:W3CDTF">2022-07-08T13:22:05Z</dcterms:created>
  <dcterms:modified xsi:type="dcterms:W3CDTF">2022-11-23T23:53:01Z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0x010100253ED812A0AE6A4E81789DE74F5D340F</vt:lpwstr>
  </property>
  <property fmtid="{D5CDD505-2E9C-101B-9397-08002B2CF9AE}" pid="3" name="MediaServiceImageTags">
    <vt:lpwstr/>
  </property>
</Properties>
</file>